
<file path=[Content_Types].xml><?xml version="1.0" encoding="utf-8"?>
<Types xmlns="http://schemas.openxmlformats.org/package/2006/content-types">
  <Default Extension="jpeg" ContentType="image/jpeg"/>
  <Default Extension="tiff" ContentType="image/tiff"/>
  <Default Extension="png" ContentType="image/png"/>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diagrams/colors1.xml" ContentType="application/vnd.openxmlformats-officedocument.drawingml.diagramColors+xml"/>
  <Override PartName="/ppt/diagrams/colors2.xml" ContentType="application/vnd.openxmlformats-officedocument.drawingml.diagramColors+xml"/>
  <Override PartName="/ppt/diagrams/colors3.xml" ContentType="application/vnd.openxmlformats-officedocument.drawingml.diagramColors+xml"/>
  <Override PartName="/ppt/diagrams/colors4.xml" ContentType="application/vnd.openxmlformats-officedocument.drawingml.diagramColors+xml"/>
  <Override PartName="/ppt/diagrams/data1.xml" ContentType="application/vnd.openxmlformats-officedocument.drawingml.diagramData+xml"/>
  <Override PartName="/ppt/diagrams/data2.xml" ContentType="application/vnd.openxmlformats-officedocument.drawingml.diagramData+xml"/>
  <Override PartName="/ppt/diagrams/data3.xml" ContentType="application/vnd.openxmlformats-officedocument.drawingml.diagramData+xml"/>
  <Override PartName="/ppt/diagrams/data4.xml" ContentType="application/vnd.openxmlformats-officedocument.drawingml.diagramData+xml"/>
  <Override PartName="/ppt/diagrams/drawing1.xml" ContentType="application/vnd.ms-office.drawingml.diagramDrawing+xml"/>
  <Override PartName="/ppt/diagrams/drawing2.xml" ContentType="application/vnd.ms-office.drawingml.diagramDrawing+xml"/>
  <Override PartName="/ppt/diagrams/drawing3.xml" ContentType="application/vnd.ms-office.drawingml.diagramDrawing+xml"/>
  <Override PartName="/ppt/diagrams/drawing4.xml" ContentType="application/vnd.ms-office.drawingml.diagramDrawing+xml"/>
  <Override PartName="/ppt/diagrams/layout1.xml" ContentType="application/vnd.openxmlformats-officedocument.drawingml.diagramLayout+xml"/>
  <Override PartName="/ppt/diagrams/layout2.xml" ContentType="application/vnd.openxmlformats-officedocument.drawingml.diagramLayout+xml"/>
  <Override PartName="/ppt/diagrams/layout3.xml" ContentType="application/vnd.openxmlformats-officedocument.drawingml.diagramLayout+xml"/>
  <Override PartName="/ppt/diagrams/layout4.xml" ContentType="application/vnd.openxmlformats-officedocument.drawingml.diagramLayout+xml"/>
  <Override PartName="/ppt/diagrams/quickStyle1.xml" ContentType="application/vnd.openxmlformats-officedocument.drawingml.diagramStyle+xml"/>
  <Override PartName="/ppt/diagrams/quickStyle2.xml" ContentType="application/vnd.openxmlformats-officedocument.drawingml.diagramStyle+xml"/>
  <Override PartName="/ppt/diagrams/quickStyle3.xml" ContentType="application/vnd.openxmlformats-officedocument.drawingml.diagramStyle+xml"/>
  <Override PartName="/ppt/diagrams/quickStyle4.xml" ContentType="application/vnd.openxmlformats-officedocument.drawingml.diagramStyle+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17.xml" ContentType="application/vnd.openxmlformats-officedocument.presentationml.slideMaster+xml"/>
  <Override PartName="/ppt/slideMasters/slideMaster118.xml" ContentType="application/vnd.openxmlformats-officedocument.presentationml.slideMaster+xml"/>
  <Override PartName="/ppt/slideMasters/slideMaster119.xml" ContentType="application/vnd.openxmlformats-officedocument.presentationml.slideMaster+xml"/>
  <Override PartName="/ppt/slideMasters/slideMaster12.xml" ContentType="application/vnd.openxmlformats-officedocument.presentationml.slideMaster+xml"/>
  <Override PartName="/ppt/slideMasters/slideMaster120.xml" ContentType="application/vnd.openxmlformats-officedocument.presentationml.slideMaster+xml"/>
  <Override PartName="/ppt/slideMasters/slideMaster121.xml" ContentType="application/vnd.openxmlformats-officedocument.presentationml.slideMaster+xml"/>
  <Override PartName="/ppt/slideMasters/slideMaster122.xml" ContentType="application/vnd.openxmlformats-officedocument.presentationml.slideMaster+xml"/>
  <Override PartName="/ppt/slideMasters/slideMaster123.xml" ContentType="application/vnd.openxmlformats-officedocument.presentationml.slideMaster+xml"/>
  <Override PartName="/ppt/slideMasters/slideMaster124.xml" ContentType="application/vnd.openxmlformats-officedocument.presentationml.slideMaster+xml"/>
  <Override PartName="/ppt/slideMasters/slideMaster125.xml" ContentType="application/vnd.openxmlformats-officedocument.presentationml.slideMaster+xml"/>
  <Override PartName="/ppt/slideMasters/slideMaster126.xml" ContentType="application/vnd.openxmlformats-officedocument.presentationml.slideMaster+xml"/>
  <Override PartName="/ppt/slideMasters/slideMaster127.xml" ContentType="application/vnd.openxmlformats-officedocument.presentationml.slideMaster+xml"/>
  <Override PartName="/ppt/slideMasters/slideMaster128.xml" ContentType="application/vnd.openxmlformats-officedocument.presentationml.slideMaster+xml"/>
  <Override PartName="/ppt/slideMasters/slideMaster129.xml" ContentType="application/vnd.openxmlformats-officedocument.presentationml.slideMaster+xml"/>
  <Override PartName="/ppt/slideMasters/slideMaster13.xml" ContentType="application/vnd.openxmlformats-officedocument.presentationml.slideMaster+xml"/>
  <Override PartName="/ppt/slideMasters/slideMaster130.xml" ContentType="application/vnd.openxmlformats-officedocument.presentationml.slideMaster+xml"/>
  <Override PartName="/ppt/slideMasters/slideMaster131.xml" ContentType="application/vnd.openxmlformats-officedocument.presentationml.slideMaster+xml"/>
  <Override PartName="/ppt/slideMasters/slideMaster132.xml" ContentType="application/vnd.openxmlformats-officedocument.presentationml.slideMaster+xml"/>
  <Override PartName="/ppt/slideMasters/slideMaster133.xml" ContentType="application/vnd.openxmlformats-officedocument.presentationml.slideMaster+xml"/>
  <Override PartName="/ppt/slideMasters/slideMaster134.xml" ContentType="application/vnd.openxmlformats-officedocument.presentationml.slideMaster+xml"/>
  <Override PartName="/ppt/slideMasters/slideMaster135.xml" ContentType="application/vnd.openxmlformats-officedocument.presentationml.slideMaster+xml"/>
  <Override PartName="/ppt/slideMasters/slideMaster136.xml" ContentType="application/vnd.openxmlformats-officedocument.presentationml.slideMaster+xml"/>
  <Override PartName="/ppt/slideMasters/slideMaster137.xml" ContentType="application/vnd.openxmlformats-officedocument.presentationml.slideMaster+xml"/>
  <Override PartName="/ppt/slideMasters/slideMaster138.xml" ContentType="application/vnd.openxmlformats-officedocument.presentationml.slideMaster+xml"/>
  <Override PartName="/ppt/slideMasters/slideMaster139.xml" ContentType="application/vnd.openxmlformats-officedocument.presentationml.slideMaster+xml"/>
  <Override PartName="/ppt/slideMasters/slideMaster14.xml" ContentType="application/vnd.openxmlformats-officedocument.presentationml.slideMaster+xml"/>
  <Override PartName="/ppt/slideMasters/slideMaster140.xml" ContentType="application/vnd.openxmlformats-officedocument.presentationml.slideMaster+xml"/>
  <Override PartName="/ppt/slideMasters/slideMaster141.xml" ContentType="application/vnd.openxmlformats-officedocument.presentationml.slideMaster+xml"/>
  <Override PartName="/ppt/slideMasters/slideMaster142.xml" ContentType="application/vnd.openxmlformats-officedocument.presentationml.slideMaster+xml"/>
  <Override PartName="/ppt/slideMasters/slideMaster143.xml" ContentType="application/vnd.openxmlformats-officedocument.presentationml.slideMaster+xml"/>
  <Override PartName="/ppt/slideMasters/slideMaster144.xml" ContentType="application/vnd.openxmlformats-officedocument.presentationml.slideMaster+xml"/>
  <Override PartName="/ppt/slideMasters/slideMaster145.xml" ContentType="application/vnd.openxmlformats-officedocument.presentationml.slideMaster+xml"/>
  <Override PartName="/ppt/slideMasters/slideMaster146.xml" ContentType="application/vnd.openxmlformats-officedocument.presentationml.slideMaster+xml"/>
  <Override PartName="/ppt/slideMasters/slideMaster147.xml" ContentType="application/vnd.openxmlformats-officedocument.presentationml.slideMaster+xml"/>
  <Override PartName="/ppt/slideMasters/slideMaster148.xml" ContentType="application/vnd.openxmlformats-officedocument.presentationml.slideMaster+xml"/>
  <Override PartName="/ppt/slideMasters/slideMaster149.xml" ContentType="application/vnd.openxmlformats-officedocument.presentationml.slideMaster+xml"/>
  <Override PartName="/ppt/slideMasters/slideMaster15.xml" ContentType="application/vnd.openxmlformats-officedocument.presentationml.slideMaster+xml"/>
  <Override PartName="/ppt/slideMasters/slideMaster150.xml" ContentType="application/vnd.openxmlformats-officedocument.presentationml.slideMaster+xml"/>
  <Override PartName="/ppt/slideMasters/slideMaster151.xml" ContentType="application/vnd.openxmlformats-officedocument.presentationml.slideMaster+xml"/>
  <Override PartName="/ppt/slideMasters/slideMaster152.xml" ContentType="application/vnd.openxmlformats-officedocument.presentationml.slideMaster+xml"/>
  <Override PartName="/ppt/slideMasters/slideMaster153.xml" ContentType="application/vnd.openxmlformats-officedocument.presentationml.slideMaster+xml"/>
  <Override PartName="/ppt/slideMasters/slideMaster154.xml" ContentType="application/vnd.openxmlformats-officedocument.presentationml.slideMaster+xml"/>
  <Override PartName="/ppt/slideMasters/slideMaster155.xml" ContentType="application/vnd.openxmlformats-officedocument.presentationml.slideMaster+xml"/>
  <Override PartName="/ppt/slideMasters/slideMaster156.xml" ContentType="application/vnd.openxmlformats-officedocument.presentationml.slideMaster+xml"/>
  <Override PartName="/ppt/slideMasters/slideMaster157.xml" ContentType="application/vnd.openxmlformats-officedocument.presentationml.slideMaster+xml"/>
  <Override PartName="/ppt/slideMasters/slideMaster158.xml" ContentType="application/vnd.openxmlformats-officedocument.presentationml.slideMaster+xml"/>
  <Override PartName="/ppt/slideMasters/slideMaster159.xml" ContentType="application/vnd.openxmlformats-officedocument.presentationml.slideMaster+xml"/>
  <Override PartName="/ppt/slideMasters/slideMaster16.xml" ContentType="application/vnd.openxmlformats-officedocument.presentationml.slideMaster+xml"/>
  <Override PartName="/ppt/slideMasters/slideMaster160.xml" ContentType="application/vnd.openxmlformats-officedocument.presentationml.slideMaster+xml"/>
  <Override PartName="/ppt/slideMasters/slideMaster161.xml" ContentType="application/vnd.openxmlformats-officedocument.presentationml.slideMaster+xml"/>
  <Override PartName="/ppt/slideMasters/slideMaster162.xml" ContentType="application/vnd.openxmlformats-officedocument.presentationml.slideMaster+xml"/>
  <Override PartName="/ppt/slideMasters/slideMaster163.xml" ContentType="application/vnd.openxmlformats-officedocument.presentationml.slideMaster+xml"/>
  <Override PartName="/ppt/slideMasters/slideMaster164.xml" ContentType="application/vnd.openxmlformats-officedocument.presentationml.slideMaster+xml"/>
  <Override PartName="/ppt/slideMasters/slideMaster165.xml" ContentType="application/vnd.openxmlformats-officedocument.presentationml.slideMaster+xml"/>
  <Override PartName="/ppt/slideMasters/slideMaster166.xml" ContentType="application/vnd.openxmlformats-officedocument.presentationml.slideMaster+xml"/>
  <Override PartName="/ppt/slideMasters/slideMaster167.xml" ContentType="application/vnd.openxmlformats-officedocument.presentationml.slideMaster+xml"/>
  <Override PartName="/ppt/slideMasters/slideMaster168.xml" ContentType="application/vnd.openxmlformats-officedocument.presentationml.slideMaster+xml"/>
  <Override PartName="/ppt/slideMasters/slideMaster169.xml" ContentType="application/vnd.openxmlformats-officedocument.presentationml.slideMaster+xml"/>
  <Override PartName="/ppt/slideMasters/slideMaster17.xml" ContentType="application/vnd.openxmlformats-officedocument.presentationml.slideMaster+xml"/>
  <Override PartName="/ppt/slideMasters/slideMaster170.xml" ContentType="application/vnd.openxmlformats-officedocument.presentationml.slideMaster+xml"/>
  <Override PartName="/ppt/slideMasters/slideMaster171.xml" ContentType="application/vnd.openxmlformats-officedocument.presentationml.slideMaster+xml"/>
  <Override PartName="/ppt/slideMasters/slideMaster172.xml" ContentType="application/vnd.openxmlformats-officedocument.presentationml.slideMaster+xml"/>
  <Override PartName="/ppt/slideMasters/slideMaster173.xml" ContentType="application/vnd.openxmlformats-officedocument.presentationml.slideMaster+xml"/>
  <Override PartName="/ppt/slideMasters/slideMaster174.xml" ContentType="application/vnd.openxmlformats-officedocument.presentationml.slideMaster+xml"/>
  <Override PartName="/ppt/slideMasters/slideMaster175.xml" ContentType="application/vnd.openxmlformats-officedocument.presentationml.slideMaster+xml"/>
  <Override PartName="/ppt/slideMasters/slideMaster176.xml" ContentType="application/vnd.openxmlformats-officedocument.presentationml.slideMaster+xml"/>
  <Override PartName="/ppt/slideMasters/slideMaster177.xml" ContentType="application/vnd.openxmlformats-officedocument.presentationml.slideMaster+xml"/>
  <Override PartName="/ppt/slideMasters/slideMaster178.xml" ContentType="application/vnd.openxmlformats-officedocument.presentationml.slideMaster+xml"/>
  <Override PartName="/ppt/slideMasters/slideMaster179.xml" ContentType="application/vnd.openxmlformats-officedocument.presentationml.slideMaster+xml"/>
  <Override PartName="/ppt/slideMasters/slideMaster18.xml" ContentType="application/vnd.openxmlformats-officedocument.presentationml.slideMaster+xml"/>
  <Override PartName="/ppt/slideMasters/slideMaster180.xml" ContentType="application/vnd.openxmlformats-officedocument.presentationml.slideMaster+xml"/>
  <Override PartName="/ppt/slideMasters/slideMaster181.xml" ContentType="application/vnd.openxmlformats-officedocument.presentationml.slideMaster+xml"/>
  <Override PartName="/ppt/slideMasters/slideMaster182.xml" ContentType="application/vnd.openxmlformats-officedocument.presentationml.slideMaster+xml"/>
  <Override PartName="/ppt/slideMasters/slideMaster183.xml" ContentType="application/vnd.openxmlformats-officedocument.presentationml.slideMaster+xml"/>
  <Override PartName="/ppt/slideMasters/slideMaster184.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18.xml" ContentType="application/vnd.openxmlformats-officedocument.theme+xml"/>
  <Override PartName="/ppt/theme/theme119.xml" ContentType="application/vnd.openxmlformats-officedocument.theme+xml"/>
  <Override PartName="/ppt/theme/theme12.xml" ContentType="application/vnd.openxmlformats-officedocument.theme+xml"/>
  <Override PartName="/ppt/theme/theme120.xml" ContentType="application/vnd.openxmlformats-officedocument.theme+xml"/>
  <Override PartName="/ppt/theme/theme121.xml" ContentType="application/vnd.openxmlformats-officedocument.theme+xml"/>
  <Override PartName="/ppt/theme/theme122.xml" ContentType="application/vnd.openxmlformats-officedocument.theme+xml"/>
  <Override PartName="/ppt/theme/theme123.xml" ContentType="application/vnd.openxmlformats-officedocument.theme+xml"/>
  <Override PartName="/ppt/theme/theme124.xml" ContentType="application/vnd.openxmlformats-officedocument.theme+xml"/>
  <Override PartName="/ppt/theme/theme125.xml" ContentType="application/vnd.openxmlformats-officedocument.theme+xml"/>
  <Override PartName="/ppt/theme/theme126.xml" ContentType="application/vnd.openxmlformats-officedocument.theme+xml"/>
  <Override PartName="/ppt/theme/theme127.xml" ContentType="application/vnd.openxmlformats-officedocument.theme+xml"/>
  <Override PartName="/ppt/theme/theme128.xml" ContentType="application/vnd.openxmlformats-officedocument.theme+xml"/>
  <Override PartName="/ppt/theme/theme129.xml" ContentType="application/vnd.openxmlformats-officedocument.theme+xml"/>
  <Override PartName="/ppt/theme/theme13.xml" ContentType="application/vnd.openxmlformats-officedocument.theme+xml"/>
  <Override PartName="/ppt/theme/theme130.xml" ContentType="application/vnd.openxmlformats-officedocument.theme+xml"/>
  <Override PartName="/ppt/theme/theme131.xml" ContentType="application/vnd.openxmlformats-officedocument.theme+xml"/>
  <Override PartName="/ppt/theme/theme132.xml" ContentType="application/vnd.openxmlformats-officedocument.theme+xml"/>
  <Override PartName="/ppt/theme/theme133.xml" ContentType="application/vnd.openxmlformats-officedocument.theme+xml"/>
  <Override PartName="/ppt/theme/theme134.xml" ContentType="application/vnd.openxmlformats-officedocument.theme+xml"/>
  <Override PartName="/ppt/theme/theme135.xml" ContentType="application/vnd.openxmlformats-officedocument.theme+xml"/>
  <Override PartName="/ppt/theme/theme136.xml" ContentType="application/vnd.openxmlformats-officedocument.theme+xml"/>
  <Override PartName="/ppt/theme/theme137.xml" ContentType="application/vnd.openxmlformats-officedocument.theme+xml"/>
  <Override PartName="/ppt/theme/theme138.xml" ContentType="application/vnd.openxmlformats-officedocument.theme+xml"/>
  <Override PartName="/ppt/theme/theme139.xml" ContentType="application/vnd.openxmlformats-officedocument.theme+xml"/>
  <Override PartName="/ppt/theme/theme14.xml" ContentType="application/vnd.openxmlformats-officedocument.theme+xml"/>
  <Override PartName="/ppt/theme/theme140.xml" ContentType="application/vnd.openxmlformats-officedocument.theme+xml"/>
  <Override PartName="/ppt/theme/theme141.xml" ContentType="application/vnd.openxmlformats-officedocument.theme+xml"/>
  <Override PartName="/ppt/theme/theme142.xml" ContentType="application/vnd.openxmlformats-officedocument.theme+xml"/>
  <Override PartName="/ppt/theme/theme143.xml" ContentType="application/vnd.openxmlformats-officedocument.theme+xml"/>
  <Override PartName="/ppt/theme/theme144.xml" ContentType="application/vnd.openxmlformats-officedocument.theme+xml"/>
  <Override PartName="/ppt/theme/theme145.xml" ContentType="application/vnd.openxmlformats-officedocument.theme+xml"/>
  <Override PartName="/ppt/theme/theme146.xml" ContentType="application/vnd.openxmlformats-officedocument.theme+xml"/>
  <Override PartName="/ppt/theme/theme147.xml" ContentType="application/vnd.openxmlformats-officedocument.theme+xml"/>
  <Override PartName="/ppt/theme/theme148.xml" ContentType="application/vnd.openxmlformats-officedocument.theme+xml"/>
  <Override PartName="/ppt/theme/theme149.xml" ContentType="application/vnd.openxmlformats-officedocument.theme+xml"/>
  <Override PartName="/ppt/theme/theme15.xml" ContentType="application/vnd.openxmlformats-officedocument.theme+xml"/>
  <Override PartName="/ppt/theme/theme150.xml" ContentType="application/vnd.openxmlformats-officedocument.theme+xml"/>
  <Override PartName="/ppt/theme/theme151.xml" ContentType="application/vnd.openxmlformats-officedocument.theme+xml"/>
  <Override PartName="/ppt/theme/theme152.xml" ContentType="application/vnd.openxmlformats-officedocument.theme+xml"/>
  <Override PartName="/ppt/theme/theme153.xml" ContentType="application/vnd.openxmlformats-officedocument.theme+xml"/>
  <Override PartName="/ppt/theme/theme154.xml" ContentType="application/vnd.openxmlformats-officedocument.theme+xml"/>
  <Override PartName="/ppt/theme/theme155.xml" ContentType="application/vnd.openxmlformats-officedocument.theme+xml"/>
  <Override PartName="/ppt/theme/theme156.xml" ContentType="application/vnd.openxmlformats-officedocument.theme+xml"/>
  <Override PartName="/ppt/theme/theme157.xml" ContentType="application/vnd.openxmlformats-officedocument.theme+xml"/>
  <Override PartName="/ppt/theme/theme158.xml" ContentType="application/vnd.openxmlformats-officedocument.theme+xml"/>
  <Override PartName="/ppt/theme/theme159.xml" ContentType="application/vnd.openxmlformats-officedocument.theme+xml"/>
  <Override PartName="/ppt/theme/theme16.xml" ContentType="application/vnd.openxmlformats-officedocument.theme+xml"/>
  <Override PartName="/ppt/theme/theme160.xml" ContentType="application/vnd.openxmlformats-officedocument.theme+xml"/>
  <Override PartName="/ppt/theme/theme161.xml" ContentType="application/vnd.openxmlformats-officedocument.theme+xml"/>
  <Override PartName="/ppt/theme/theme162.xml" ContentType="application/vnd.openxmlformats-officedocument.theme+xml"/>
  <Override PartName="/ppt/theme/theme163.xml" ContentType="application/vnd.openxmlformats-officedocument.theme+xml"/>
  <Override PartName="/ppt/theme/theme164.xml" ContentType="application/vnd.openxmlformats-officedocument.theme+xml"/>
  <Override PartName="/ppt/theme/theme165.xml" ContentType="application/vnd.openxmlformats-officedocument.theme+xml"/>
  <Override PartName="/ppt/theme/theme166.xml" ContentType="application/vnd.openxmlformats-officedocument.theme+xml"/>
  <Override PartName="/ppt/theme/theme167.xml" ContentType="application/vnd.openxmlformats-officedocument.theme+xml"/>
  <Override PartName="/ppt/theme/theme168.xml" ContentType="application/vnd.openxmlformats-officedocument.theme+xml"/>
  <Override PartName="/ppt/theme/theme169.xml" ContentType="application/vnd.openxmlformats-officedocument.theme+xml"/>
  <Override PartName="/ppt/theme/theme17.xml" ContentType="application/vnd.openxmlformats-officedocument.theme+xml"/>
  <Override PartName="/ppt/theme/theme170.xml" ContentType="application/vnd.openxmlformats-officedocument.theme+xml"/>
  <Override PartName="/ppt/theme/theme171.xml" ContentType="application/vnd.openxmlformats-officedocument.theme+xml"/>
  <Override PartName="/ppt/theme/theme172.xml" ContentType="application/vnd.openxmlformats-officedocument.theme+xml"/>
  <Override PartName="/ppt/theme/theme173.xml" ContentType="application/vnd.openxmlformats-officedocument.theme+xml"/>
  <Override PartName="/ppt/theme/theme174.xml" ContentType="application/vnd.openxmlformats-officedocument.theme+xml"/>
  <Override PartName="/ppt/theme/theme175.xml" ContentType="application/vnd.openxmlformats-officedocument.theme+xml"/>
  <Override PartName="/ppt/theme/theme176.xml" ContentType="application/vnd.openxmlformats-officedocument.theme+xml"/>
  <Override PartName="/ppt/theme/theme177.xml" ContentType="application/vnd.openxmlformats-officedocument.theme+xml"/>
  <Override PartName="/ppt/theme/theme178.xml" ContentType="application/vnd.openxmlformats-officedocument.theme+xml"/>
  <Override PartName="/ppt/theme/theme179.xml" ContentType="application/vnd.openxmlformats-officedocument.theme+xml"/>
  <Override PartName="/ppt/theme/theme18.xml" ContentType="application/vnd.openxmlformats-officedocument.theme+xml"/>
  <Override PartName="/ppt/theme/theme180.xml" ContentType="application/vnd.openxmlformats-officedocument.theme+xml"/>
  <Override PartName="/ppt/theme/theme181.xml" ContentType="application/vnd.openxmlformats-officedocument.theme+xml"/>
  <Override PartName="/ppt/theme/theme182.xml" ContentType="application/vnd.openxmlformats-officedocument.theme+xml"/>
  <Override PartName="/ppt/theme/theme183.xml" ContentType="application/vnd.openxmlformats-officedocument.theme+xml"/>
  <Override PartName="/ppt/theme/theme184.xml" ContentType="application/vnd.openxmlformats-officedocument.theme+xml"/>
  <Override PartName="/ppt/theme/theme185.xml" ContentType="application/vnd.openxmlformats-officedocument.theme+xml"/>
  <Override PartName="/ppt/theme/theme186.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p:sldMasterIdLst>
    <p:sldMasterId id="2147483648" r:id="rId1"/>
    <p:sldMasterId id="2147483664" r:id="rId3"/>
    <p:sldMasterId id="2147483666" r:id="rId4"/>
    <p:sldMasterId id="2147483668" r:id="rId5"/>
    <p:sldMasterId id="2147483670" r:id="rId6"/>
    <p:sldMasterId id="2147483672" r:id="rId7"/>
    <p:sldMasterId id="2147483674" r:id="rId8"/>
    <p:sldMasterId id="2147483676" r:id="rId9"/>
    <p:sldMasterId id="2147483678" r:id="rId10"/>
    <p:sldMasterId id="2147483680" r:id="rId11"/>
    <p:sldMasterId id="2147483682" r:id="rId12"/>
    <p:sldMasterId id="2147483684" r:id="rId13"/>
    <p:sldMasterId id="2147483686" r:id="rId14"/>
    <p:sldMasterId id="2147483688" r:id="rId15"/>
    <p:sldMasterId id="2147483690" r:id="rId16"/>
    <p:sldMasterId id="2147483692" r:id="rId17"/>
    <p:sldMasterId id="2147483694" r:id="rId18"/>
    <p:sldMasterId id="2147483696" r:id="rId19"/>
    <p:sldMasterId id="2147483698" r:id="rId20"/>
    <p:sldMasterId id="2147483700" r:id="rId21"/>
    <p:sldMasterId id="2147483702" r:id="rId22"/>
    <p:sldMasterId id="2147483704" r:id="rId23"/>
    <p:sldMasterId id="2147483706" r:id="rId24"/>
    <p:sldMasterId id="2147483708" r:id="rId25"/>
    <p:sldMasterId id="2147483710" r:id="rId26"/>
    <p:sldMasterId id="2147483712" r:id="rId27"/>
    <p:sldMasterId id="2147483714" r:id="rId28"/>
    <p:sldMasterId id="2147483716" r:id="rId29"/>
    <p:sldMasterId id="2147483718" r:id="rId30"/>
    <p:sldMasterId id="2147483720" r:id="rId31"/>
    <p:sldMasterId id="2147483722" r:id="rId32"/>
    <p:sldMasterId id="2147483724" r:id="rId33"/>
    <p:sldMasterId id="2147483726" r:id="rId34"/>
    <p:sldMasterId id="2147483728" r:id="rId35"/>
    <p:sldMasterId id="2147483730" r:id="rId36"/>
    <p:sldMasterId id="2147483732" r:id="rId37"/>
    <p:sldMasterId id="2147483734" r:id="rId38"/>
    <p:sldMasterId id="2147483736" r:id="rId39"/>
    <p:sldMasterId id="2147483738" r:id="rId40"/>
    <p:sldMasterId id="2147483740" r:id="rId41"/>
    <p:sldMasterId id="2147483742" r:id="rId42"/>
    <p:sldMasterId id="2147483744" r:id="rId43"/>
    <p:sldMasterId id="2147483746" r:id="rId44"/>
    <p:sldMasterId id="2147483748" r:id="rId45"/>
    <p:sldMasterId id="2147483750" r:id="rId46"/>
    <p:sldMasterId id="2147483752" r:id="rId47"/>
    <p:sldMasterId id="2147483754" r:id="rId48"/>
    <p:sldMasterId id="2147483756" r:id="rId49"/>
    <p:sldMasterId id="2147483758" r:id="rId50"/>
    <p:sldMasterId id="2147483760" r:id="rId51"/>
    <p:sldMasterId id="2147483762" r:id="rId52"/>
    <p:sldMasterId id="2147483764" r:id="rId53"/>
    <p:sldMasterId id="2147483766" r:id="rId54"/>
    <p:sldMasterId id="2147483768" r:id="rId55"/>
    <p:sldMasterId id="2147483770" r:id="rId56"/>
    <p:sldMasterId id="2147483772" r:id="rId57"/>
    <p:sldMasterId id="2147483774" r:id="rId58"/>
    <p:sldMasterId id="2147483776" r:id="rId59"/>
    <p:sldMasterId id="2147483778" r:id="rId60"/>
    <p:sldMasterId id="2147483780" r:id="rId61"/>
    <p:sldMasterId id="2147483782" r:id="rId62"/>
    <p:sldMasterId id="2147483784" r:id="rId63"/>
    <p:sldMasterId id="2147483786" r:id="rId64"/>
    <p:sldMasterId id="2147483788" r:id="rId65"/>
    <p:sldMasterId id="2147483790" r:id="rId66"/>
    <p:sldMasterId id="2147483792" r:id="rId67"/>
    <p:sldMasterId id="2147483794" r:id="rId68"/>
    <p:sldMasterId id="2147483796" r:id="rId69"/>
    <p:sldMasterId id="2147483798" r:id="rId70"/>
    <p:sldMasterId id="2147483800" r:id="rId71"/>
    <p:sldMasterId id="2147483802" r:id="rId72"/>
    <p:sldMasterId id="2147483804" r:id="rId73"/>
    <p:sldMasterId id="2147483806" r:id="rId74"/>
    <p:sldMasterId id="2147483808" r:id="rId75"/>
    <p:sldMasterId id="2147483810" r:id="rId76"/>
    <p:sldMasterId id="2147483812" r:id="rId77"/>
    <p:sldMasterId id="2147483814" r:id="rId78"/>
    <p:sldMasterId id="2147483816" r:id="rId79"/>
    <p:sldMasterId id="2147483818" r:id="rId80"/>
    <p:sldMasterId id="2147483820" r:id="rId81"/>
    <p:sldMasterId id="2147483822" r:id="rId82"/>
    <p:sldMasterId id="2147483824" r:id="rId83"/>
    <p:sldMasterId id="2147483826" r:id="rId84"/>
    <p:sldMasterId id="2147483828" r:id="rId85"/>
    <p:sldMasterId id="2147483830" r:id="rId86"/>
    <p:sldMasterId id="2147483832" r:id="rId87"/>
    <p:sldMasterId id="2147483834" r:id="rId88"/>
    <p:sldMasterId id="2147483836" r:id="rId89"/>
    <p:sldMasterId id="2147483838" r:id="rId90"/>
    <p:sldMasterId id="2147483840" r:id="rId91"/>
    <p:sldMasterId id="2147483842" r:id="rId92"/>
    <p:sldMasterId id="2147483844" r:id="rId93"/>
    <p:sldMasterId id="2147483846" r:id="rId94"/>
    <p:sldMasterId id="2147483848" r:id="rId95"/>
    <p:sldMasterId id="2147483850" r:id="rId96"/>
    <p:sldMasterId id="2147483852" r:id="rId97"/>
    <p:sldMasterId id="2147483854" r:id="rId98"/>
    <p:sldMasterId id="2147483856" r:id="rId99"/>
    <p:sldMasterId id="2147483858" r:id="rId100"/>
    <p:sldMasterId id="2147483860" r:id="rId101"/>
    <p:sldMasterId id="2147483862" r:id="rId102"/>
    <p:sldMasterId id="2147483864" r:id="rId103"/>
    <p:sldMasterId id="2147483866" r:id="rId104"/>
    <p:sldMasterId id="2147483868" r:id="rId105"/>
    <p:sldMasterId id="2147483870" r:id="rId106"/>
    <p:sldMasterId id="2147483872" r:id="rId107"/>
    <p:sldMasterId id="2147483874" r:id="rId108"/>
    <p:sldMasterId id="2147483876" r:id="rId109"/>
    <p:sldMasterId id="2147483878" r:id="rId110"/>
    <p:sldMasterId id="2147483880" r:id="rId111"/>
    <p:sldMasterId id="2147483882" r:id="rId112"/>
    <p:sldMasterId id="2147483884" r:id="rId113"/>
    <p:sldMasterId id="2147483886" r:id="rId114"/>
    <p:sldMasterId id="2147483888" r:id="rId115"/>
    <p:sldMasterId id="2147483890" r:id="rId116"/>
    <p:sldMasterId id="2147483892" r:id="rId117"/>
    <p:sldMasterId id="2147483894" r:id="rId118"/>
    <p:sldMasterId id="2147483896" r:id="rId119"/>
    <p:sldMasterId id="2147483898" r:id="rId120"/>
    <p:sldMasterId id="2147483900" r:id="rId121"/>
    <p:sldMasterId id="2147483902" r:id="rId122"/>
    <p:sldMasterId id="2147483904" r:id="rId123"/>
    <p:sldMasterId id="2147483906" r:id="rId124"/>
    <p:sldMasterId id="2147483908" r:id="rId125"/>
    <p:sldMasterId id="2147483910" r:id="rId126"/>
    <p:sldMasterId id="2147483912" r:id="rId127"/>
    <p:sldMasterId id="2147483914" r:id="rId128"/>
    <p:sldMasterId id="2147483916" r:id="rId129"/>
    <p:sldMasterId id="2147483918" r:id="rId130"/>
    <p:sldMasterId id="2147483920" r:id="rId131"/>
    <p:sldMasterId id="2147483922" r:id="rId132"/>
    <p:sldMasterId id="2147483924" r:id="rId133"/>
    <p:sldMasterId id="2147483926" r:id="rId134"/>
    <p:sldMasterId id="2147483928" r:id="rId135"/>
    <p:sldMasterId id="2147483930" r:id="rId136"/>
    <p:sldMasterId id="2147483932" r:id="rId137"/>
    <p:sldMasterId id="2147483934" r:id="rId138"/>
    <p:sldMasterId id="2147483936" r:id="rId139"/>
    <p:sldMasterId id="2147483938" r:id="rId140"/>
    <p:sldMasterId id="2147483940" r:id="rId141"/>
    <p:sldMasterId id="2147483942" r:id="rId142"/>
    <p:sldMasterId id="2147483944" r:id="rId143"/>
    <p:sldMasterId id="2147483946" r:id="rId144"/>
    <p:sldMasterId id="2147483948" r:id="rId145"/>
    <p:sldMasterId id="2147483950" r:id="rId146"/>
    <p:sldMasterId id="2147483952" r:id="rId147"/>
    <p:sldMasterId id="2147483954" r:id="rId148"/>
    <p:sldMasterId id="2147483956" r:id="rId149"/>
    <p:sldMasterId id="2147483958" r:id="rId150"/>
    <p:sldMasterId id="2147483960" r:id="rId151"/>
    <p:sldMasterId id="2147483962" r:id="rId152"/>
    <p:sldMasterId id="2147483964" r:id="rId153"/>
    <p:sldMasterId id="2147483966" r:id="rId154"/>
    <p:sldMasterId id="2147483968" r:id="rId155"/>
    <p:sldMasterId id="2147483970" r:id="rId156"/>
    <p:sldMasterId id="2147483972" r:id="rId157"/>
    <p:sldMasterId id="2147483974" r:id="rId158"/>
    <p:sldMasterId id="2147483976" r:id="rId159"/>
    <p:sldMasterId id="2147483978" r:id="rId160"/>
    <p:sldMasterId id="2147483980" r:id="rId161"/>
    <p:sldMasterId id="2147483982" r:id="rId162"/>
    <p:sldMasterId id="2147483984" r:id="rId163"/>
    <p:sldMasterId id="2147483986" r:id="rId164"/>
    <p:sldMasterId id="2147483988" r:id="rId165"/>
    <p:sldMasterId id="2147483990" r:id="rId166"/>
    <p:sldMasterId id="2147483992" r:id="rId167"/>
    <p:sldMasterId id="2147483994" r:id="rId168"/>
    <p:sldMasterId id="2147483996" r:id="rId169"/>
    <p:sldMasterId id="2147483998" r:id="rId170"/>
    <p:sldMasterId id="2147484000" r:id="rId171"/>
    <p:sldMasterId id="2147484002" r:id="rId172"/>
    <p:sldMasterId id="2147484004" r:id="rId173"/>
    <p:sldMasterId id="2147484006" r:id="rId174"/>
    <p:sldMasterId id="2147484008" r:id="rId175"/>
    <p:sldMasterId id="2147484010" r:id="rId176"/>
    <p:sldMasterId id="2147484012" r:id="rId177"/>
    <p:sldMasterId id="2147484014" r:id="rId178"/>
    <p:sldMasterId id="2147484016" r:id="rId179"/>
    <p:sldMasterId id="2147484018" r:id="rId180"/>
    <p:sldMasterId id="2147484020" r:id="rId181"/>
    <p:sldMasterId id="2147484022" r:id="rId182"/>
    <p:sldMasterId id="2147484024" r:id="rId183"/>
    <p:sldMasterId id="2147484026" r:id="rId184"/>
    <p:sldMasterId id="2147484028" r:id="rId185"/>
  </p:sldMasterIdLst>
  <p:notesMasterIdLst>
    <p:notesMasterId r:id="rId187"/>
  </p:notesMasterIdLst>
  <p:handoutMasterIdLst>
    <p:handoutMasterId r:id="rId296"/>
  </p:handoutMasterIdLst>
  <p:sldIdLst>
    <p:sldId id="1631" r:id="rId186"/>
    <p:sldId id="1632" r:id="rId188"/>
    <p:sldId id="1633" r:id="rId189"/>
    <p:sldId id="1634" r:id="rId190"/>
    <p:sldId id="1635" r:id="rId191"/>
    <p:sldId id="1636" r:id="rId192"/>
    <p:sldId id="1637" r:id="rId193"/>
    <p:sldId id="1638" r:id="rId194"/>
    <p:sldId id="1639" r:id="rId195"/>
    <p:sldId id="1640" r:id="rId196"/>
    <p:sldId id="1641" r:id="rId197"/>
    <p:sldId id="1642" r:id="rId198"/>
    <p:sldId id="1643" r:id="rId199"/>
    <p:sldId id="1644" r:id="rId200"/>
    <p:sldId id="1645" r:id="rId201"/>
    <p:sldId id="1646" r:id="rId202"/>
    <p:sldId id="1647" r:id="rId203"/>
    <p:sldId id="1648" r:id="rId204"/>
    <p:sldId id="1649" r:id="rId205"/>
    <p:sldId id="1650" r:id="rId206"/>
    <p:sldId id="1651" r:id="rId207"/>
    <p:sldId id="1652" r:id="rId208"/>
    <p:sldId id="1653" r:id="rId209"/>
    <p:sldId id="1654" r:id="rId210"/>
    <p:sldId id="1655" r:id="rId211"/>
    <p:sldId id="1656" r:id="rId212"/>
    <p:sldId id="1657" r:id="rId213"/>
    <p:sldId id="1658" r:id="rId214"/>
    <p:sldId id="1659" r:id="rId215"/>
    <p:sldId id="1660" r:id="rId216"/>
    <p:sldId id="1661" r:id="rId217"/>
    <p:sldId id="1662" r:id="rId218"/>
    <p:sldId id="1663" r:id="rId219"/>
    <p:sldId id="1664" r:id="rId220"/>
    <p:sldId id="1665" r:id="rId221"/>
    <p:sldId id="1666" r:id="rId222"/>
    <p:sldId id="1667" r:id="rId223"/>
    <p:sldId id="1668" r:id="rId224"/>
    <p:sldId id="1669" r:id="rId225"/>
    <p:sldId id="1670" r:id="rId226"/>
    <p:sldId id="1671" r:id="rId227"/>
    <p:sldId id="1672" r:id="rId228"/>
    <p:sldId id="1673" r:id="rId229"/>
    <p:sldId id="1674" r:id="rId230"/>
    <p:sldId id="1675" r:id="rId231"/>
    <p:sldId id="1676" r:id="rId232"/>
    <p:sldId id="1677" r:id="rId233"/>
    <p:sldId id="1678" r:id="rId234"/>
    <p:sldId id="1679" r:id="rId235"/>
    <p:sldId id="1680" r:id="rId236"/>
    <p:sldId id="1681" r:id="rId237"/>
    <p:sldId id="1682" r:id="rId238"/>
    <p:sldId id="1683" r:id="rId239"/>
    <p:sldId id="1684" r:id="rId240"/>
    <p:sldId id="1685" r:id="rId241"/>
    <p:sldId id="1686" r:id="rId242"/>
    <p:sldId id="1687" r:id="rId243"/>
    <p:sldId id="1688" r:id="rId244"/>
    <p:sldId id="1689" r:id="rId245"/>
    <p:sldId id="1690" r:id="rId246"/>
    <p:sldId id="1691" r:id="rId247"/>
    <p:sldId id="1692" r:id="rId248"/>
    <p:sldId id="1693" r:id="rId249"/>
    <p:sldId id="1694" r:id="rId250"/>
    <p:sldId id="1695" r:id="rId251"/>
    <p:sldId id="1696" r:id="rId252"/>
    <p:sldId id="1697" r:id="rId253"/>
    <p:sldId id="1698" r:id="rId254"/>
    <p:sldId id="1699" r:id="rId255"/>
    <p:sldId id="1700" r:id="rId256"/>
    <p:sldId id="1701" r:id="rId257"/>
    <p:sldId id="1702" r:id="rId258"/>
    <p:sldId id="1703" r:id="rId259"/>
    <p:sldId id="1704" r:id="rId260"/>
    <p:sldId id="1705" r:id="rId261"/>
    <p:sldId id="1706" r:id="rId262"/>
    <p:sldId id="1707" r:id="rId263"/>
    <p:sldId id="1708" r:id="rId264"/>
    <p:sldId id="1709" r:id="rId265"/>
    <p:sldId id="1710" r:id="rId266"/>
    <p:sldId id="1711" r:id="rId267"/>
    <p:sldId id="1712" r:id="rId268"/>
    <p:sldId id="1713" r:id="rId269"/>
    <p:sldId id="1714" r:id="rId270"/>
    <p:sldId id="1715" r:id="rId271"/>
    <p:sldId id="1716" r:id="rId272"/>
    <p:sldId id="1717" r:id="rId273"/>
    <p:sldId id="1718" r:id="rId274"/>
    <p:sldId id="1719" r:id="rId275"/>
    <p:sldId id="1720" r:id="rId276"/>
    <p:sldId id="1721" r:id="rId277"/>
    <p:sldId id="1722" r:id="rId278"/>
    <p:sldId id="1723" r:id="rId279"/>
    <p:sldId id="1724" r:id="rId280"/>
    <p:sldId id="1725" r:id="rId281"/>
    <p:sldId id="1726" r:id="rId282"/>
    <p:sldId id="1727" r:id="rId283"/>
    <p:sldId id="1728" r:id="rId284"/>
    <p:sldId id="1729" r:id="rId285"/>
    <p:sldId id="1730" r:id="rId286"/>
    <p:sldId id="1731" r:id="rId287"/>
    <p:sldId id="1732" r:id="rId288"/>
    <p:sldId id="1733" r:id="rId289"/>
    <p:sldId id="1734" r:id="rId290"/>
    <p:sldId id="1735" r:id="rId291"/>
    <p:sldId id="1736" r:id="rId292"/>
    <p:sldId id="1737" r:id="rId293"/>
    <p:sldId id="1738" r:id="rId294"/>
    <p:sldId id="1739" r:id="rId295"/>
  </p:sldIdLst>
  <p:sldSz cx="12192000" cy="6858000"/>
  <p:notesSz cx="7099300" cy="10234295"/>
  <p:defaultTextStyle>
    <a:defPPr>
      <a:defRPr lang="zh-CN"/>
    </a:defPPr>
    <a:lvl1pPr algn="l" rtl="0" fontAlgn="t">
      <a:spcBef>
        <a:spcPct val="0"/>
      </a:spcBef>
      <a:spcAft>
        <a:spcPct val="0"/>
      </a:spcAft>
      <a:defRPr sz="1000" kern="1200">
        <a:solidFill>
          <a:schemeClr val="tx1"/>
        </a:solidFill>
        <a:latin typeface="FrutigerNext LT Regular" pitchFamily="34" charset="0"/>
        <a:ea typeface="宋体" panose="02010600030101010101" pitchFamily="2"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panose="02010600030101010101" pitchFamily="2"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panose="02010600030101010101" pitchFamily="2"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panose="02010600030101010101" pitchFamily="2"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panose="02010600030101010101" pitchFamily="2" charset="-122"/>
        <a:cs typeface="+mn-cs"/>
      </a:defRPr>
    </a:lvl5pPr>
    <a:lvl6pPr marL="2286000" algn="l" defTabSz="914400" rtl="0" eaLnBrk="1" latinLnBrk="0" hangingPunct="1">
      <a:defRPr sz="1000" kern="1200">
        <a:solidFill>
          <a:schemeClr val="tx1"/>
        </a:solidFill>
        <a:latin typeface="FrutigerNext LT Regular" pitchFamily="34" charset="0"/>
        <a:ea typeface="宋体" panose="02010600030101010101" pitchFamily="2" charset="-122"/>
        <a:cs typeface="+mn-cs"/>
      </a:defRPr>
    </a:lvl6pPr>
    <a:lvl7pPr marL="2743200" algn="l" defTabSz="914400" rtl="0" eaLnBrk="1" latinLnBrk="0" hangingPunct="1">
      <a:defRPr sz="1000" kern="1200">
        <a:solidFill>
          <a:schemeClr val="tx1"/>
        </a:solidFill>
        <a:latin typeface="FrutigerNext LT Regular" pitchFamily="34" charset="0"/>
        <a:ea typeface="宋体" panose="02010600030101010101" pitchFamily="2" charset="-122"/>
        <a:cs typeface="+mn-cs"/>
      </a:defRPr>
    </a:lvl7pPr>
    <a:lvl8pPr marL="3200400" algn="l" defTabSz="914400" rtl="0" eaLnBrk="1" latinLnBrk="0" hangingPunct="1">
      <a:defRPr sz="1000" kern="1200">
        <a:solidFill>
          <a:schemeClr val="tx1"/>
        </a:solidFill>
        <a:latin typeface="FrutigerNext LT Regular" pitchFamily="34" charset="0"/>
        <a:ea typeface="宋体" panose="02010600030101010101" pitchFamily="2" charset="-122"/>
        <a:cs typeface="+mn-cs"/>
      </a:defRPr>
    </a:lvl8pPr>
    <a:lvl9pPr marL="3657600" algn="l" defTabSz="914400" rtl="0" eaLnBrk="1" latinLnBrk="0" hangingPunct="1">
      <a:defRPr sz="1000" kern="1200">
        <a:solidFill>
          <a:schemeClr val="tx1"/>
        </a:solidFill>
        <a:latin typeface="FrutigerNext LT Regular" pitchFamily="34" charset="0"/>
        <a:ea typeface="宋体" panose="02010600030101010101" pitchFamily="2" charset="-122"/>
        <a:cs typeface="+mn-cs"/>
      </a:defRPr>
    </a:lvl9pPr>
  </p:defaultTextStyle>
  <p:extLst>
    <p:ext uri="{505F2C04-C923-438B-8C0F-E0CD2BADF298}">
      <wppc:fontMiss xmlns:wppc="http://www.wps.cn/officeDocument/PresentationCustomData" type="true"/>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w00280246" initials="w" lastIdx="13" clrIdx="0"/>
  <p:cmAuthor id="1" name="huangwenyong" initials="h" lastIdx="22" clrIdx="1"/>
  <p:cmAuthor id="2" name="c00224892" initials="CML" lastIdx="2" clrIdx="2"/>
  <p:cmAuthor id="3" name="wangqingzjhw" initials="w" lastIdx="10" clrIdx="3"/>
  <p:cmAuthor id="4" name="Gene Ou (Junyan)" initials="GO(" lastIdx="11" clrIdx="4"/>
  <p:cmAuthor id="5" name="shijiaxin (C)" initials="s(" lastIdx="10" clrIdx="5"/>
  <p:cmAuthor id="6" name="Liuqingfang" initials="L" lastIdx="15" clrIdx="6"/>
</p:cmAuthorLst>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A338D"/>
    <a:srgbClr val="9D5F12"/>
    <a:srgbClr val="ECAE0F"/>
    <a:srgbClr val="FABD15"/>
    <a:srgbClr val="00B0F0"/>
    <a:srgbClr val="8FE8FF"/>
    <a:srgbClr val="99CCCC"/>
    <a:srgbClr val="C6EAF4"/>
    <a:srgbClr val="FFBF81"/>
    <a:srgbClr val="2B5D6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4498" autoAdjust="0"/>
    <p:restoredTop sz="84036" autoAdjust="0"/>
  </p:normalViewPr>
  <p:slideViewPr>
    <p:cSldViewPr showGuides="1">
      <p:cViewPr varScale="1">
        <p:scale>
          <a:sx n="85" d="100"/>
          <a:sy n="85" d="100"/>
        </p:scale>
        <p:origin x="1266" y="60"/>
      </p:cViewPr>
      <p:guideLst>
        <p:guide pos="3906"/>
        <p:guide orient="horz" pos="2113"/>
      </p:guideLst>
    </p:cSldViewPr>
  </p:slideViewPr>
  <p:outlineViewPr>
    <p:cViewPr>
      <p:scale>
        <a:sx n="33" d="100"/>
        <a:sy n="33" d="100"/>
      </p:scale>
      <p:origin x="0" y="-40842"/>
    </p:cViewPr>
  </p:outlineViewPr>
  <p:notesTextViewPr>
    <p:cViewPr>
      <p:scale>
        <a:sx n="100" d="100"/>
        <a:sy n="100" d="100"/>
      </p:scale>
      <p:origin x="0" y="0"/>
    </p:cViewPr>
  </p:notesTextViewPr>
  <p:sorterViewPr>
    <p:cViewPr>
      <p:scale>
        <a:sx n="66" d="100"/>
        <a:sy n="66" d="100"/>
      </p:scale>
      <p:origin x="0" y="0"/>
    </p:cViewPr>
  </p:sorterViewPr>
  <p:notesViewPr>
    <p:cSldViewPr showGuides="1">
      <p:cViewPr varScale="1">
        <p:scale>
          <a:sx n="80" d="100"/>
          <a:sy n="80" d="100"/>
        </p:scale>
        <p:origin x="3042" y="96"/>
      </p:cViewPr>
      <p:guideLst>
        <p:guide orient="horz" pos="482"/>
        <p:guide orient="horz" pos="2900"/>
        <p:guide orient="horz" pos="5873"/>
        <p:guide pos="2434"/>
        <p:guide pos="431"/>
        <p:guide pos="4028"/>
        <p:guide pos="626"/>
        <p:guide pos="3846"/>
        <p:guide orient="horz" pos="3008"/>
      </p:guideLst>
    </p:cSldViewPr>
  </p:notesViewPr>
  <p:gridSpacing cx="36004" cy="36004"/>
</p:viewPr>
</file>

<file path=ppt/_rels/presentation.xml.rels><?xml version="1.0" encoding="UTF-8" standalone="yes"?>
<Relationships xmlns="http://schemas.openxmlformats.org/package/2006/relationships"><Relationship Id="rId99" Type="http://schemas.openxmlformats.org/officeDocument/2006/relationships/slideMaster" Target="slideMasters/slideMaster98.xml"/><Relationship Id="rId98" Type="http://schemas.openxmlformats.org/officeDocument/2006/relationships/slideMaster" Target="slideMasters/slideMaster97.xml"/><Relationship Id="rId97" Type="http://schemas.openxmlformats.org/officeDocument/2006/relationships/slideMaster" Target="slideMasters/slideMaster96.xml"/><Relationship Id="rId96" Type="http://schemas.openxmlformats.org/officeDocument/2006/relationships/slideMaster" Target="slideMasters/slideMaster95.xml"/><Relationship Id="rId95" Type="http://schemas.openxmlformats.org/officeDocument/2006/relationships/slideMaster" Target="slideMasters/slideMaster94.xml"/><Relationship Id="rId94" Type="http://schemas.openxmlformats.org/officeDocument/2006/relationships/slideMaster" Target="slideMasters/slideMaster93.xml"/><Relationship Id="rId93" Type="http://schemas.openxmlformats.org/officeDocument/2006/relationships/slideMaster" Target="slideMasters/slideMaster92.xml"/><Relationship Id="rId92" Type="http://schemas.openxmlformats.org/officeDocument/2006/relationships/slideMaster" Target="slideMasters/slideMaster91.xml"/><Relationship Id="rId91" Type="http://schemas.openxmlformats.org/officeDocument/2006/relationships/slideMaster" Target="slideMasters/slideMaster90.xml"/><Relationship Id="rId90" Type="http://schemas.openxmlformats.org/officeDocument/2006/relationships/slideMaster" Target="slideMasters/slideMaster89.xml"/><Relationship Id="rId9" Type="http://schemas.openxmlformats.org/officeDocument/2006/relationships/slideMaster" Target="slideMasters/slideMaster8.xml"/><Relationship Id="rId89" Type="http://schemas.openxmlformats.org/officeDocument/2006/relationships/slideMaster" Target="slideMasters/slideMaster88.xml"/><Relationship Id="rId88" Type="http://schemas.openxmlformats.org/officeDocument/2006/relationships/slideMaster" Target="slideMasters/slideMaster87.xml"/><Relationship Id="rId87" Type="http://schemas.openxmlformats.org/officeDocument/2006/relationships/slideMaster" Target="slideMasters/slideMaster86.xml"/><Relationship Id="rId86" Type="http://schemas.openxmlformats.org/officeDocument/2006/relationships/slideMaster" Target="slideMasters/slideMaster85.xml"/><Relationship Id="rId85" Type="http://schemas.openxmlformats.org/officeDocument/2006/relationships/slideMaster" Target="slideMasters/slideMaster84.xml"/><Relationship Id="rId84" Type="http://schemas.openxmlformats.org/officeDocument/2006/relationships/slideMaster" Target="slideMasters/slideMaster83.xml"/><Relationship Id="rId83" Type="http://schemas.openxmlformats.org/officeDocument/2006/relationships/slideMaster" Target="slideMasters/slideMaster82.xml"/><Relationship Id="rId82" Type="http://schemas.openxmlformats.org/officeDocument/2006/relationships/slideMaster" Target="slideMasters/slideMaster81.xml"/><Relationship Id="rId81" Type="http://schemas.openxmlformats.org/officeDocument/2006/relationships/slideMaster" Target="slideMasters/slideMaster80.xml"/><Relationship Id="rId80" Type="http://schemas.openxmlformats.org/officeDocument/2006/relationships/slideMaster" Target="slideMasters/slideMaster79.xml"/><Relationship Id="rId8" Type="http://schemas.openxmlformats.org/officeDocument/2006/relationships/slideMaster" Target="slideMasters/slideMaster7.xml"/><Relationship Id="rId79" Type="http://schemas.openxmlformats.org/officeDocument/2006/relationships/slideMaster" Target="slideMasters/slideMaster78.xml"/><Relationship Id="rId78" Type="http://schemas.openxmlformats.org/officeDocument/2006/relationships/slideMaster" Target="slideMasters/slideMaster77.xml"/><Relationship Id="rId77" Type="http://schemas.openxmlformats.org/officeDocument/2006/relationships/slideMaster" Target="slideMasters/slideMaster76.xml"/><Relationship Id="rId76" Type="http://schemas.openxmlformats.org/officeDocument/2006/relationships/slideMaster" Target="slideMasters/slideMaster75.xml"/><Relationship Id="rId75" Type="http://schemas.openxmlformats.org/officeDocument/2006/relationships/slideMaster" Target="slideMasters/slideMaster74.xml"/><Relationship Id="rId74" Type="http://schemas.openxmlformats.org/officeDocument/2006/relationships/slideMaster" Target="slideMasters/slideMaster73.xml"/><Relationship Id="rId73" Type="http://schemas.openxmlformats.org/officeDocument/2006/relationships/slideMaster" Target="slideMasters/slideMaster72.xml"/><Relationship Id="rId72" Type="http://schemas.openxmlformats.org/officeDocument/2006/relationships/slideMaster" Target="slideMasters/slideMaster71.xml"/><Relationship Id="rId71" Type="http://schemas.openxmlformats.org/officeDocument/2006/relationships/slideMaster" Target="slideMasters/slideMaster70.xml"/><Relationship Id="rId70" Type="http://schemas.openxmlformats.org/officeDocument/2006/relationships/slideMaster" Target="slideMasters/slideMaster69.xml"/><Relationship Id="rId7" Type="http://schemas.openxmlformats.org/officeDocument/2006/relationships/slideMaster" Target="slideMasters/slideMaster6.xml"/><Relationship Id="rId69" Type="http://schemas.openxmlformats.org/officeDocument/2006/relationships/slideMaster" Target="slideMasters/slideMaster68.xml"/><Relationship Id="rId68" Type="http://schemas.openxmlformats.org/officeDocument/2006/relationships/slideMaster" Target="slideMasters/slideMaster67.xml"/><Relationship Id="rId67" Type="http://schemas.openxmlformats.org/officeDocument/2006/relationships/slideMaster" Target="slideMasters/slideMaster66.xml"/><Relationship Id="rId66" Type="http://schemas.openxmlformats.org/officeDocument/2006/relationships/slideMaster" Target="slideMasters/slideMaster65.xml"/><Relationship Id="rId65" Type="http://schemas.openxmlformats.org/officeDocument/2006/relationships/slideMaster" Target="slideMasters/slideMaster64.xml"/><Relationship Id="rId64" Type="http://schemas.openxmlformats.org/officeDocument/2006/relationships/slideMaster" Target="slideMasters/slideMaster63.xml"/><Relationship Id="rId63" Type="http://schemas.openxmlformats.org/officeDocument/2006/relationships/slideMaster" Target="slideMasters/slideMaster62.xml"/><Relationship Id="rId62" Type="http://schemas.openxmlformats.org/officeDocument/2006/relationships/slideMaster" Target="slideMasters/slideMaster61.xml"/><Relationship Id="rId61" Type="http://schemas.openxmlformats.org/officeDocument/2006/relationships/slideMaster" Target="slideMasters/slideMaster60.xml"/><Relationship Id="rId60" Type="http://schemas.openxmlformats.org/officeDocument/2006/relationships/slideMaster" Target="slideMasters/slideMaster59.xml"/><Relationship Id="rId6" Type="http://schemas.openxmlformats.org/officeDocument/2006/relationships/slideMaster" Target="slideMasters/slideMaster5.xml"/><Relationship Id="rId59" Type="http://schemas.openxmlformats.org/officeDocument/2006/relationships/slideMaster" Target="slideMasters/slideMaster58.xml"/><Relationship Id="rId58" Type="http://schemas.openxmlformats.org/officeDocument/2006/relationships/slideMaster" Target="slideMasters/slideMaster57.xml"/><Relationship Id="rId57" Type="http://schemas.openxmlformats.org/officeDocument/2006/relationships/slideMaster" Target="slideMasters/slideMaster56.xml"/><Relationship Id="rId56" Type="http://schemas.openxmlformats.org/officeDocument/2006/relationships/slideMaster" Target="slideMasters/slideMaster55.xml"/><Relationship Id="rId55" Type="http://schemas.openxmlformats.org/officeDocument/2006/relationships/slideMaster" Target="slideMasters/slideMaster54.xml"/><Relationship Id="rId54" Type="http://schemas.openxmlformats.org/officeDocument/2006/relationships/slideMaster" Target="slideMasters/slideMaster53.xml"/><Relationship Id="rId53" Type="http://schemas.openxmlformats.org/officeDocument/2006/relationships/slideMaster" Target="slideMasters/slideMaster52.xml"/><Relationship Id="rId52" Type="http://schemas.openxmlformats.org/officeDocument/2006/relationships/slideMaster" Target="slideMasters/slideMaster51.xml"/><Relationship Id="rId51" Type="http://schemas.openxmlformats.org/officeDocument/2006/relationships/slideMaster" Target="slideMasters/slideMaster50.xml"/><Relationship Id="rId50" Type="http://schemas.openxmlformats.org/officeDocument/2006/relationships/slideMaster" Target="slideMasters/slideMaster49.xml"/><Relationship Id="rId5" Type="http://schemas.openxmlformats.org/officeDocument/2006/relationships/slideMaster" Target="slideMasters/slideMaster4.xml"/><Relationship Id="rId49" Type="http://schemas.openxmlformats.org/officeDocument/2006/relationships/slideMaster" Target="slideMasters/slideMaster48.xml"/><Relationship Id="rId48" Type="http://schemas.openxmlformats.org/officeDocument/2006/relationships/slideMaster" Target="slideMasters/slideMaster47.xml"/><Relationship Id="rId47" Type="http://schemas.openxmlformats.org/officeDocument/2006/relationships/slideMaster" Target="slideMasters/slideMaster46.xml"/><Relationship Id="rId46" Type="http://schemas.openxmlformats.org/officeDocument/2006/relationships/slideMaster" Target="slideMasters/slideMaster45.xml"/><Relationship Id="rId45" Type="http://schemas.openxmlformats.org/officeDocument/2006/relationships/slideMaster" Target="slideMasters/slideMaster44.xml"/><Relationship Id="rId44" Type="http://schemas.openxmlformats.org/officeDocument/2006/relationships/slideMaster" Target="slideMasters/slideMaster43.xml"/><Relationship Id="rId43" Type="http://schemas.openxmlformats.org/officeDocument/2006/relationships/slideMaster" Target="slideMasters/slideMaster42.xml"/><Relationship Id="rId42" Type="http://schemas.openxmlformats.org/officeDocument/2006/relationships/slideMaster" Target="slideMasters/slideMaster41.xml"/><Relationship Id="rId41" Type="http://schemas.openxmlformats.org/officeDocument/2006/relationships/slideMaster" Target="slideMasters/slideMaster40.xml"/><Relationship Id="rId40" Type="http://schemas.openxmlformats.org/officeDocument/2006/relationships/slideMaster" Target="slideMasters/slideMaster39.xml"/><Relationship Id="rId4" Type="http://schemas.openxmlformats.org/officeDocument/2006/relationships/slideMaster" Target="slideMasters/slideMaster3.xml"/><Relationship Id="rId39" Type="http://schemas.openxmlformats.org/officeDocument/2006/relationships/slideMaster" Target="slideMasters/slideMaster38.xml"/><Relationship Id="rId38" Type="http://schemas.openxmlformats.org/officeDocument/2006/relationships/slideMaster" Target="slideMasters/slideMaster37.xml"/><Relationship Id="rId37" Type="http://schemas.openxmlformats.org/officeDocument/2006/relationships/slideMaster" Target="slideMasters/slideMaster36.xml"/><Relationship Id="rId36" Type="http://schemas.openxmlformats.org/officeDocument/2006/relationships/slideMaster" Target="slideMasters/slideMaster35.xml"/><Relationship Id="rId35" Type="http://schemas.openxmlformats.org/officeDocument/2006/relationships/slideMaster" Target="slideMasters/slideMaster34.xml"/><Relationship Id="rId34" Type="http://schemas.openxmlformats.org/officeDocument/2006/relationships/slideMaster" Target="slideMasters/slideMaster33.xml"/><Relationship Id="rId33" Type="http://schemas.openxmlformats.org/officeDocument/2006/relationships/slideMaster" Target="slideMasters/slideMaster32.xml"/><Relationship Id="rId32" Type="http://schemas.openxmlformats.org/officeDocument/2006/relationships/slideMaster" Target="slideMasters/slideMaster31.xml"/><Relationship Id="rId31" Type="http://schemas.openxmlformats.org/officeDocument/2006/relationships/slideMaster" Target="slideMasters/slideMaster30.xml"/><Relationship Id="rId300" Type="http://schemas.openxmlformats.org/officeDocument/2006/relationships/commentAuthors" Target="commentAuthors.xml"/><Relationship Id="rId30" Type="http://schemas.openxmlformats.org/officeDocument/2006/relationships/slideMaster" Target="slideMasters/slideMaster29.xml"/><Relationship Id="rId3" Type="http://schemas.openxmlformats.org/officeDocument/2006/relationships/slideMaster" Target="slideMasters/slideMaster2.xml"/><Relationship Id="rId299" Type="http://schemas.openxmlformats.org/officeDocument/2006/relationships/tableStyles" Target="tableStyles.xml"/><Relationship Id="rId298" Type="http://schemas.openxmlformats.org/officeDocument/2006/relationships/viewProps" Target="viewProps.xml"/><Relationship Id="rId297" Type="http://schemas.openxmlformats.org/officeDocument/2006/relationships/presProps" Target="presProps.xml"/><Relationship Id="rId296" Type="http://schemas.openxmlformats.org/officeDocument/2006/relationships/handoutMaster" Target="handoutMasters/handoutMaster1.xml"/><Relationship Id="rId295" Type="http://schemas.openxmlformats.org/officeDocument/2006/relationships/slide" Target="slides/slide109.xml"/><Relationship Id="rId294" Type="http://schemas.openxmlformats.org/officeDocument/2006/relationships/slide" Target="slides/slide108.xml"/><Relationship Id="rId293" Type="http://schemas.openxmlformats.org/officeDocument/2006/relationships/slide" Target="slides/slide107.xml"/><Relationship Id="rId292" Type="http://schemas.openxmlformats.org/officeDocument/2006/relationships/slide" Target="slides/slide106.xml"/><Relationship Id="rId291" Type="http://schemas.openxmlformats.org/officeDocument/2006/relationships/slide" Target="slides/slide105.xml"/><Relationship Id="rId290" Type="http://schemas.openxmlformats.org/officeDocument/2006/relationships/slide" Target="slides/slide104.xml"/><Relationship Id="rId29" Type="http://schemas.openxmlformats.org/officeDocument/2006/relationships/slideMaster" Target="slideMasters/slideMaster28.xml"/><Relationship Id="rId289" Type="http://schemas.openxmlformats.org/officeDocument/2006/relationships/slide" Target="slides/slide103.xml"/><Relationship Id="rId288" Type="http://schemas.openxmlformats.org/officeDocument/2006/relationships/slide" Target="slides/slide102.xml"/><Relationship Id="rId287" Type="http://schemas.openxmlformats.org/officeDocument/2006/relationships/slide" Target="slides/slide101.xml"/><Relationship Id="rId286" Type="http://schemas.openxmlformats.org/officeDocument/2006/relationships/slide" Target="slides/slide100.xml"/><Relationship Id="rId285" Type="http://schemas.openxmlformats.org/officeDocument/2006/relationships/slide" Target="slides/slide99.xml"/><Relationship Id="rId284" Type="http://schemas.openxmlformats.org/officeDocument/2006/relationships/slide" Target="slides/slide98.xml"/><Relationship Id="rId283" Type="http://schemas.openxmlformats.org/officeDocument/2006/relationships/slide" Target="slides/slide97.xml"/><Relationship Id="rId282" Type="http://schemas.openxmlformats.org/officeDocument/2006/relationships/slide" Target="slides/slide96.xml"/><Relationship Id="rId281" Type="http://schemas.openxmlformats.org/officeDocument/2006/relationships/slide" Target="slides/slide95.xml"/><Relationship Id="rId280" Type="http://schemas.openxmlformats.org/officeDocument/2006/relationships/slide" Target="slides/slide94.xml"/><Relationship Id="rId28" Type="http://schemas.openxmlformats.org/officeDocument/2006/relationships/slideMaster" Target="slideMasters/slideMaster27.xml"/><Relationship Id="rId279" Type="http://schemas.openxmlformats.org/officeDocument/2006/relationships/slide" Target="slides/slide93.xml"/><Relationship Id="rId278" Type="http://schemas.openxmlformats.org/officeDocument/2006/relationships/slide" Target="slides/slide92.xml"/><Relationship Id="rId277" Type="http://schemas.openxmlformats.org/officeDocument/2006/relationships/slide" Target="slides/slide91.xml"/><Relationship Id="rId276" Type="http://schemas.openxmlformats.org/officeDocument/2006/relationships/slide" Target="slides/slide90.xml"/><Relationship Id="rId275" Type="http://schemas.openxmlformats.org/officeDocument/2006/relationships/slide" Target="slides/slide89.xml"/><Relationship Id="rId274" Type="http://schemas.openxmlformats.org/officeDocument/2006/relationships/slide" Target="slides/slide88.xml"/><Relationship Id="rId273" Type="http://schemas.openxmlformats.org/officeDocument/2006/relationships/slide" Target="slides/slide87.xml"/><Relationship Id="rId272" Type="http://schemas.openxmlformats.org/officeDocument/2006/relationships/slide" Target="slides/slide86.xml"/><Relationship Id="rId271" Type="http://schemas.openxmlformats.org/officeDocument/2006/relationships/slide" Target="slides/slide85.xml"/><Relationship Id="rId270" Type="http://schemas.openxmlformats.org/officeDocument/2006/relationships/slide" Target="slides/slide84.xml"/><Relationship Id="rId27" Type="http://schemas.openxmlformats.org/officeDocument/2006/relationships/slideMaster" Target="slideMasters/slideMaster26.xml"/><Relationship Id="rId269" Type="http://schemas.openxmlformats.org/officeDocument/2006/relationships/slide" Target="slides/slide83.xml"/><Relationship Id="rId268" Type="http://schemas.openxmlformats.org/officeDocument/2006/relationships/slide" Target="slides/slide82.xml"/><Relationship Id="rId267" Type="http://schemas.openxmlformats.org/officeDocument/2006/relationships/slide" Target="slides/slide81.xml"/><Relationship Id="rId266" Type="http://schemas.openxmlformats.org/officeDocument/2006/relationships/slide" Target="slides/slide80.xml"/><Relationship Id="rId265" Type="http://schemas.openxmlformats.org/officeDocument/2006/relationships/slide" Target="slides/slide79.xml"/><Relationship Id="rId264" Type="http://schemas.openxmlformats.org/officeDocument/2006/relationships/slide" Target="slides/slide78.xml"/><Relationship Id="rId263" Type="http://schemas.openxmlformats.org/officeDocument/2006/relationships/slide" Target="slides/slide77.xml"/><Relationship Id="rId262" Type="http://schemas.openxmlformats.org/officeDocument/2006/relationships/slide" Target="slides/slide76.xml"/><Relationship Id="rId261" Type="http://schemas.openxmlformats.org/officeDocument/2006/relationships/slide" Target="slides/slide75.xml"/><Relationship Id="rId260" Type="http://schemas.openxmlformats.org/officeDocument/2006/relationships/slide" Target="slides/slide74.xml"/><Relationship Id="rId26" Type="http://schemas.openxmlformats.org/officeDocument/2006/relationships/slideMaster" Target="slideMasters/slideMaster25.xml"/><Relationship Id="rId259" Type="http://schemas.openxmlformats.org/officeDocument/2006/relationships/slide" Target="slides/slide73.xml"/><Relationship Id="rId258" Type="http://schemas.openxmlformats.org/officeDocument/2006/relationships/slide" Target="slides/slide72.xml"/><Relationship Id="rId257" Type="http://schemas.openxmlformats.org/officeDocument/2006/relationships/slide" Target="slides/slide71.xml"/><Relationship Id="rId256" Type="http://schemas.openxmlformats.org/officeDocument/2006/relationships/slide" Target="slides/slide70.xml"/><Relationship Id="rId255" Type="http://schemas.openxmlformats.org/officeDocument/2006/relationships/slide" Target="slides/slide69.xml"/><Relationship Id="rId254" Type="http://schemas.openxmlformats.org/officeDocument/2006/relationships/slide" Target="slides/slide68.xml"/><Relationship Id="rId253" Type="http://schemas.openxmlformats.org/officeDocument/2006/relationships/slide" Target="slides/slide67.xml"/><Relationship Id="rId252" Type="http://schemas.openxmlformats.org/officeDocument/2006/relationships/slide" Target="slides/slide66.xml"/><Relationship Id="rId251" Type="http://schemas.openxmlformats.org/officeDocument/2006/relationships/slide" Target="slides/slide65.xml"/><Relationship Id="rId250" Type="http://schemas.openxmlformats.org/officeDocument/2006/relationships/slide" Target="slides/slide64.xml"/><Relationship Id="rId25" Type="http://schemas.openxmlformats.org/officeDocument/2006/relationships/slideMaster" Target="slideMasters/slideMaster24.xml"/><Relationship Id="rId249" Type="http://schemas.openxmlformats.org/officeDocument/2006/relationships/slide" Target="slides/slide63.xml"/><Relationship Id="rId248" Type="http://schemas.openxmlformats.org/officeDocument/2006/relationships/slide" Target="slides/slide62.xml"/><Relationship Id="rId247" Type="http://schemas.openxmlformats.org/officeDocument/2006/relationships/slide" Target="slides/slide61.xml"/><Relationship Id="rId246" Type="http://schemas.openxmlformats.org/officeDocument/2006/relationships/slide" Target="slides/slide60.xml"/><Relationship Id="rId245" Type="http://schemas.openxmlformats.org/officeDocument/2006/relationships/slide" Target="slides/slide59.xml"/><Relationship Id="rId244" Type="http://schemas.openxmlformats.org/officeDocument/2006/relationships/slide" Target="slides/slide58.xml"/><Relationship Id="rId243" Type="http://schemas.openxmlformats.org/officeDocument/2006/relationships/slide" Target="slides/slide57.xml"/><Relationship Id="rId242" Type="http://schemas.openxmlformats.org/officeDocument/2006/relationships/slide" Target="slides/slide56.xml"/><Relationship Id="rId241" Type="http://schemas.openxmlformats.org/officeDocument/2006/relationships/slide" Target="slides/slide55.xml"/><Relationship Id="rId240" Type="http://schemas.openxmlformats.org/officeDocument/2006/relationships/slide" Target="slides/slide54.xml"/><Relationship Id="rId24" Type="http://schemas.openxmlformats.org/officeDocument/2006/relationships/slideMaster" Target="slideMasters/slideMaster23.xml"/><Relationship Id="rId239" Type="http://schemas.openxmlformats.org/officeDocument/2006/relationships/slide" Target="slides/slide53.xml"/><Relationship Id="rId238" Type="http://schemas.openxmlformats.org/officeDocument/2006/relationships/slide" Target="slides/slide52.xml"/><Relationship Id="rId237" Type="http://schemas.openxmlformats.org/officeDocument/2006/relationships/slide" Target="slides/slide51.xml"/><Relationship Id="rId236" Type="http://schemas.openxmlformats.org/officeDocument/2006/relationships/slide" Target="slides/slide50.xml"/><Relationship Id="rId235" Type="http://schemas.openxmlformats.org/officeDocument/2006/relationships/slide" Target="slides/slide49.xml"/><Relationship Id="rId234" Type="http://schemas.openxmlformats.org/officeDocument/2006/relationships/slide" Target="slides/slide48.xml"/><Relationship Id="rId233" Type="http://schemas.openxmlformats.org/officeDocument/2006/relationships/slide" Target="slides/slide47.xml"/><Relationship Id="rId232" Type="http://schemas.openxmlformats.org/officeDocument/2006/relationships/slide" Target="slides/slide46.xml"/><Relationship Id="rId231" Type="http://schemas.openxmlformats.org/officeDocument/2006/relationships/slide" Target="slides/slide45.xml"/><Relationship Id="rId230" Type="http://schemas.openxmlformats.org/officeDocument/2006/relationships/slide" Target="slides/slide44.xml"/><Relationship Id="rId23" Type="http://schemas.openxmlformats.org/officeDocument/2006/relationships/slideMaster" Target="slideMasters/slideMaster22.xml"/><Relationship Id="rId229" Type="http://schemas.openxmlformats.org/officeDocument/2006/relationships/slide" Target="slides/slide43.xml"/><Relationship Id="rId228" Type="http://schemas.openxmlformats.org/officeDocument/2006/relationships/slide" Target="slides/slide42.xml"/><Relationship Id="rId227" Type="http://schemas.openxmlformats.org/officeDocument/2006/relationships/slide" Target="slides/slide41.xml"/><Relationship Id="rId226" Type="http://schemas.openxmlformats.org/officeDocument/2006/relationships/slide" Target="slides/slide40.xml"/><Relationship Id="rId225" Type="http://schemas.openxmlformats.org/officeDocument/2006/relationships/slide" Target="slides/slide39.xml"/><Relationship Id="rId224" Type="http://schemas.openxmlformats.org/officeDocument/2006/relationships/slide" Target="slides/slide38.xml"/><Relationship Id="rId223" Type="http://schemas.openxmlformats.org/officeDocument/2006/relationships/slide" Target="slides/slide37.xml"/><Relationship Id="rId222" Type="http://schemas.openxmlformats.org/officeDocument/2006/relationships/slide" Target="slides/slide36.xml"/><Relationship Id="rId221" Type="http://schemas.openxmlformats.org/officeDocument/2006/relationships/slide" Target="slides/slide35.xml"/><Relationship Id="rId220" Type="http://schemas.openxmlformats.org/officeDocument/2006/relationships/slide" Target="slides/slide34.xml"/><Relationship Id="rId22" Type="http://schemas.openxmlformats.org/officeDocument/2006/relationships/slideMaster" Target="slideMasters/slideMaster21.xml"/><Relationship Id="rId219" Type="http://schemas.openxmlformats.org/officeDocument/2006/relationships/slide" Target="slides/slide33.xml"/><Relationship Id="rId218" Type="http://schemas.openxmlformats.org/officeDocument/2006/relationships/slide" Target="slides/slide32.xml"/><Relationship Id="rId217" Type="http://schemas.openxmlformats.org/officeDocument/2006/relationships/slide" Target="slides/slide31.xml"/><Relationship Id="rId216" Type="http://schemas.openxmlformats.org/officeDocument/2006/relationships/slide" Target="slides/slide30.xml"/><Relationship Id="rId215" Type="http://schemas.openxmlformats.org/officeDocument/2006/relationships/slide" Target="slides/slide29.xml"/><Relationship Id="rId214" Type="http://schemas.openxmlformats.org/officeDocument/2006/relationships/slide" Target="slides/slide28.xml"/><Relationship Id="rId213" Type="http://schemas.openxmlformats.org/officeDocument/2006/relationships/slide" Target="slides/slide27.xml"/><Relationship Id="rId212" Type="http://schemas.openxmlformats.org/officeDocument/2006/relationships/slide" Target="slides/slide26.xml"/><Relationship Id="rId211" Type="http://schemas.openxmlformats.org/officeDocument/2006/relationships/slide" Target="slides/slide25.xml"/><Relationship Id="rId210" Type="http://schemas.openxmlformats.org/officeDocument/2006/relationships/slide" Target="slides/slide24.xml"/><Relationship Id="rId21" Type="http://schemas.openxmlformats.org/officeDocument/2006/relationships/slideMaster" Target="slideMasters/slideMaster20.xml"/><Relationship Id="rId209" Type="http://schemas.openxmlformats.org/officeDocument/2006/relationships/slide" Target="slides/slide23.xml"/><Relationship Id="rId208" Type="http://schemas.openxmlformats.org/officeDocument/2006/relationships/slide" Target="slides/slide22.xml"/><Relationship Id="rId207" Type="http://schemas.openxmlformats.org/officeDocument/2006/relationships/slide" Target="slides/slide21.xml"/><Relationship Id="rId206" Type="http://schemas.openxmlformats.org/officeDocument/2006/relationships/slide" Target="slides/slide20.xml"/><Relationship Id="rId205" Type="http://schemas.openxmlformats.org/officeDocument/2006/relationships/slide" Target="slides/slide19.xml"/><Relationship Id="rId204" Type="http://schemas.openxmlformats.org/officeDocument/2006/relationships/slide" Target="slides/slide18.xml"/><Relationship Id="rId203" Type="http://schemas.openxmlformats.org/officeDocument/2006/relationships/slide" Target="slides/slide17.xml"/><Relationship Id="rId202" Type="http://schemas.openxmlformats.org/officeDocument/2006/relationships/slide" Target="slides/slide16.xml"/><Relationship Id="rId201" Type="http://schemas.openxmlformats.org/officeDocument/2006/relationships/slide" Target="slides/slide15.xml"/><Relationship Id="rId200" Type="http://schemas.openxmlformats.org/officeDocument/2006/relationships/slide" Target="slides/slide14.xml"/><Relationship Id="rId20" Type="http://schemas.openxmlformats.org/officeDocument/2006/relationships/slideMaster" Target="slideMasters/slideMaster19.xml"/><Relationship Id="rId2" Type="http://schemas.openxmlformats.org/officeDocument/2006/relationships/theme" Target="theme/theme1.xml"/><Relationship Id="rId199" Type="http://schemas.openxmlformats.org/officeDocument/2006/relationships/slide" Target="slides/slide13.xml"/><Relationship Id="rId198" Type="http://schemas.openxmlformats.org/officeDocument/2006/relationships/slide" Target="slides/slide12.xml"/><Relationship Id="rId197" Type="http://schemas.openxmlformats.org/officeDocument/2006/relationships/slide" Target="slides/slide11.xml"/><Relationship Id="rId196" Type="http://schemas.openxmlformats.org/officeDocument/2006/relationships/slide" Target="slides/slide10.xml"/><Relationship Id="rId195" Type="http://schemas.openxmlformats.org/officeDocument/2006/relationships/slide" Target="slides/slide9.xml"/><Relationship Id="rId194" Type="http://schemas.openxmlformats.org/officeDocument/2006/relationships/slide" Target="slides/slide8.xml"/><Relationship Id="rId193" Type="http://schemas.openxmlformats.org/officeDocument/2006/relationships/slide" Target="slides/slide7.xml"/><Relationship Id="rId192" Type="http://schemas.openxmlformats.org/officeDocument/2006/relationships/slide" Target="slides/slide6.xml"/><Relationship Id="rId191" Type="http://schemas.openxmlformats.org/officeDocument/2006/relationships/slide" Target="slides/slide5.xml"/><Relationship Id="rId190" Type="http://schemas.openxmlformats.org/officeDocument/2006/relationships/slide" Target="slides/slide4.xml"/><Relationship Id="rId19" Type="http://schemas.openxmlformats.org/officeDocument/2006/relationships/slideMaster" Target="slideMasters/slideMaster18.xml"/><Relationship Id="rId189" Type="http://schemas.openxmlformats.org/officeDocument/2006/relationships/slide" Target="slides/slide3.xml"/><Relationship Id="rId188" Type="http://schemas.openxmlformats.org/officeDocument/2006/relationships/slide" Target="slides/slide2.xml"/><Relationship Id="rId187" Type="http://schemas.openxmlformats.org/officeDocument/2006/relationships/notesMaster" Target="notesMasters/notesMaster1.xml"/><Relationship Id="rId186" Type="http://schemas.openxmlformats.org/officeDocument/2006/relationships/slide" Target="slides/slide1.xml"/><Relationship Id="rId185" Type="http://schemas.openxmlformats.org/officeDocument/2006/relationships/slideMaster" Target="slideMasters/slideMaster184.xml"/><Relationship Id="rId184" Type="http://schemas.openxmlformats.org/officeDocument/2006/relationships/slideMaster" Target="slideMasters/slideMaster183.xml"/><Relationship Id="rId183" Type="http://schemas.openxmlformats.org/officeDocument/2006/relationships/slideMaster" Target="slideMasters/slideMaster182.xml"/><Relationship Id="rId182" Type="http://schemas.openxmlformats.org/officeDocument/2006/relationships/slideMaster" Target="slideMasters/slideMaster181.xml"/><Relationship Id="rId181" Type="http://schemas.openxmlformats.org/officeDocument/2006/relationships/slideMaster" Target="slideMasters/slideMaster180.xml"/><Relationship Id="rId180" Type="http://schemas.openxmlformats.org/officeDocument/2006/relationships/slideMaster" Target="slideMasters/slideMaster179.xml"/><Relationship Id="rId18" Type="http://schemas.openxmlformats.org/officeDocument/2006/relationships/slideMaster" Target="slideMasters/slideMaster17.xml"/><Relationship Id="rId179" Type="http://schemas.openxmlformats.org/officeDocument/2006/relationships/slideMaster" Target="slideMasters/slideMaster178.xml"/><Relationship Id="rId178" Type="http://schemas.openxmlformats.org/officeDocument/2006/relationships/slideMaster" Target="slideMasters/slideMaster177.xml"/><Relationship Id="rId177" Type="http://schemas.openxmlformats.org/officeDocument/2006/relationships/slideMaster" Target="slideMasters/slideMaster176.xml"/><Relationship Id="rId176" Type="http://schemas.openxmlformats.org/officeDocument/2006/relationships/slideMaster" Target="slideMasters/slideMaster175.xml"/><Relationship Id="rId175" Type="http://schemas.openxmlformats.org/officeDocument/2006/relationships/slideMaster" Target="slideMasters/slideMaster174.xml"/><Relationship Id="rId174" Type="http://schemas.openxmlformats.org/officeDocument/2006/relationships/slideMaster" Target="slideMasters/slideMaster173.xml"/><Relationship Id="rId173" Type="http://schemas.openxmlformats.org/officeDocument/2006/relationships/slideMaster" Target="slideMasters/slideMaster172.xml"/><Relationship Id="rId172" Type="http://schemas.openxmlformats.org/officeDocument/2006/relationships/slideMaster" Target="slideMasters/slideMaster171.xml"/><Relationship Id="rId171" Type="http://schemas.openxmlformats.org/officeDocument/2006/relationships/slideMaster" Target="slideMasters/slideMaster170.xml"/><Relationship Id="rId170" Type="http://schemas.openxmlformats.org/officeDocument/2006/relationships/slideMaster" Target="slideMasters/slideMaster169.xml"/><Relationship Id="rId17" Type="http://schemas.openxmlformats.org/officeDocument/2006/relationships/slideMaster" Target="slideMasters/slideMaster16.xml"/><Relationship Id="rId169" Type="http://schemas.openxmlformats.org/officeDocument/2006/relationships/slideMaster" Target="slideMasters/slideMaster168.xml"/><Relationship Id="rId168" Type="http://schemas.openxmlformats.org/officeDocument/2006/relationships/slideMaster" Target="slideMasters/slideMaster167.xml"/><Relationship Id="rId167" Type="http://schemas.openxmlformats.org/officeDocument/2006/relationships/slideMaster" Target="slideMasters/slideMaster166.xml"/><Relationship Id="rId166" Type="http://schemas.openxmlformats.org/officeDocument/2006/relationships/slideMaster" Target="slideMasters/slideMaster165.xml"/><Relationship Id="rId165" Type="http://schemas.openxmlformats.org/officeDocument/2006/relationships/slideMaster" Target="slideMasters/slideMaster164.xml"/><Relationship Id="rId164" Type="http://schemas.openxmlformats.org/officeDocument/2006/relationships/slideMaster" Target="slideMasters/slideMaster163.xml"/><Relationship Id="rId163" Type="http://schemas.openxmlformats.org/officeDocument/2006/relationships/slideMaster" Target="slideMasters/slideMaster162.xml"/><Relationship Id="rId162" Type="http://schemas.openxmlformats.org/officeDocument/2006/relationships/slideMaster" Target="slideMasters/slideMaster161.xml"/><Relationship Id="rId161" Type="http://schemas.openxmlformats.org/officeDocument/2006/relationships/slideMaster" Target="slideMasters/slideMaster160.xml"/><Relationship Id="rId160" Type="http://schemas.openxmlformats.org/officeDocument/2006/relationships/slideMaster" Target="slideMasters/slideMaster159.xml"/><Relationship Id="rId16" Type="http://schemas.openxmlformats.org/officeDocument/2006/relationships/slideMaster" Target="slideMasters/slideMaster15.xml"/><Relationship Id="rId159" Type="http://schemas.openxmlformats.org/officeDocument/2006/relationships/slideMaster" Target="slideMasters/slideMaster158.xml"/><Relationship Id="rId158" Type="http://schemas.openxmlformats.org/officeDocument/2006/relationships/slideMaster" Target="slideMasters/slideMaster157.xml"/><Relationship Id="rId157" Type="http://schemas.openxmlformats.org/officeDocument/2006/relationships/slideMaster" Target="slideMasters/slideMaster156.xml"/><Relationship Id="rId156" Type="http://schemas.openxmlformats.org/officeDocument/2006/relationships/slideMaster" Target="slideMasters/slideMaster155.xml"/><Relationship Id="rId155" Type="http://schemas.openxmlformats.org/officeDocument/2006/relationships/slideMaster" Target="slideMasters/slideMaster154.xml"/><Relationship Id="rId154" Type="http://schemas.openxmlformats.org/officeDocument/2006/relationships/slideMaster" Target="slideMasters/slideMaster153.xml"/><Relationship Id="rId153" Type="http://schemas.openxmlformats.org/officeDocument/2006/relationships/slideMaster" Target="slideMasters/slideMaster152.xml"/><Relationship Id="rId152" Type="http://schemas.openxmlformats.org/officeDocument/2006/relationships/slideMaster" Target="slideMasters/slideMaster151.xml"/><Relationship Id="rId151" Type="http://schemas.openxmlformats.org/officeDocument/2006/relationships/slideMaster" Target="slideMasters/slideMaster150.xml"/><Relationship Id="rId150" Type="http://schemas.openxmlformats.org/officeDocument/2006/relationships/slideMaster" Target="slideMasters/slideMaster149.xml"/><Relationship Id="rId15" Type="http://schemas.openxmlformats.org/officeDocument/2006/relationships/slideMaster" Target="slideMasters/slideMaster14.xml"/><Relationship Id="rId149" Type="http://schemas.openxmlformats.org/officeDocument/2006/relationships/slideMaster" Target="slideMasters/slideMaster148.xml"/><Relationship Id="rId148" Type="http://schemas.openxmlformats.org/officeDocument/2006/relationships/slideMaster" Target="slideMasters/slideMaster147.xml"/><Relationship Id="rId147" Type="http://schemas.openxmlformats.org/officeDocument/2006/relationships/slideMaster" Target="slideMasters/slideMaster146.xml"/><Relationship Id="rId146" Type="http://schemas.openxmlformats.org/officeDocument/2006/relationships/slideMaster" Target="slideMasters/slideMaster145.xml"/><Relationship Id="rId145" Type="http://schemas.openxmlformats.org/officeDocument/2006/relationships/slideMaster" Target="slideMasters/slideMaster144.xml"/><Relationship Id="rId144" Type="http://schemas.openxmlformats.org/officeDocument/2006/relationships/slideMaster" Target="slideMasters/slideMaster143.xml"/><Relationship Id="rId143" Type="http://schemas.openxmlformats.org/officeDocument/2006/relationships/slideMaster" Target="slideMasters/slideMaster142.xml"/><Relationship Id="rId142" Type="http://schemas.openxmlformats.org/officeDocument/2006/relationships/slideMaster" Target="slideMasters/slideMaster141.xml"/><Relationship Id="rId141" Type="http://schemas.openxmlformats.org/officeDocument/2006/relationships/slideMaster" Target="slideMasters/slideMaster140.xml"/><Relationship Id="rId140" Type="http://schemas.openxmlformats.org/officeDocument/2006/relationships/slideMaster" Target="slideMasters/slideMaster139.xml"/><Relationship Id="rId14" Type="http://schemas.openxmlformats.org/officeDocument/2006/relationships/slideMaster" Target="slideMasters/slideMaster13.xml"/><Relationship Id="rId139" Type="http://schemas.openxmlformats.org/officeDocument/2006/relationships/slideMaster" Target="slideMasters/slideMaster138.xml"/><Relationship Id="rId138" Type="http://schemas.openxmlformats.org/officeDocument/2006/relationships/slideMaster" Target="slideMasters/slideMaster137.xml"/><Relationship Id="rId137" Type="http://schemas.openxmlformats.org/officeDocument/2006/relationships/slideMaster" Target="slideMasters/slideMaster136.xml"/><Relationship Id="rId136" Type="http://schemas.openxmlformats.org/officeDocument/2006/relationships/slideMaster" Target="slideMasters/slideMaster135.xml"/><Relationship Id="rId135" Type="http://schemas.openxmlformats.org/officeDocument/2006/relationships/slideMaster" Target="slideMasters/slideMaster134.xml"/><Relationship Id="rId134" Type="http://schemas.openxmlformats.org/officeDocument/2006/relationships/slideMaster" Target="slideMasters/slideMaster133.xml"/><Relationship Id="rId133" Type="http://schemas.openxmlformats.org/officeDocument/2006/relationships/slideMaster" Target="slideMasters/slideMaster132.xml"/><Relationship Id="rId132" Type="http://schemas.openxmlformats.org/officeDocument/2006/relationships/slideMaster" Target="slideMasters/slideMaster131.xml"/><Relationship Id="rId131" Type="http://schemas.openxmlformats.org/officeDocument/2006/relationships/slideMaster" Target="slideMasters/slideMaster130.xml"/><Relationship Id="rId130" Type="http://schemas.openxmlformats.org/officeDocument/2006/relationships/slideMaster" Target="slideMasters/slideMaster129.xml"/><Relationship Id="rId13" Type="http://schemas.openxmlformats.org/officeDocument/2006/relationships/slideMaster" Target="slideMasters/slideMaster12.xml"/><Relationship Id="rId129" Type="http://schemas.openxmlformats.org/officeDocument/2006/relationships/slideMaster" Target="slideMasters/slideMaster128.xml"/><Relationship Id="rId128" Type="http://schemas.openxmlformats.org/officeDocument/2006/relationships/slideMaster" Target="slideMasters/slideMaster127.xml"/><Relationship Id="rId127" Type="http://schemas.openxmlformats.org/officeDocument/2006/relationships/slideMaster" Target="slideMasters/slideMaster126.xml"/><Relationship Id="rId126" Type="http://schemas.openxmlformats.org/officeDocument/2006/relationships/slideMaster" Target="slideMasters/slideMaster125.xml"/><Relationship Id="rId125" Type="http://schemas.openxmlformats.org/officeDocument/2006/relationships/slideMaster" Target="slideMasters/slideMaster124.xml"/><Relationship Id="rId124" Type="http://schemas.openxmlformats.org/officeDocument/2006/relationships/slideMaster" Target="slideMasters/slideMaster123.xml"/><Relationship Id="rId123" Type="http://schemas.openxmlformats.org/officeDocument/2006/relationships/slideMaster" Target="slideMasters/slideMaster122.xml"/><Relationship Id="rId122" Type="http://schemas.openxmlformats.org/officeDocument/2006/relationships/slideMaster" Target="slideMasters/slideMaster121.xml"/><Relationship Id="rId121" Type="http://schemas.openxmlformats.org/officeDocument/2006/relationships/slideMaster" Target="slideMasters/slideMaster120.xml"/><Relationship Id="rId120" Type="http://schemas.openxmlformats.org/officeDocument/2006/relationships/slideMaster" Target="slideMasters/slideMaster119.xml"/><Relationship Id="rId12" Type="http://schemas.openxmlformats.org/officeDocument/2006/relationships/slideMaster" Target="slideMasters/slideMaster11.xml"/><Relationship Id="rId119" Type="http://schemas.openxmlformats.org/officeDocument/2006/relationships/slideMaster" Target="slideMasters/slideMaster118.xml"/><Relationship Id="rId118" Type="http://schemas.openxmlformats.org/officeDocument/2006/relationships/slideMaster" Target="slideMasters/slideMaster117.xml"/><Relationship Id="rId117" Type="http://schemas.openxmlformats.org/officeDocument/2006/relationships/slideMaster" Target="slideMasters/slideMaster116.xml"/><Relationship Id="rId116" Type="http://schemas.openxmlformats.org/officeDocument/2006/relationships/slideMaster" Target="slideMasters/slideMaster115.xml"/><Relationship Id="rId115" Type="http://schemas.openxmlformats.org/officeDocument/2006/relationships/slideMaster" Target="slideMasters/slideMaster114.xml"/><Relationship Id="rId114" Type="http://schemas.openxmlformats.org/officeDocument/2006/relationships/slideMaster" Target="slideMasters/slideMaster113.xml"/><Relationship Id="rId113" Type="http://schemas.openxmlformats.org/officeDocument/2006/relationships/slideMaster" Target="slideMasters/slideMaster112.xml"/><Relationship Id="rId112" Type="http://schemas.openxmlformats.org/officeDocument/2006/relationships/slideMaster" Target="slideMasters/slideMaster111.xml"/><Relationship Id="rId111" Type="http://schemas.openxmlformats.org/officeDocument/2006/relationships/slideMaster" Target="slideMasters/slideMaster110.xml"/><Relationship Id="rId110" Type="http://schemas.openxmlformats.org/officeDocument/2006/relationships/slideMaster" Target="slideMasters/slideMaster109.xml"/><Relationship Id="rId11" Type="http://schemas.openxmlformats.org/officeDocument/2006/relationships/slideMaster" Target="slideMasters/slideMaster10.xml"/><Relationship Id="rId109" Type="http://schemas.openxmlformats.org/officeDocument/2006/relationships/slideMaster" Target="slideMasters/slideMaster108.xml"/><Relationship Id="rId108" Type="http://schemas.openxmlformats.org/officeDocument/2006/relationships/slideMaster" Target="slideMasters/slideMaster107.xml"/><Relationship Id="rId107" Type="http://schemas.openxmlformats.org/officeDocument/2006/relationships/slideMaster" Target="slideMasters/slideMaster106.xml"/><Relationship Id="rId106" Type="http://schemas.openxmlformats.org/officeDocument/2006/relationships/slideMaster" Target="slideMasters/slideMaster105.xml"/><Relationship Id="rId105" Type="http://schemas.openxmlformats.org/officeDocument/2006/relationships/slideMaster" Target="slideMasters/slideMaster104.xml"/><Relationship Id="rId104" Type="http://schemas.openxmlformats.org/officeDocument/2006/relationships/slideMaster" Target="slideMasters/slideMaster103.xml"/><Relationship Id="rId103" Type="http://schemas.openxmlformats.org/officeDocument/2006/relationships/slideMaster" Target="slideMasters/slideMaster102.xml"/><Relationship Id="rId102" Type="http://schemas.openxmlformats.org/officeDocument/2006/relationships/slideMaster" Target="slideMasters/slideMaster101.xml"/><Relationship Id="rId101" Type="http://schemas.openxmlformats.org/officeDocument/2006/relationships/slideMaster" Target="slideMasters/slideMaster100.xml"/><Relationship Id="rId100" Type="http://schemas.openxmlformats.org/officeDocument/2006/relationships/slideMaster" Target="slideMasters/slideMaster99.xml"/><Relationship Id="rId10" Type="http://schemas.openxmlformats.org/officeDocument/2006/relationships/slideMaster" Target="slideMasters/slideMaster9.xml"/><Relationship Id="rId1" Type="http://schemas.openxmlformats.org/officeDocument/2006/relationships/slideMaster" Target="slideMasters/slide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1C4B98FA-107E-496E-B32C-D3CEBBA6068F}" type="doc">
      <dgm:prSet loTypeId="urn:microsoft.com/office/officeart/2005/8/layout/pyramid1" loCatId="pyramid" qsTypeId="urn:microsoft.com/office/officeart/2005/8/quickstyle/simple1" qsCatId="simple" csTypeId="urn:microsoft.com/office/officeart/2005/8/colors/accent1_2" csCatId="accent1" phldr="1"/>
      <dgm:spPr/>
    </dgm:pt>
    <dgm:pt modelId="{72DB38C9-1A51-4124-ABCB-769FD0CA6626}">
      <dgm:prSet phldrT="[文本]" custT="1"/>
      <dgm:spPr>
        <a:xfrm>
          <a:off x="2004483" y="0"/>
          <a:ext cx="2004483" cy="1426541"/>
        </a:xfrm>
        <a:solidFill>
          <a:srgbClr val="FFC000"/>
        </a:solidFill>
        <a:ln w="12700" cap="flat" cmpd="sng" algn="ctr">
          <a:solidFill>
            <a:srgbClr val="666666">
              <a:hueOff val="0"/>
              <a:satOff val="0"/>
              <a:lumOff val="0"/>
              <a:alphaOff val="0"/>
            </a:srgbClr>
          </a:solidFill>
          <a:prstDash val="solid"/>
          <a:miter lim="800000"/>
        </a:ln>
        <a:effectLst/>
      </dgm:spPr>
      <dgm:t>
        <a:bodyPr anchor="ctr"/>
        <a:lstStyle/>
        <a:p>
          <a:endParaRPr lang="zh-CN" altLang="en-US" sz="1400" b="1" dirty="0">
            <a:solidFill>
              <a:srgbClr val="666666"/>
            </a:solidFill>
            <a:latin typeface="华文细黑" panose="02010600040101010101" pitchFamily="2" charset="-122"/>
            <a:ea typeface="华文细黑" panose="02010600040101010101" pitchFamily="2" charset="-122"/>
            <a:cs typeface="+mn-cs"/>
          </a:endParaRPr>
        </a:p>
      </dgm:t>
    </dgm:pt>
    <dgm:pt modelId="{553100E6-2B3A-436C-85C3-9AAFFBE6D7D0}" cxnId="{78C38288-0B79-4EBE-B104-DADC3060A8C2}" type="parTrans">
      <dgm:prSet/>
      <dgm:spPr/>
      <dgm:t>
        <a:bodyPr/>
        <a:lstStyle/>
        <a:p>
          <a:endParaRPr lang="zh-CN" altLang="en-US"/>
        </a:p>
      </dgm:t>
    </dgm:pt>
    <dgm:pt modelId="{6876B79A-C847-4F87-9949-3C636BCB272A}" cxnId="{78C38288-0B79-4EBE-B104-DADC3060A8C2}" type="sibTrans">
      <dgm:prSet/>
      <dgm:spPr/>
      <dgm:t>
        <a:bodyPr/>
        <a:lstStyle/>
        <a:p>
          <a:endParaRPr lang="zh-CN" altLang="en-US"/>
        </a:p>
      </dgm:t>
    </dgm:pt>
    <dgm:pt modelId="{725B87B0-F55D-4FF5-8811-3D4BFAC53729}">
      <dgm:prSet phldrT="[文本]" custT="1"/>
      <dgm:spPr>
        <a:xfrm>
          <a:off x="1002241" y="1426541"/>
          <a:ext cx="4008966" cy="1426541"/>
        </a:xfrm>
        <a:solidFill>
          <a:srgbClr val="7CBF33"/>
        </a:solidFill>
        <a:ln w="12700" cap="flat" cmpd="sng" algn="ctr">
          <a:solidFill>
            <a:srgbClr val="666666">
              <a:hueOff val="0"/>
              <a:satOff val="0"/>
              <a:lumOff val="0"/>
              <a:alphaOff val="0"/>
            </a:srgbClr>
          </a:solidFill>
          <a:prstDash val="solid"/>
          <a:miter lim="800000"/>
        </a:ln>
        <a:effectLst/>
      </dgm:spPr>
      <dgm:t>
        <a:bodyPr/>
        <a:lstStyle/>
        <a:p>
          <a:endParaRPr lang="zh-CN" altLang="en-US" sz="1400" b="1" dirty="0">
            <a:solidFill>
              <a:srgbClr val="666666"/>
            </a:solidFill>
            <a:latin typeface="+mn-lt"/>
            <a:ea typeface="华文细黑" panose="02010600040101010101" pitchFamily="2" charset="-122"/>
            <a:cs typeface="+mn-cs"/>
          </a:endParaRPr>
        </a:p>
      </dgm:t>
    </dgm:pt>
    <dgm:pt modelId="{C4B2B6E2-1CF8-4B35-9569-B4D6B7D4FEE6}" cxnId="{E68ADDFE-2550-4227-AA8E-399A4C213633}" type="parTrans">
      <dgm:prSet/>
      <dgm:spPr/>
      <dgm:t>
        <a:bodyPr/>
        <a:lstStyle/>
        <a:p>
          <a:endParaRPr lang="zh-CN" altLang="en-US"/>
        </a:p>
      </dgm:t>
    </dgm:pt>
    <dgm:pt modelId="{96D3560C-908C-4F4F-B720-57883BA1F359}" cxnId="{E68ADDFE-2550-4227-AA8E-399A4C213633}" type="sibTrans">
      <dgm:prSet/>
      <dgm:spPr/>
      <dgm:t>
        <a:bodyPr/>
        <a:lstStyle/>
        <a:p>
          <a:endParaRPr lang="zh-CN" altLang="en-US"/>
        </a:p>
      </dgm:t>
    </dgm:pt>
    <dgm:pt modelId="{893A2F31-6F7C-4A26-8131-2C9E47F29495}">
      <dgm:prSet phldrT="[文本]" custT="1"/>
      <dgm:spPr>
        <a:xfrm>
          <a:off x="0" y="2853082"/>
          <a:ext cx="6013450" cy="1426541"/>
        </a:xfrm>
        <a:solidFill>
          <a:srgbClr val="00B0F0"/>
        </a:solidFill>
        <a:ln w="12700" cap="flat" cmpd="sng" algn="ctr">
          <a:solidFill>
            <a:srgbClr val="666666">
              <a:hueOff val="0"/>
              <a:satOff val="0"/>
              <a:lumOff val="0"/>
              <a:alphaOff val="0"/>
            </a:srgbClr>
          </a:solidFill>
          <a:prstDash val="solid"/>
          <a:miter lim="800000"/>
        </a:ln>
        <a:effectLst/>
      </dgm:spPr>
      <dgm:t>
        <a:bodyPr/>
        <a:lstStyle/>
        <a:p>
          <a:endParaRPr lang="zh-CN" altLang="en-US" sz="1400" b="1" dirty="0">
            <a:solidFill>
              <a:srgbClr val="666666"/>
            </a:solidFill>
            <a:latin typeface="华文细黑" panose="02010600040101010101" pitchFamily="2" charset="-122"/>
            <a:ea typeface="华文细黑" panose="02010600040101010101" pitchFamily="2" charset="-122"/>
            <a:cs typeface="+mn-cs"/>
          </a:endParaRPr>
        </a:p>
      </dgm:t>
    </dgm:pt>
    <dgm:pt modelId="{383B5A1E-2A42-48F0-B589-3F1A33217659}" cxnId="{7C2833BA-AE5B-495A-8FE2-C2CBD0FC4892}" type="parTrans">
      <dgm:prSet/>
      <dgm:spPr/>
      <dgm:t>
        <a:bodyPr/>
        <a:lstStyle/>
        <a:p>
          <a:endParaRPr lang="zh-CN" altLang="en-US"/>
        </a:p>
      </dgm:t>
    </dgm:pt>
    <dgm:pt modelId="{D28549D5-3D5B-4F07-A5EF-88452FD41825}" cxnId="{7C2833BA-AE5B-495A-8FE2-C2CBD0FC4892}" type="sibTrans">
      <dgm:prSet/>
      <dgm:spPr/>
      <dgm:t>
        <a:bodyPr/>
        <a:lstStyle/>
        <a:p>
          <a:endParaRPr lang="zh-CN" altLang="en-US"/>
        </a:p>
      </dgm:t>
    </dgm:pt>
    <dgm:pt modelId="{79F0B433-A60C-46B3-A0CB-EEEB10BD5FCC}" type="pres">
      <dgm:prSet presAssocID="{1C4B98FA-107E-496E-B32C-D3CEBBA6068F}" presName="Name0" presStyleCnt="0">
        <dgm:presLayoutVars>
          <dgm:dir/>
          <dgm:animLvl val="lvl"/>
          <dgm:resizeHandles val="exact"/>
        </dgm:presLayoutVars>
      </dgm:prSet>
      <dgm:spPr/>
    </dgm:pt>
    <dgm:pt modelId="{FA68476C-DC7D-4B73-B395-5CA18C936D74}" type="pres">
      <dgm:prSet presAssocID="{72DB38C9-1A51-4124-ABCB-769FD0CA6626}" presName="Name8" presStyleCnt="0"/>
      <dgm:spPr/>
    </dgm:pt>
    <dgm:pt modelId="{A85DB1E5-72E1-4688-A6E3-DCF4AE8BA669}" type="pres">
      <dgm:prSet presAssocID="{72DB38C9-1A51-4124-ABCB-769FD0CA6626}" presName="level" presStyleLbl="node1" presStyleIdx="0" presStyleCnt="3">
        <dgm:presLayoutVars>
          <dgm:chMax val="1"/>
          <dgm:bulletEnabled val="1"/>
        </dgm:presLayoutVars>
      </dgm:prSet>
      <dgm:spPr>
        <a:prstGeom prst="trapezoid">
          <a:avLst>
            <a:gd name="adj" fmla="val 65735"/>
          </a:avLst>
        </a:prstGeom>
      </dgm:spPr>
      <dgm:t>
        <a:bodyPr/>
        <a:lstStyle/>
        <a:p>
          <a:endParaRPr lang="zh-CN" altLang="en-US"/>
        </a:p>
      </dgm:t>
    </dgm:pt>
    <dgm:pt modelId="{AA31F699-E562-457E-82E6-9C06F9391F05}" type="pres">
      <dgm:prSet presAssocID="{72DB38C9-1A51-4124-ABCB-769FD0CA6626}" presName="levelTx" presStyleLbl="revTx" presStyleIdx="0" presStyleCnt="0">
        <dgm:presLayoutVars>
          <dgm:chMax val="1"/>
          <dgm:bulletEnabled val="1"/>
        </dgm:presLayoutVars>
      </dgm:prSet>
      <dgm:spPr/>
      <dgm:t>
        <a:bodyPr/>
        <a:lstStyle/>
        <a:p>
          <a:endParaRPr lang="zh-CN" altLang="en-US"/>
        </a:p>
      </dgm:t>
    </dgm:pt>
    <dgm:pt modelId="{E1A1E9D5-63D7-436E-A126-44B508405C15}" type="pres">
      <dgm:prSet presAssocID="{725B87B0-F55D-4FF5-8811-3D4BFAC53729}" presName="Name8" presStyleCnt="0"/>
      <dgm:spPr/>
    </dgm:pt>
    <dgm:pt modelId="{9AAD7817-FA32-495A-9E69-66603114E90C}" type="pres">
      <dgm:prSet presAssocID="{725B87B0-F55D-4FF5-8811-3D4BFAC53729}" presName="level" presStyleLbl="node1" presStyleIdx="1" presStyleCnt="3">
        <dgm:presLayoutVars>
          <dgm:chMax val="1"/>
          <dgm:bulletEnabled val="1"/>
        </dgm:presLayoutVars>
      </dgm:prSet>
      <dgm:spPr>
        <a:prstGeom prst="trapezoid">
          <a:avLst>
            <a:gd name="adj" fmla="val 65735"/>
          </a:avLst>
        </a:prstGeom>
      </dgm:spPr>
      <dgm:t>
        <a:bodyPr/>
        <a:lstStyle/>
        <a:p>
          <a:endParaRPr lang="zh-CN" altLang="en-US"/>
        </a:p>
      </dgm:t>
    </dgm:pt>
    <dgm:pt modelId="{23014308-B902-400A-97FC-09A05FAAA75B}" type="pres">
      <dgm:prSet presAssocID="{725B87B0-F55D-4FF5-8811-3D4BFAC53729}" presName="levelTx" presStyleLbl="revTx" presStyleIdx="0" presStyleCnt="0">
        <dgm:presLayoutVars>
          <dgm:chMax val="1"/>
          <dgm:bulletEnabled val="1"/>
        </dgm:presLayoutVars>
      </dgm:prSet>
      <dgm:spPr/>
      <dgm:t>
        <a:bodyPr/>
        <a:lstStyle/>
        <a:p>
          <a:endParaRPr lang="zh-CN" altLang="en-US"/>
        </a:p>
      </dgm:t>
    </dgm:pt>
    <dgm:pt modelId="{0819D8D0-BF2B-4330-8FC5-5A599A658006}" type="pres">
      <dgm:prSet presAssocID="{893A2F31-6F7C-4A26-8131-2C9E47F29495}" presName="Name8" presStyleCnt="0"/>
      <dgm:spPr/>
    </dgm:pt>
    <dgm:pt modelId="{4FA83660-85FD-4F2A-9736-25CF8A1140A2}" type="pres">
      <dgm:prSet presAssocID="{893A2F31-6F7C-4A26-8131-2C9E47F29495}" presName="level" presStyleLbl="node1" presStyleIdx="2" presStyleCnt="3" custLinFactNeighborY="2334">
        <dgm:presLayoutVars>
          <dgm:chMax val="1"/>
          <dgm:bulletEnabled val="1"/>
        </dgm:presLayoutVars>
      </dgm:prSet>
      <dgm:spPr>
        <a:prstGeom prst="trapezoid">
          <a:avLst>
            <a:gd name="adj" fmla="val 65735"/>
          </a:avLst>
        </a:prstGeom>
      </dgm:spPr>
      <dgm:t>
        <a:bodyPr/>
        <a:lstStyle/>
        <a:p>
          <a:endParaRPr lang="zh-CN" altLang="en-US"/>
        </a:p>
      </dgm:t>
    </dgm:pt>
    <dgm:pt modelId="{9B42ED8F-EAFB-43CC-ADDB-737BD67B6DF4}" type="pres">
      <dgm:prSet presAssocID="{893A2F31-6F7C-4A26-8131-2C9E47F29495}" presName="levelTx" presStyleLbl="revTx" presStyleIdx="0" presStyleCnt="0">
        <dgm:presLayoutVars>
          <dgm:chMax val="1"/>
          <dgm:bulletEnabled val="1"/>
        </dgm:presLayoutVars>
      </dgm:prSet>
      <dgm:spPr/>
      <dgm:t>
        <a:bodyPr/>
        <a:lstStyle/>
        <a:p>
          <a:endParaRPr lang="zh-CN" altLang="en-US"/>
        </a:p>
      </dgm:t>
    </dgm:pt>
  </dgm:ptLst>
  <dgm:cxnLst>
    <dgm:cxn modelId="{D65666C9-1575-4DAA-A290-184096627C65}" type="presOf" srcId="{893A2F31-6F7C-4A26-8131-2C9E47F29495}" destId="{4FA83660-85FD-4F2A-9736-25CF8A1140A2}" srcOrd="0" destOrd="0" presId="urn:microsoft.com/office/officeart/2005/8/layout/pyramid1"/>
    <dgm:cxn modelId="{78C38288-0B79-4EBE-B104-DADC3060A8C2}" srcId="{1C4B98FA-107E-496E-B32C-D3CEBBA6068F}" destId="{72DB38C9-1A51-4124-ABCB-769FD0CA6626}" srcOrd="0" destOrd="0" parTransId="{553100E6-2B3A-436C-85C3-9AAFFBE6D7D0}" sibTransId="{6876B79A-C847-4F87-9949-3C636BCB272A}"/>
    <dgm:cxn modelId="{CD1162EB-DF09-4F8E-87B9-C3959D3CB364}" type="presOf" srcId="{893A2F31-6F7C-4A26-8131-2C9E47F29495}" destId="{9B42ED8F-EAFB-43CC-ADDB-737BD67B6DF4}" srcOrd="1" destOrd="0" presId="urn:microsoft.com/office/officeart/2005/8/layout/pyramid1"/>
    <dgm:cxn modelId="{E68ADDFE-2550-4227-AA8E-399A4C213633}" srcId="{1C4B98FA-107E-496E-B32C-D3CEBBA6068F}" destId="{725B87B0-F55D-4FF5-8811-3D4BFAC53729}" srcOrd="1" destOrd="0" parTransId="{C4B2B6E2-1CF8-4B35-9569-B4D6B7D4FEE6}" sibTransId="{96D3560C-908C-4F4F-B720-57883BA1F359}"/>
    <dgm:cxn modelId="{0608D46D-F3DF-4E66-BB68-37EBEFD1C8E5}" type="presOf" srcId="{72DB38C9-1A51-4124-ABCB-769FD0CA6626}" destId="{A85DB1E5-72E1-4688-A6E3-DCF4AE8BA669}" srcOrd="0" destOrd="0" presId="urn:microsoft.com/office/officeart/2005/8/layout/pyramid1"/>
    <dgm:cxn modelId="{7C2833BA-AE5B-495A-8FE2-C2CBD0FC4892}" srcId="{1C4B98FA-107E-496E-B32C-D3CEBBA6068F}" destId="{893A2F31-6F7C-4A26-8131-2C9E47F29495}" srcOrd="2" destOrd="0" parTransId="{383B5A1E-2A42-48F0-B589-3F1A33217659}" sibTransId="{D28549D5-3D5B-4F07-A5EF-88452FD41825}"/>
    <dgm:cxn modelId="{9098F307-9234-455C-88CA-07DFB4DD0868}" type="presOf" srcId="{1C4B98FA-107E-496E-B32C-D3CEBBA6068F}" destId="{79F0B433-A60C-46B3-A0CB-EEEB10BD5FCC}" srcOrd="0" destOrd="0" presId="urn:microsoft.com/office/officeart/2005/8/layout/pyramid1"/>
    <dgm:cxn modelId="{D152D4DA-EB08-42D5-A02F-9B4F6B8985B6}" type="presOf" srcId="{725B87B0-F55D-4FF5-8811-3D4BFAC53729}" destId="{9AAD7817-FA32-495A-9E69-66603114E90C}" srcOrd="0" destOrd="0" presId="urn:microsoft.com/office/officeart/2005/8/layout/pyramid1"/>
    <dgm:cxn modelId="{31FC9377-B4EA-48F3-9AC1-0A133B8D0098}" type="presOf" srcId="{725B87B0-F55D-4FF5-8811-3D4BFAC53729}" destId="{23014308-B902-400A-97FC-09A05FAAA75B}" srcOrd="1" destOrd="0" presId="urn:microsoft.com/office/officeart/2005/8/layout/pyramid1"/>
    <dgm:cxn modelId="{BF49F9B5-7CEF-440B-B051-4C4700434A51}" type="presOf" srcId="{72DB38C9-1A51-4124-ABCB-769FD0CA6626}" destId="{AA31F699-E562-457E-82E6-9C06F9391F05}" srcOrd="1" destOrd="0" presId="urn:microsoft.com/office/officeart/2005/8/layout/pyramid1"/>
    <dgm:cxn modelId="{C6D8D86D-0383-4C07-8685-D27D86985F3A}" type="presParOf" srcId="{79F0B433-A60C-46B3-A0CB-EEEB10BD5FCC}" destId="{FA68476C-DC7D-4B73-B395-5CA18C936D74}" srcOrd="0" destOrd="0" presId="urn:microsoft.com/office/officeart/2005/8/layout/pyramid1"/>
    <dgm:cxn modelId="{E31FBE89-8829-4198-A9F3-F04CD029C30A}" type="presParOf" srcId="{FA68476C-DC7D-4B73-B395-5CA18C936D74}" destId="{A85DB1E5-72E1-4688-A6E3-DCF4AE8BA669}" srcOrd="0" destOrd="0" presId="urn:microsoft.com/office/officeart/2005/8/layout/pyramid1"/>
    <dgm:cxn modelId="{47114302-CD80-4C5B-BA99-CFE99A52CCE4}" type="presParOf" srcId="{FA68476C-DC7D-4B73-B395-5CA18C936D74}" destId="{AA31F699-E562-457E-82E6-9C06F9391F05}" srcOrd="1" destOrd="0" presId="urn:microsoft.com/office/officeart/2005/8/layout/pyramid1"/>
    <dgm:cxn modelId="{D9686025-D8F1-41FB-B02B-81877F5E89FD}" type="presParOf" srcId="{79F0B433-A60C-46B3-A0CB-EEEB10BD5FCC}" destId="{E1A1E9D5-63D7-436E-A126-44B508405C15}" srcOrd="1" destOrd="0" presId="urn:microsoft.com/office/officeart/2005/8/layout/pyramid1"/>
    <dgm:cxn modelId="{48306E9B-2C4B-4331-AFE5-E37A66538FF3}" type="presParOf" srcId="{E1A1E9D5-63D7-436E-A126-44B508405C15}" destId="{9AAD7817-FA32-495A-9E69-66603114E90C}" srcOrd="0" destOrd="0" presId="urn:microsoft.com/office/officeart/2005/8/layout/pyramid1"/>
    <dgm:cxn modelId="{9155BFB1-3D42-4B79-8F8D-AE59BB1F76EA}" type="presParOf" srcId="{E1A1E9D5-63D7-436E-A126-44B508405C15}" destId="{23014308-B902-400A-97FC-09A05FAAA75B}" srcOrd="1" destOrd="0" presId="urn:microsoft.com/office/officeart/2005/8/layout/pyramid1"/>
    <dgm:cxn modelId="{6925E741-D48B-4CEE-9283-69226CACD055}" type="presParOf" srcId="{79F0B433-A60C-46B3-A0CB-EEEB10BD5FCC}" destId="{0819D8D0-BF2B-4330-8FC5-5A599A658006}" srcOrd="2" destOrd="0" presId="urn:microsoft.com/office/officeart/2005/8/layout/pyramid1"/>
    <dgm:cxn modelId="{156BBD4C-02DB-4C48-8E64-CC33547F75E1}" type="presParOf" srcId="{0819D8D0-BF2B-4330-8FC5-5A599A658006}" destId="{4FA83660-85FD-4F2A-9736-25CF8A1140A2}" srcOrd="0" destOrd="0" presId="urn:microsoft.com/office/officeart/2005/8/layout/pyramid1"/>
    <dgm:cxn modelId="{7F44C7DC-17CD-4B05-8782-9FD44FF0DA27}" type="presParOf" srcId="{0819D8D0-BF2B-4330-8FC5-5A599A658006}" destId="{9B42ED8F-EAFB-43CC-ADDB-737BD67B6DF4}" srcOrd="1" destOrd="0" presId="urn:microsoft.com/office/officeart/2005/8/layout/pyramid1"/>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FD004F6-3539-4FF3-BACE-36DA49A0E917}" type="doc">
      <dgm:prSet loTypeId="urn:microsoft.com/office/officeart/2005/8/layout/hProcess4" loCatId="process" qsTypeId="urn:microsoft.com/office/officeart/2005/8/quickstyle/simple1" qsCatId="simple" csTypeId="urn:microsoft.com/office/officeart/2005/8/colors/accent1_2" csCatId="accent1" phldr="1"/>
      <dgm:spPr/>
      <dgm:t>
        <a:bodyPr/>
        <a:lstStyle/>
        <a:p>
          <a:endParaRPr lang="zh-CN" altLang="en-US"/>
        </a:p>
      </dgm:t>
    </dgm:pt>
    <dgm:pt modelId="{C47C2D7F-2F33-4C1E-8634-A50025492566}">
      <dgm:prSet phldrT="[文本]" custT="1"/>
      <dgm:spPr>
        <a:solidFill>
          <a:srgbClr val="00B0F0"/>
        </a:solidFill>
        <a:ln>
          <a:solidFill>
            <a:schemeClr val="bg1"/>
          </a:solidFill>
        </a:ln>
      </dgm:spPr>
      <dgm:t>
        <a:bodyPr/>
        <a:lstStyle/>
        <a:p>
          <a:r>
            <a:rPr lang="zh-CN" altLang="en-US" sz="2000" dirty="0" smtClean="0"/>
            <a:t>备份</a:t>
          </a:r>
          <a:endParaRPr lang="zh-CN" altLang="en-US" sz="2000" dirty="0"/>
        </a:p>
      </dgm:t>
    </dgm:pt>
    <dgm:pt modelId="{9151955E-9720-4FDD-BF71-12B047D2A692}" cxnId="{7A663452-00A7-46A2-95B0-42E149870426}" type="parTrans">
      <dgm:prSet/>
      <dgm:spPr/>
      <dgm:t>
        <a:bodyPr/>
        <a:lstStyle/>
        <a:p>
          <a:endParaRPr lang="zh-CN" altLang="en-US" sz="1600"/>
        </a:p>
      </dgm:t>
    </dgm:pt>
    <dgm:pt modelId="{B3277953-4B7B-4907-9ABB-AA42D486F4DF}" cxnId="{7A663452-00A7-46A2-95B0-42E149870426}" type="sibTrans">
      <dgm:prSet/>
      <dgm:spPr>
        <a:ln>
          <a:solidFill>
            <a:srgbClr val="00B0F0"/>
          </a:solidFill>
        </a:ln>
      </dgm:spPr>
      <dgm:t>
        <a:bodyPr/>
        <a:lstStyle/>
        <a:p>
          <a:endParaRPr lang="zh-CN" altLang="en-US" sz="1600"/>
        </a:p>
      </dgm:t>
    </dgm:pt>
    <dgm:pt modelId="{26D7D93E-5930-4E52-98C9-4319F956F4D0}">
      <dgm:prSet phldrT="[文本]" custT="1"/>
      <dgm:spPr>
        <a:ln>
          <a:solidFill>
            <a:srgbClr val="00B0F0"/>
          </a:solidFill>
        </a:ln>
      </dgm:spPr>
      <dgm:t>
        <a:bodyPr/>
        <a:lstStyle/>
        <a:p>
          <a:r>
            <a:rPr lang="en-US" altLang="zh-CN" sz="1400" dirty="0" err="1" smtClean="0"/>
            <a:t>docker</a:t>
          </a:r>
          <a:r>
            <a:rPr lang="en-US" altLang="zh-CN" sz="1400" dirty="0" smtClean="0"/>
            <a:t> push</a:t>
          </a:r>
          <a:r>
            <a:rPr lang="zh-CN" altLang="en-US" sz="1400" dirty="0" smtClean="0"/>
            <a:t>推送镜像到</a:t>
          </a:r>
          <a:r>
            <a:rPr lang="en-US" altLang="zh-CN" sz="1400" dirty="0" err="1" smtClean="0"/>
            <a:t>Docker</a:t>
          </a:r>
          <a:r>
            <a:rPr lang="zh-CN" altLang="en-US" sz="1400" dirty="0" smtClean="0"/>
            <a:t>注册中心</a:t>
          </a:r>
          <a:endParaRPr lang="zh-CN" altLang="en-US" sz="1400" dirty="0"/>
        </a:p>
      </dgm:t>
    </dgm:pt>
    <dgm:pt modelId="{8178871F-7B8E-44CC-A472-910605822439}" cxnId="{ECC6F9A5-7C61-4E9E-AB8E-74369380B9A1}" type="parTrans">
      <dgm:prSet/>
      <dgm:spPr/>
      <dgm:t>
        <a:bodyPr/>
        <a:lstStyle/>
        <a:p>
          <a:endParaRPr lang="zh-CN" altLang="en-US" sz="1600"/>
        </a:p>
      </dgm:t>
    </dgm:pt>
    <dgm:pt modelId="{F44B599C-7215-4A55-90D5-821248997DB7}" cxnId="{ECC6F9A5-7C61-4E9E-AB8E-74369380B9A1}" type="sibTrans">
      <dgm:prSet/>
      <dgm:spPr/>
      <dgm:t>
        <a:bodyPr/>
        <a:lstStyle/>
        <a:p>
          <a:endParaRPr lang="zh-CN" altLang="en-US" sz="1600"/>
        </a:p>
      </dgm:t>
    </dgm:pt>
    <dgm:pt modelId="{A67C5845-FC40-4012-9C47-B09474656090}">
      <dgm:prSet phldrT="[文本]" custT="1"/>
      <dgm:spPr>
        <a:ln>
          <a:solidFill>
            <a:srgbClr val="00B0F0"/>
          </a:solidFill>
        </a:ln>
      </dgm:spPr>
      <dgm:t>
        <a:bodyPr/>
        <a:lstStyle/>
        <a:p>
          <a:r>
            <a:rPr lang="zh-CN" altLang="en-US" sz="1400" dirty="0" smtClean="0"/>
            <a:t>作为</a:t>
          </a:r>
          <a:r>
            <a:rPr lang="en-US" altLang="zh-CN" sz="1400" dirty="0" smtClean="0"/>
            <a:t>tar</a:t>
          </a:r>
          <a:r>
            <a:rPr lang="zh-CN" altLang="en-US" sz="1400" dirty="0" smtClean="0"/>
            <a:t>包保存到本地</a:t>
          </a:r>
          <a:endParaRPr lang="zh-CN" altLang="en-US" sz="1400" dirty="0"/>
        </a:p>
      </dgm:t>
    </dgm:pt>
    <dgm:pt modelId="{674AB762-969D-4A42-8E03-6173B26860E3}" cxnId="{749DF86F-0E7A-4EE4-B082-9779F8067053}" type="parTrans">
      <dgm:prSet/>
      <dgm:spPr/>
      <dgm:t>
        <a:bodyPr/>
        <a:lstStyle/>
        <a:p>
          <a:endParaRPr lang="zh-CN" altLang="en-US" sz="1600"/>
        </a:p>
      </dgm:t>
    </dgm:pt>
    <dgm:pt modelId="{F5F47A22-3BE5-4670-A338-63D6C539A914}" cxnId="{749DF86F-0E7A-4EE4-B082-9779F8067053}" type="sibTrans">
      <dgm:prSet/>
      <dgm:spPr/>
      <dgm:t>
        <a:bodyPr/>
        <a:lstStyle/>
        <a:p>
          <a:endParaRPr lang="zh-CN" altLang="en-US" sz="1600"/>
        </a:p>
      </dgm:t>
    </dgm:pt>
    <dgm:pt modelId="{8A6000EA-3854-4AA3-82E8-4E8298DC67CF}">
      <dgm:prSet phldrT="[文本]" custT="1"/>
      <dgm:spPr>
        <a:solidFill>
          <a:srgbClr val="00B0F0"/>
        </a:solidFill>
        <a:ln>
          <a:solidFill>
            <a:schemeClr val="bg1"/>
          </a:solidFill>
        </a:ln>
      </dgm:spPr>
      <dgm:t>
        <a:bodyPr/>
        <a:lstStyle/>
        <a:p>
          <a:r>
            <a:rPr lang="en-US" altLang="zh-CN" sz="2000" b="0" dirty="0" err="1" smtClean="0"/>
            <a:t>Docker</a:t>
          </a:r>
          <a:r>
            <a:rPr lang="zh-CN" altLang="en-US" sz="2000" b="0" dirty="0" smtClean="0"/>
            <a:t>注册中心</a:t>
          </a:r>
          <a:endParaRPr lang="zh-CN" altLang="en-US" sz="2000" b="0" dirty="0"/>
        </a:p>
      </dgm:t>
    </dgm:pt>
    <dgm:pt modelId="{3C77AC44-6C96-4900-A6F4-FB034DDC5D13}" cxnId="{DCCDD34B-E7A5-470C-A165-47BA0DD0B94C}" type="parTrans">
      <dgm:prSet/>
      <dgm:spPr/>
      <dgm:t>
        <a:bodyPr/>
        <a:lstStyle/>
        <a:p>
          <a:endParaRPr lang="zh-CN" altLang="en-US" sz="1600"/>
        </a:p>
      </dgm:t>
    </dgm:pt>
    <dgm:pt modelId="{937F1EB2-B539-4C23-B93A-13652E9BC73F}" cxnId="{DCCDD34B-E7A5-470C-A165-47BA0DD0B94C}" type="sibTrans">
      <dgm:prSet/>
      <dgm:spPr>
        <a:ln>
          <a:solidFill>
            <a:srgbClr val="00B0F0"/>
          </a:solidFill>
        </a:ln>
      </dgm:spPr>
      <dgm:t>
        <a:bodyPr/>
        <a:lstStyle/>
        <a:p>
          <a:endParaRPr lang="zh-CN" altLang="en-US" sz="1600"/>
        </a:p>
      </dgm:t>
    </dgm:pt>
    <dgm:pt modelId="{3BCBE4D8-F767-436E-AC8B-0F30098B7D6E}">
      <dgm:prSet phldrT="[文本]" custT="1"/>
      <dgm:spPr>
        <a:ln>
          <a:solidFill>
            <a:srgbClr val="00B0F0"/>
          </a:solidFill>
        </a:ln>
      </dgm:spPr>
      <dgm:t>
        <a:bodyPr/>
        <a:lstStyle/>
        <a:p>
          <a:r>
            <a:rPr lang="en-US" altLang="zh-CN" sz="1400" dirty="0" err="1" smtClean="0"/>
            <a:t>Docker</a:t>
          </a:r>
          <a:r>
            <a:rPr lang="en-US" altLang="zh-CN" sz="1400" dirty="0" smtClean="0"/>
            <a:t> Hub</a:t>
          </a:r>
          <a:endParaRPr lang="zh-CN" altLang="en-US" sz="1400" dirty="0"/>
        </a:p>
      </dgm:t>
    </dgm:pt>
    <dgm:pt modelId="{B4BAAA5E-8113-45F4-B511-E7380DCB7DB1}" cxnId="{881BC9DD-9F68-41C0-BE16-363613B60D6F}" type="parTrans">
      <dgm:prSet/>
      <dgm:spPr/>
      <dgm:t>
        <a:bodyPr/>
        <a:lstStyle/>
        <a:p>
          <a:endParaRPr lang="zh-CN" altLang="en-US" sz="1600"/>
        </a:p>
      </dgm:t>
    </dgm:pt>
    <dgm:pt modelId="{38E64B01-B55F-4414-83EA-51921A326368}" cxnId="{881BC9DD-9F68-41C0-BE16-363613B60D6F}" type="sibTrans">
      <dgm:prSet/>
      <dgm:spPr/>
      <dgm:t>
        <a:bodyPr/>
        <a:lstStyle/>
        <a:p>
          <a:endParaRPr lang="zh-CN" altLang="en-US" sz="1600"/>
        </a:p>
      </dgm:t>
    </dgm:pt>
    <dgm:pt modelId="{4A2895AF-E0F3-4AAE-9F12-884D53F7C573}">
      <dgm:prSet phldrT="[文本]" custT="1"/>
      <dgm:spPr>
        <a:solidFill>
          <a:srgbClr val="00B0F0"/>
        </a:solidFill>
        <a:ln>
          <a:solidFill>
            <a:schemeClr val="bg1"/>
          </a:solidFill>
        </a:ln>
      </dgm:spPr>
      <dgm:t>
        <a:bodyPr/>
        <a:lstStyle/>
        <a:p>
          <a:r>
            <a:rPr lang="zh-CN" altLang="en-US" sz="2000" dirty="0" smtClean="0"/>
            <a:t>恢复</a:t>
          </a:r>
          <a:endParaRPr lang="zh-CN" altLang="en-US" sz="2000" dirty="0"/>
        </a:p>
      </dgm:t>
    </dgm:pt>
    <dgm:pt modelId="{393F3A2B-3CA5-47D1-A64A-C9C18EF40AFD}" cxnId="{6F01AA56-5741-4B27-AAFC-9182AC904511}" type="parTrans">
      <dgm:prSet/>
      <dgm:spPr/>
      <dgm:t>
        <a:bodyPr/>
        <a:lstStyle/>
        <a:p>
          <a:endParaRPr lang="zh-CN" altLang="en-US" sz="1600"/>
        </a:p>
      </dgm:t>
    </dgm:pt>
    <dgm:pt modelId="{F7DD646A-7922-40EF-ADBC-CA2E7A839914}" cxnId="{6F01AA56-5741-4B27-AAFC-9182AC904511}" type="sibTrans">
      <dgm:prSet/>
      <dgm:spPr/>
      <dgm:t>
        <a:bodyPr/>
        <a:lstStyle/>
        <a:p>
          <a:endParaRPr lang="zh-CN" altLang="en-US" sz="1600"/>
        </a:p>
      </dgm:t>
    </dgm:pt>
    <dgm:pt modelId="{891B7DB2-9356-4E96-ADA1-DAC89831FB67}">
      <dgm:prSet phldrT="[文本]" custT="1"/>
      <dgm:spPr>
        <a:ln>
          <a:solidFill>
            <a:srgbClr val="00B0F0"/>
          </a:solidFill>
        </a:ln>
      </dgm:spPr>
      <dgm:t>
        <a:bodyPr/>
        <a:lstStyle/>
        <a:p>
          <a:r>
            <a:rPr lang="en-US" altLang="zh-CN" sz="1400" dirty="0" err="1" smtClean="0"/>
            <a:t>docker</a:t>
          </a:r>
          <a:r>
            <a:rPr lang="en-US" altLang="zh-CN" sz="1400" dirty="0" smtClean="0"/>
            <a:t> pull</a:t>
          </a:r>
          <a:r>
            <a:rPr lang="zh-CN" altLang="en-US" sz="1400" dirty="0" smtClean="0"/>
            <a:t>从</a:t>
          </a:r>
          <a:r>
            <a:rPr lang="en-US" altLang="zh-CN" sz="1400" dirty="0" err="1" smtClean="0"/>
            <a:t>Docker</a:t>
          </a:r>
          <a:r>
            <a:rPr lang="en-US" altLang="zh-CN" sz="1400" dirty="0" smtClean="0"/>
            <a:t> Hub</a:t>
          </a:r>
          <a:r>
            <a:rPr lang="zh-CN" altLang="en-US" sz="1400" dirty="0" smtClean="0"/>
            <a:t>获取所需镜像</a:t>
          </a:r>
          <a:endParaRPr lang="zh-CN" altLang="en-US" sz="1400" dirty="0"/>
        </a:p>
      </dgm:t>
    </dgm:pt>
    <dgm:pt modelId="{3C7F7176-9A03-4CFE-8059-2F578EA68495}" cxnId="{E97083E4-7468-4A86-A06F-430797D8D2C3}" type="parTrans">
      <dgm:prSet/>
      <dgm:spPr/>
      <dgm:t>
        <a:bodyPr/>
        <a:lstStyle/>
        <a:p>
          <a:endParaRPr lang="zh-CN" altLang="en-US" sz="1600"/>
        </a:p>
      </dgm:t>
    </dgm:pt>
    <dgm:pt modelId="{6764999A-FEE7-4120-9B61-770A08C925EE}" cxnId="{E97083E4-7468-4A86-A06F-430797D8D2C3}" type="sibTrans">
      <dgm:prSet/>
      <dgm:spPr/>
      <dgm:t>
        <a:bodyPr/>
        <a:lstStyle/>
        <a:p>
          <a:endParaRPr lang="zh-CN" altLang="en-US" sz="1600"/>
        </a:p>
      </dgm:t>
    </dgm:pt>
    <dgm:pt modelId="{609CEBF8-DD96-4468-A310-FC6EC2118693}">
      <dgm:prSet phldrT="[文本]" custT="1"/>
      <dgm:spPr>
        <a:ln>
          <a:solidFill>
            <a:srgbClr val="00B0F0"/>
          </a:solidFill>
        </a:ln>
      </dgm:spPr>
      <dgm:t>
        <a:bodyPr/>
        <a:lstStyle/>
        <a:p>
          <a:r>
            <a:rPr lang="en-US" altLang="zh-CN" sz="1400" dirty="0" err="1" smtClean="0"/>
            <a:t>docker</a:t>
          </a:r>
          <a:r>
            <a:rPr lang="en-US" altLang="zh-CN" sz="1400" dirty="0" smtClean="0"/>
            <a:t> run</a:t>
          </a:r>
          <a:r>
            <a:rPr lang="zh-CN" altLang="en-US" sz="1400" dirty="0" smtClean="0"/>
            <a:t>从</a:t>
          </a:r>
          <a:r>
            <a:rPr lang="en-US" altLang="zh-CN" sz="1400" dirty="0" err="1" smtClean="0"/>
            <a:t>Docker</a:t>
          </a:r>
          <a:r>
            <a:rPr lang="en-US" altLang="zh-CN" sz="1400" dirty="0" smtClean="0"/>
            <a:t> Hub</a:t>
          </a:r>
          <a:r>
            <a:rPr lang="zh-CN" altLang="en-US" sz="1400" dirty="0" smtClean="0"/>
            <a:t>恢复并运行容器</a:t>
          </a:r>
          <a:endParaRPr lang="zh-CN" altLang="en-US" sz="1400" dirty="0"/>
        </a:p>
      </dgm:t>
    </dgm:pt>
    <dgm:pt modelId="{71EB549D-05F2-4EF7-BC40-5D09303980EC}" cxnId="{E7DB9D33-84E9-4A9D-BE3F-65B82D7F996C}" type="parTrans">
      <dgm:prSet/>
      <dgm:spPr/>
      <dgm:t>
        <a:bodyPr/>
        <a:lstStyle/>
        <a:p>
          <a:endParaRPr lang="zh-CN" altLang="en-US" sz="1600"/>
        </a:p>
      </dgm:t>
    </dgm:pt>
    <dgm:pt modelId="{7FD82A0C-8B9D-4EE7-8A44-F1B9D85C9288}" cxnId="{E7DB9D33-84E9-4A9D-BE3F-65B82D7F996C}" type="sibTrans">
      <dgm:prSet/>
      <dgm:spPr/>
      <dgm:t>
        <a:bodyPr/>
        <a:lstStyle/>
        <a:p>
          <a:endParaRPr lang="zh-CN" altLang="en-US" sz="1600"/>
        </a:p>
      </dgm:t>
    </dgm:pt>
    <dgm:pt modelId="{5EBFD0C7-84C4-4DD2-B529-86C427256CC6}">
      <dgm:prSet phldrT="[文本]" custT="1"/>
      <dgm:spPr>
        <a:ln>
          <a:solidFill>
            <a:srgbClr val="00B0F0"/>
          </a:solidFill>
        </a:ln>
      </dgm:spPr>
      <dgm:t>
        <a:bodyPr/>
        <a:lstStyle/>
        <a:p>
          <a:r>
            <a:rPr lang="zh-CN" altLang="en-US" sz="1400" dirty="0" smtClean="0"/>
            <a:t>本地注册中心</a:t>
          </a:r>
          <a:r>
            <a:rPr lang="en-US" altLang="zh-CN" sz="1400" dirty="0" smtClean="0"/>
            <a:t>/</a:t>
          </a:r>
          <a:r>
            <a:rPr lang="zh-CN" altLang="en-US" sz="1400" dirty="0" smtClean="0"/>
            <a:t>镜像仓库</a:t>
          </a:r>
          <a:endParaRPr lang="zh-CN" altLang="en-US" sz="1400" dirty="0"/>
        </a:p>
      </dgm:t>
    </dgm:pt>
    <dgm:pt modelId="{037CB0C1-57AD-43CB-B8C2-68838D670D19}" cxnId="{52D84931-2D70-4225-A02C-230E5D0926F0}" type="parTrans">
      <dgm:prSet/>
      <dgm:spPr/>
      <dgm:t>
        <a:bodyPr/>
        <a:lstStyle/>
        <a:p>
          <a:endParaRPr lang="en-US" sz="1600"/>
        </a:p>
      </dgm:t>
    </dgm:pt>
    <dgm:pt modelId="{F083AFF2-2FFA-4C40-ABE4-CC3C40AA93D9}" cxnId="{52D84931-2D70-4225-A02C-230E5D0926F0}" type="sibTrans">
      <dgm:prSet/>
      <dgm:spPr/>
      <dgm:t>
        <a:bodyPr/>
        <a:lstStyle/>
        <a:p>
          <a:endParaRPr lang="en-US" sz="1600"/>
        </a:p>
      </dgm:t>
    </dgm:pt>
    <dgm:pt modelId="{9EFFFEE6-E36C-4556-8C42-6AB9CA465636}" type="pres">
      <dgm:prSet presAssocID="{9FD004F6-3539-4FF3-BACE-36DA49A0E917}" presName="Name0" presStyleCnt="0">
        <dgm:presLayoutVars>
          <dgm:dir/>
          <dgm:animLvl val="lvl"/>
          <dgm:resizeHandles val="exact"/>
        </dgm:presLayoutVars>
      </dgm:prSet>
      <dgm:spPr/>
      <dgm:t>
        <a:bodyPr/>
        <a:lstStyle/>
        <a:p>
          <a:endParaRPr lang="zh-CN" altLang="en-US"/>
        </a:p>
      </dgm:t>
    </dgm:pt>
    <dgm:pt modelId="{C3C05C4E-4FD6-48BC-B249-8157CACBCEB6}" type="pres">
      <dgm:prSet presAssocID="{9FD004F6-3539-4FF3-BACE-36DA49A0E917}" presName="tSp" presStyleCnt="0"/>
      <dgm:spPr/>
    </dgm:pt>
    <dgm:pt modelId="{351CFA7B-2330-436C-B339-C5F5E2347433}" type="pres">
      <dgm:prSet presAssocID="{9FD004F6-3539-4FF3-BACE-36DA49A0E917}" presName="bSp" presStyleCnt="0"/>
      <dgm:spPr/>
    </dgm:pt>
    <dgm:pt modelId="{682F7CE1-406F-439E-AB32-DF34733D7DB0}" type="pres">
      <dgm:prSet presAssocID="{9FD004F6-3539-4FF3-BACE-36DA49A0E917}" presName="process" presStyleCnt="0"/>
      <dgm:spPr/>
    </dgm:pt>
    <dgm:pt modelId="{C2D98212-B19A-4148-93B8-AF156A88DBD2}" type="pres">
      <dgm:prSet presAssocID="{C47C2D7F-2F33-4C1E-8634-A50025492566}" presName="composite1" presStyleCnt="0"/>
      <dgm:spPr/>
    </dgm:pt>
    <dgm:pt modelId="{049B3F7B-9424-4BC7-8B0E-6B472D43A8DA}" type="pres">
      <dgm:prSet presAssocID="{C47C2D7F-2F33-4C1E-8634-A50025492566}" presName="dummyNode1" presStyleLbl="node1" presStyleIdx="0" presStyleCnt="3"/>
      <dgm:spPr/>
    </dgm:pt>
    <dgm:pt modelId="{5B3767D7-13E5-46FD-A536-1FCA07FDAFBC}" type="pres">
      <dgm:prSet presAssocID="{C47C2D7F-2F33-4C1E-8634-A50025492566}" presName="childNode1" presStyleLbl="bgAcc1" presStyleIdx="0" presStyleCnt="3">
        <dgm:presLayoutVars>
          <dgm:bulletEnabled val="1"/>
        </dgm:presLayoutVars>
      </dgm:prSet>
      <dgm:spPr/>
      <dgm:t>
        <a:bodyPr/>
        <a:lstStyle/>
        <a:p>
          <a:endParaRPr lang="zh-CN" altLang="en-US"/>
        </a:p>
      </dgm:t>
    </dgm:pt>
    <dgm:pt modelId="{D15AAE51-C4A8-4DCB-AC9C-C76E2F5FCCF3}" type="pres">
      <dgm:prSet presAssocID="{C47C2D7F-2F33-4C1E-8634-A50025492566}" presName="childNode1tx" presStyleLbl="bgAcc1" presStyleIdx="0" presStyleCnt="3">
        <dgm:presLayoutVars>
          <dgm:bulletEnabled val="1"/>
        </dgm:presLayoutVars>
      </dgm:prSet>
      <dgm:spPr/>
      <dgm:t>
        <a:bodyPr/>
        <a:lstStyle/>
        <a:p>
          <a:endParaRPr lang="zh-CN" altLang="en-US"/>
        </a:p>
      </dgm:t>
    </dgm:pt>
    <dgm:pt modelId="{2899377D-6215-485C-BABE-4EC6301BCB8E}" type="pres">
      <dgm:prSet presAssocID="{C47C2D7F-2F33-4C1E-8634-A50025492566}" presName="parentNode1" presStyleLbl="node1" presStyleIdx="0" presStyleCnt="3">
        <dgm:presLayoutVars>
          <dgm:chMax val="1"/>
          <dgm:bulletEnabled val="1"/>
        </dgm:presLayoutVars>
      </dgm:prSet>
      <dgm:spPr/>
      <dgm:t>
        <a:bodyPr/>
        <a:lstStyle/>
        <a:p>
          <a:endParaRPr lang="zh-CN" altLang="en-US"/>
        </a:p>
      </dgm:t>
    </dgm:pt>
    <dgm:pt modelId="{FA513094-8F3B-4F84-93FE-7819BCFFA349}" type="pres">
      <dgm:prSet presAssocID="{C47C2D7F-2F33-4C1E-8634-A50025492566}" presName="connSite1" presStyleCnt="0"/>
      <dgm:spPr/>
    </dgm:pt>
    <dgm:pt modelId="{BA050DB0-7573-42D7-9CE3-C035F4BF8102}" type="pres">
      <dgm:prSet presAssocID="{B3277953-4B7B-4907-9ABB-AA42D486F4DF}" presName="Name9" presStyleLbl="sibTrans2D1" presStyleIdx="0" presStyleCnt="2" custScaleX="136490" custLinFactNeighborX="4944" custLinFactNeighborY="-6952"/>
      <dgm:spPr/>
      <dgm:t>
        <a:bodyPr/>
        <a:lstStyle/>
        <a:p>
          <a:endParaRPr lang="zh-CN" altLang="en-US"/>
        </a:p>
      </dgm:t>
    </dgm:pt>
    <dgm:pt modelId="{A802DF16-E62E-4996-898A-32C7AC638659}" type="pres">
      <dgm:prSet presAssocID="{8A6000EA-3854-4AA3-82E8-4E8298DC67CF}" presName="composite2" presStyleCnt="0"/>
      <dgm:spPr/>
    </dgm:pt>
    <dgm:pt modelId="{A3A30FB5-C689-4F71-9450-5032FB73A772}" type="pres">
      <dgm:prSet presAssocID="{8A6000EA-3854-4AA3-82E8-4E8298DC67CF}" presName="dummyNode2" presStyleLbl="node1" presStyleIdx="0" presStyleCnt="3"/>
      <dgm:spPr/>
    </dgm:pt>
    <dgm:pt modelId="{CA96833B-9930-441C-B719-C28FA93484DB}" type="pres">
      <dgm:prSet presAssocID="{8A6000EA-3854-4AA3-82E8-4E8298DC67CF}" presName="childNode2" presStyleLbl="bgAcc1" presStyleIdx="1" presStyleCnt="3">
        <dgm:presLayoutVars>
          <dgm:bulletEnabled val="1"/>
        </dgm:presLayoutVars>
      </dgm:prSet>
      <dgm:spPr/>
      <dgm:t>
        <a:bodyPr/>
        <a:lstStyle/>
        <a:p>
          <a:endParaRPr lang="zh-CN" altLang="en-US"/>
        </a:p>
      </dgm:t>
    </dgm:pt>
    <dgm:pt modelId="{2B124B8D-AE51-4CB0-97BA-D6269D2D3A9A}" type="pres">
      <dgm:prSet presAssocID="{8A6000EA-3854-4AA3-82E8-4E8298DC67CF}" presName="childNode2tx" presStyleLbl="bgAcc1" presStyleIdx="1" presStyleCnt="3">
        <dgm:presLayoutVars>
          <dgm:bulletEnabled val="1"/>
        </dgm:presLayoutVars>
      </dgm:prSet>
      <dgm:spPr/>
      <dgm:t>
        <a:bodyPr/>
        <a:lstStyle/>
        <a:p>
          <a:endParaRPr lang="zh-CN" altLang="en-US"/>
        </a:p>
      </dgm:t>
    </dgm:pt>
    <dgm:pt modelId="{BC383949-17CB-42EF-87A7-C1BD81899BCB}" type="pres">
      <dgm:prSet presAssocID="{8A6000EA-3854-4AA3-82E8-4E8298DC67CF}" presName="parentNode2" presStyleLbl="node1" presStyleIdx="1" presStyleCnt="3">
        <dgm:presLayoutVars>
          <dgm:chMax val="0"/>
          <dgm:bulletEnabled val="1"/>
        </dgm:presLayoutVars>
      </dgm:prSet>
      <dgm:spPr/>
      <dgm:t>
        <a:bodyPr/>
        <a:lstStyle/>
        <a:p>
          <a:endParaRPr lang="zh-CN" altLang="en-US"/>
        </a:p>
      </dgm:t>
    </dgm:pt>
    <dgm:pt modelId="{56085710-52C8-460E-BAC8-0828D5757CAE}" type="pres">
      <dgm:prSet presAssocID="{8A6000EA-3854-4AA3-82E8-4E8298DC67CF}" presName="connSite2" presStyleCnt="0"/>
      <dgm:spPr/>
    </dgm:pt>
    <dgm:pt modelId="{0ACD605E-41F2-4599-9FEF-012459FE191C}" type="pres">
      <dgm:prSet presAssocID="{937F1EB2-B539-4C23-B93A-13652E9BC73F}" presName="Name18" presStyleLbl="sibTrans2D1" presStyleIdx="1" presStyleCnt="2" custScaleX="129739" custLinFactNeighborX="4433" custLinFactNeighborY="5230"/>
      <dgm:spPr/>
      <dgm:t>
        <a:bodyPr/>
        <a:lstStyle/>
        <a:p>
          <a:endParaRPr lang="zh-CN" altLang="en-US"/>
        </a:p>
      </dgm:t>
    </dgm:pt>
    <dgm:pt modelId="{B0AAAB3F-6804-42D3-AA3E-87912916AA86}" type="pres">
      <dgm:prSet presAssocID="{4A2895AF-E0F3-4AAE-9F12-884D53F7C573}" presName="composite1" presStyleCnt="0"/>
      <dgm:spPr/>
    </dgm:pt>
    <dgm:pt modelId="{F51A7492-2591-4D31-9BA7-6C5839D39D52}" type="pres">
      <dgm:prSet presAssocID="{4A2895AF-E0F3-4AAE-9F12-884D53F7C573}" presName="dummyNode1" presStyleLbl="node1" presStyleIdx="1" presStyleCnt="3"/>
      <dgm:spPr/>
    </dgm:pt>
    <dgm:pt modelId="{1D44F481-EF44-41C5-865A-A3B85D694474}" type="pres">
      <dgm:prSet presAssocID="{4A2895AF-E0F3-4AAE-9F12-884D53F7C573}" presName="childNode1" presStyleLbl="bgAcc1" presStyleIdx="2" presStyleCnt="3">
        <dgm:presLayoutVars>
          <dgm:bulletEnabled val="1"/>
        </dgm:presLayoutVars>
      </dgm:prSet>
      <dgm:spPr/>
      <dgm:t>
        <a:bodyPr/>
        <a:lstStyle/>
        <a:p>
          <a:endParaRPr lang="zh-CN" altLang="en-US"/>
        </a:p>
      </dgm:t>
    </dgm:pt>
    <dgm:pt modelId="{DBEA9D44-2E71-400B-9297-34E43461BBD8}" type="pres">
      <dgm:prSet presAssocID="{4A2895AF-E0F3-4AAE-9F12-884D53F7C573}" presName="childNode1tx" presStyleLbl="bgAcc1" presStyleIdx="2" presStyleCnt="3">
        <dgm:presLayoutVars>
          <dgm:bulletEnabled val="1"/>
        </dgm:presLayoutVars>
      </dgm:prSet>
      <dgm:spPr/>
      <dgm:t>
        <a:bodyPr/>
        <a:lstStyle/>
        <a:p>
          <a:endParaRPr lang="zh-CN" altLang="en-US"/>
        </a:p>
      </dgm:t>
    </dgm:pt>
    <dgm:pt modelId="{71275E09-181C-4A39-AE49-C83D6E2A7449}" type="pres">
      <dgm:prSet presAssocID="{4A2895AF-E0F3-4AAE-9F12-884D53F7C573}" presName="parentNode1" presStyleLbl="node1" presStyleIdx="2" presStyleCnt="3">
        <dgm:presLayoutVars>
          <dgm:chMax val="1"/>
          <dgm:bulletEnabled val="1"/>
        </dgm:presLayoutVars>
      </dgm:prSet>
      <dgm:spPr/>
      <dgm:t>
        <a:bodyPr/>
        <a:lstStyle/>
        <a:p>
          <a:endParaRPr lang="zh-CN" altLang="en-US"/>
        </a:p>
      </dgm:t>
    </dgm:pt>
    <dgm:pt modelId="{9A75A0B4-279E-486B-A874-CA6497DF7F12}" type="pres">
      <dgm:prSet presAssocID="{4A2895AF-E0F3-4AAE-9F12-884D53F7C573}" presName="connSite1" presStyleCnt="0"/>
      <dgm:spPr/>
    </dgm:pt>
  </dgm:ptLst>
  <dgm:cxnLst>
    <dgm:cxn modelId="{52D84931-2D70-4225-A02C-230E5D0926F0}" srcId="{8A6000EA-3854-4AA3-82E8-4E8298DC67CF}" destId="{5EBFD0C7-84C4-4DD2-B529-86C427256CC6}" srcOrd="1" destOrd="0" parTransId="{037CB0C1-57AD-43CB-B8C2-68838D670D19}" sibTransId="{F083AFF2-2FFA-4C40-ABE4-CC3C40AA93D9}"/>
    <dgm:cxn modelId="{9C7D31BD-CEF8-4C7E-B738-A346CEC63B28}" type="presOf" srcId="{A67C5845-FC40-4012-9C47-B09474656090}" destId="{D15AAE51-C4A8-4DCB-AC9C-C76E2F5FCCF3}" srcOrd="1" destOrd="1" presId="urn:microsoft.com/office/officeart/2005/8/layout/hProcess4"/>
    <dgm:cxn modelId="{881BC9DD-9F68-41C0-BE16-363613B60D6F}" srcId="{8A6000EA-3854-4AA3-82E8-4E8298DC67CF}" destId="{3BCBE4D8-F767-436E-AC8B-0F30098B7D6E}" srcOrd="0" destOrd="0" parTransId="{B4BAAA5E-8113-45F4-B511-E7380DCB7DB1}" sibTransId="{38E64B01-B55F-4414-83EA-51921A326368}"/>
    <dgm:cxn modelId="{749DF86F-0E7A-4EE4-B082-9779F8067053}" srcId="{C47C2D7F-2F33-4C1E-8634-A50025492566}" destId="{A67C5845-FC40-4012-9C47-B09474656090}" srcOrd="1" destOrd="0" parTransId="{674AB762-969D-4A42-8E03-6173B26860E3}" sibTransId="{F5F47A22-3BE5-4670-A338-63D6C539A914}"/>
    <dgm:cxn modelId="{DCCDD34B-E7A5-470C-A165-47BA0DD0B94C}" srcId="{9FD004F6-3539-4FF3-BACE-36DA49A0E917}" destId="{8A6000EA-3854-4AA3-82E8-4E8298DC67CF}" srcOrd="1" destOrd="0" parTransId="{3C77AC44-6C96-4900-A6F4-FB034DDC5D13}" sibTransId="{937F1EB2-B539-4C23-B93A-13652E9BC73F}"/>
    <dgm:cxn modelId="{ECC6F9A5-7C61-4E9E-AB8E-74369380B9A1}" srcId="{C47C2D7F-2F33-4C1E-8634-A50025492566}" destId="{26D7D93E-5930-4E52-98C9-4319F956F4D0}" srcOrd="0" destOrd="0" parTransId="{8178871F-7B8E-44CC-A472-910605822439}" sibTransId="{F44B599C-7215-4A55-90D5-821248997DB7}"/>
    <dgm:cxn modelId="{98F99ECF-7BA0-4B58-8407-7746E4BDE5FA}" type="presOf" srcId="{C47C2D7F-2F33-4C1E-8634-A50025492566}" destId="{2899377D-6215-485C-BABE-4EC6301BCB8E}" srcOrd="0" destOrd="0" presId="urn:microsoft.com/office/officeart/2005/8/layout/hProcess4"/>
    <dgm:cxn modelId="{3F329F65-E3C2-4F00-81FF-B576343C9460}" type="presOf" srcId="{B3277953-4B7B-4907-9ABB-AA42D486F4DF}" destId="{BA050DB0-7573-42D7-9CE3-C035F4BF8102}" srcOrd="0" destOrd="0" presId="urn:microsoft.com/office/officeart/2005/8/layout/hProcess4"/>
    <dgm:cxn modelId="{48A61D87-BFB4-4ACA-9DF8-5E07FD27A86A}" type="presOf" srcId="{891B7DB2-9356-4E96-ADA1-DAC89831FB67}" destId="{1D44F481-EF44-41C5-865A-A3B85D694474}" srcOrd="0" destOrd="0" presId="urn:microsoft.com/office/officeart/2005/8/layout/hProcess4"/>
    <dgm:cxn modelId="{A87980F3-80ED-4F2A-8CDF-7B336C5CC485}" type="presOf" srcId="{8A6000EA-3854-4AA3-82E8-4E8298DC67CF}" destId="{BC383949-17CB-42EF-87A7-C1BD81899BCB}" srcOrd="0" destOrd="0" presId="urn:microsoft.com/office/officeart/2005/8/layout/hProcess4"/>
    <dgm:cxn modelId="{5FD7C3BC-913D-4F8A-A144-B21E811FB619}" type="presOf" srcId="{3BCBE4D8-F767-436E-AC8B-0F30098B7D6E}" destId="{CA96833B-9930-441C-B719-C28FA93484DB}" srcOrd="0" destOrd="0" presId="urn:microsoft.com/office/officeart/2005/8/layout/hProcess4"/>
    <dgm:cxn modelId="{32F07267-70BC-41D5-B2C4-D7A940CCB5C2}" type="presOf" srcId="{5EBFD0C7-84C4-4DD2-B529-86C427256CC6}" destId="{CA96833B-9930-441C-B719-C28FA93484DB}" srcOrd="0" destOrd="1" presId="urn:microsoft.com/office/officeart/2005/8/layout/hProcess4"/>
    <dgm:cxn modelId="{4DCB0286-0BC1-4010-8748-8ACCEB7B6494}" type="presOf" srcId="{9FD004F6-3539-4FF3-BACE-36DA49A0E917}" destId="{9EFFFEE6-E36C-4556-8C42-6AB9CA465636}" srcOrd="0" destOrd="0" presId="urn:microsoft.com/office/officeart/2005/8/layout/hProcess4"/>
    <dgm:cxn modelId="{E97083E4-7468-4A86-A06F-430797D8D2C3}" srcId="{4A2895AF-E0F3-4AAE-9F12-884D53F7C573}" destId="{891B7DB2-9356-4E96-ADA1-DAC89831FB67}" srcOrd="0" destOrd="0" parTransId="{3C7F7176-9A03-4CFE-8059-2F578EA68495}" sibTransId="{6764999A-FEE7-4120-9B61-770A08C925EE}"/>
    <dgm:cxn modelId="{EF8E1E56-DF79-46F9-A2E0-E885E77C8D1B}" type="presOf" srcId="{4A2895AF-E0F3-4AAE-9F12-884D53F7C573}" destId="{71275E09-181C-4A39-AE49-C83D6E2A7449}" srcOrd="0" destOrd="0" presId="urn:microsoft.com/office/officeart/2005/8/layout/hProcess4"/>
    <dgm:cxn modelId="{7A663452-00A7-46A2-95B0-42E149870426}" srcId="{9FD004F6-3539-4FF3-BACE-36DA49A0E917}" destId="{C47C2D7F-2F33-4C1E-8634-A50025492566}" srcOrd="0" destOrd="0" parTransId="{9151955E-9720-4FDD-BF71-12B047D2A692}" sibTransId="{B3277953-4B7B-4907-9ABB-AA42D486F4DF}"/>
    <dgm:cxn modelId="{E55A6E99-7831-4FEA-85AE-29B5EF9E5241}" type="presOf" srcId="{A67C5845-FC40-4012-9C47-B09474656090}" destId="{5B3767D7-13E5-46FD-A536-1FCA07FDAFBC}" srcOrd="0" destOrd="1" presId="urn:microsoft.com/office/officeart/2005/8/layout/hProcess4"/>
    <dgm:cxn modelId="{C30621E1-16A9-4937-BD9D-9EE7E1BACE2C}" type="presOf" srcId="{891B7DB2-9356-4E96-ADA1-DAC89831FB67}" destId="{DBEA9D44-2E71-400B-9297-34E43461BBD8}" srcOrd="1" destOrd="0" presId="urn:microsoft.com/office/officeart/2005/8/layout/hProcess4"/>
    <dgm:cxn modelId="{A0D0269E-42D4-42FA-BBBA-C719145940AF}" type="presOf" srcId="{609CEBF8-DD96-4468-A310-FC6EC2118693}" destId="{DBEA9D44-2E71-400B-9297-34E43461BBD8}" srcOrd="1" destOrd="1" presId="urn:microsoft.com/office/officeart/2005/8/layout/hProcess4"/>
    <dgm:cxn modelId="{B72EE410-8A0E-478D-A2C9-1C6F46C8F63A}" type="presOf" srcId="{3BCBE4D8-F767-436E-AC8B-0F30098B7D6E}" destId="{2B124B8D-AE51-4CB0-97BA-D6269D2D3A9A}" srcOrd="1" destOrd="0" presId="urn:microsoft.com/office/officeart/2005/8/layout/hProcess4"/>
    <dgm:cxn modelId="{09344871-227A-4AAA-B3BA-0A1E54B01433}" type="presOf" srcId="{26D7D93E-5930-4E52-98C9-4319F956F4D0}" destId="{5B3767D7-13E5-46FD-A536-1FCA07FDAFBC}" srcOrd="0" destOrd="0" presId="urn:microsoft.com/office/officeart/2005/8/layout/hProcess4"/>
    <dgm:cxn modelId="{E7DB9D33-84E9-4A9D-BE3F-65B82D7F996C}" srcId="{4A2895AF-E0F3-4AAE-9F12-884D53F7C573}" destId="{609CEBF8-DD96-4468-A310-FC6EC2118693}" srcOrd="1" destOrd="0" parTransId="{71EB549D-05F2-4EF7-BC40-5D09303980EC}" sibTransId="{7FD82A0C-8B9D-4EE7-8A44-F1B9D85C9288}"/>
    <dgm:cxn modelId="{30F24EDD-0B0B-48CF-97DE-90E1166148C9}" type="presOf" srcId="{937F1EB2-B539-4C23-B93A-13652E9BC73F}" destId="{0ACD605E-41F2-4599-9FEF-012459FE191C}" srcOrd="0" destOrd="0" presId="urn:microsoft.com/office/officeart/2005/8/layout/hProcess4"/>
    <dgm:cxn modelId="{05250A94-C189-4A01-B43B-B7A8D8D61F13}" type="presOf" srcId="{26D7D93E-5930-4E52-98C9-4319F956F4D0}" destId="{D15AAE51-C4A8-4DCB-AC9C-C76E2F5FCCF3}" srcOrd="1" destOrd="0" presId="urn:microsoft.com/office/officeart/2005/8/layout/hProcess4"/>
    <dgm:cxn modelId="{6F01AA56-5741-4B27-AAFC-9182AC904511}" srcId="{9FD004F6-3539-4FF3-BACE-36DA49A0E917}" destId="{4A2895AF-E0F3-4AAE-9F12-884D53F7C573}" srcOrd="2" destOrd="0" parTransId="{393F3A2B-3CA5-47D1-A64A-C9C18EF40AFD}" sibTransId="{F7DD646A-7922-40EF-ADBC-CA2E7A839914}"/>
    <dgm:cxn modelId="{EC10FFD5-60A7-4C86-88E0-D6046A56B4B5}" type="presOf" srcId="{5EBFD0C7-84C4-4DD2-B529-86C427256CC6}" destId="{2B124B8D-AE51-4CB0-97BA-D6269D2D3A9A}" srcOrd="1" destOrd="1" presId="urn:microsoft.com/office/officeart/2005/8/layout/hProcess4"/>
    <dgm:cxn modelId="{83424798-B098-4394-8C49-8FC4509E097F}" type="presOf" srcId="{609CEBF8-DD96-4468-A310-FC6EC2118693}" destId="{1D44F481-EF44-41C5-865A-A3B85D694474}" srcOrd="0" destOrd="1" presId="urn:microsoft.com/office/officeart/2005/8/layout/hProcess4"/>
    <dgm:cxn modelId="{63D9F5B1-1DFF-43BC-AB8D-1D5EC8E3D171}" type="presParOf" srcId="{9EFFFEE6-E36C-4556-8C42-6AB9CA465636}" destId="{C3C05C4E-4FD6-48BC-B249-8157CACBCEB6}" srcOrd="0" destOrd="0" presId="urn:microsoft.com/office/officeart/2005/8/layout/hProcess4"/>
    <dgm:cxn modelId="{FF40BFCC-86E1-4AA0-B67D-2EAC22381265}" type="presParOf" srcId="{9EFFFEE6-E36C-4556-8C42-6AB9CA465636}" destId="{351CFA7B-2330-436C-B339-C5F5E2347433}" srcOrd="1" destOrd="0" presId="urn:microsoft.com/office/officeart/2005/8/layout/hProcess4"/>
    <dgm:cxn modelId="{8248641C-FF66-4B01-AA1B-7EA6D06B8D4A}" type="presParOf" srcId="{9EFFFEE6-E36C-4556-8C42-6AB9CA465636}" destId="{682F7CE1-406F-439E-AB32-DF34733D7DB0}" srcOrd="2" destOrd="0" presId="urn:microsoft.com/office/officeart/2005/8/layout/hProcess4"/>
    <dgm:cxn modelId="{0C77447F-7227-4443-A35D-CF386F29154F}" type="presParOf" srcId="{682F7CE1-406F-439E-AB32-DF34733D7DB0}" destId="{C2D98212-B19A-4148-93B8-AF156A88DBD2}" srcOrd="0" destOrd="0" presId="urn:microsoft.com/office/officeart/2005/8/layout/hProcess4"/>
    <dgm:cxn modelId="{C2F7B26F-6402-4241-9594-2A0D662084D9}" type="presParOf" srcId="{C2D98212-B19A-4148-93B8-AF156A88DBD2}" destId="{049B3F7B-9424-4BC7-8B0E-6B472D43A8DA}" srcOrd="0" destOrd="0" presId="urn:microsoft.com/office/officeart/2005/8/layout/hProcess4"/>
    <dgm:cxn modelId="{43496361-FE7D-4E28-8C0C-AC2591D50F05}" type="presParOf" srcId="{C2D98212-B19A-4148-93B8-AF156A88DBD2}" destId="{5B3767D7-13E5-46FD-A536-1FCA07FDAFBC}" srcOrd="1" destOrd="0" presId="urn:microsoft.com/office/officeart/2005/8/layout/hProcess4"/>
    <dgm:cxn modelId="{207E0A20-6DB1-4012-ACD0-1FEEA254A263}" type="presParOf" srcId="{C2D98212-B19A-4148-93B8-AF156A88DBD2}" destId="{D15AAE51-C4A8-4DCB-AC9C-C76E2F5FCCF3}" srcOrd="2" destOrd="0" presId="urn:microsoft.com/office/officeart/2005/8/layout/hProcess4"/>
    <dgm:cxn modelId="{93B7C65A-8048-42E9-9CFC-7F7FDDEA6B83}" type="presParOf" srcId="{C2D98212-B19A-4148-93B8-AF156A88DBD2}" destId="{2899377D-6215-485C-BABE-4EC6301BCB8E}" srcOrd="3" destOrd="0" presId="urn:microsoft.com/office/officeart/2005/8/layout/hProcess4"/>
    <dgm:cxn modelId="{8CAAF817-C985-48E6-8F6C-E2EBE520A5F9}" type="presParOf" srcId="{C2D98212-B19A-4148-93B8-AF156A88DBD2}" destId="{FA513094-8F3B-4F84-93FE-7819BCFFA349}" srcOrd="4" destOrd="0" presId="urn:microsoft.com/office/officeart/2005/8/layout/hProcess4"/>
    <dgm:cxn modelId="{605A814C-3EE6-42ED-ADCD-037E739A1172}" type="presParOf" srcId="{682F7CE1-406F-439E-AB32-DF34733D7DB0}" destId="{BA050DB0-7573-42D7-9CE3-C035F4BF8102}" srcOrd="1" destOrd="0" presId="urn:microsoft.com/office/officeart/2005/8/layout/hProcess4"/>
    <dgm:cxn modelId="{49954BA4-645D-4044-AC12-D871DE34677E}" type="presParOf" srcId="{682F7CE1-406F-439E-AB32-DF34733D7DB0}" destId="{A802DF16-E62E-4996-898A-32C7AC638659}" srcOrd="2" destOrd="0" presId="urn:microsoft.com/office/officeart/2005/8/layout/hProcess4"/>
    <dgm:cxn modelId="{24987AE7-BAB1-43F4-87BD-F339685968B4}" type="presParOf" srcId="{A802DF16-E62E-4996-898A-32C7AC638659}" destId="{A3A30FB5-C689-4F71-9450-5032FB73A772}" srcOrd="0" destOrd="0" presId="urn:microsoft.com/office/officeart/2005/8/layout/hProcess4"/>
    <dgm:cxn modelId="{A55CDAF7-56DC-479B-B030-1B69A9DF5A21}" type="presParOf" srcId="{A802DF16-E62E-4996-898A-32C7AC638659}" destId="{CA96833B-9930-441C-B719-C28FA93484DB}" srcOrd="1" destOrd="0" presId="urn:microsoft.com/office/officeart/2005/8/layout/hProcess4"/>
    <dgm:cxn modelId="{E2531AAE-253C-413A-815C-F52C01D03087}" type="presParOf" srcId="{A802DF16-E62E-4996-898A-32C7AC638659}" destId="{2B124B8D-AE51-4CB0-97BA-D6269D2D3A9A}" srcOrd="2" destOrd="0" presId="urn:microsoft.com/office/officeart/2005/8/layout/hProcess4"/>
    <dgm:cxn modelId="{56BEE9ED-BF97-4350-923F-DAB58F9F850B}" type="presParOf" srcId="{A802DF16-E62E-4996-898A-32C7AC638659}" destId="{BC383949-17CB-42EF-87A7-C1BD81899BCB}" srcOrd="3" destOrd="0" presId="urn:microsoft.com/office/officeart/2005/8/layout/hProcess4"/>
    <dgm:cxn modelId="{4933C66E-CB7F-4BB2-9409-B5B5A3CD4DCD}" type="presParOf" srcId="{A802DF16-E62E-4996-898A-32C7AC638659}" destId="{56085710-52C8-460E-BAC8-0828D5757CAE}" srcOrd="4" destOrd="0" presId="urn:microsoft.com/office/officeart/2005/8/layout/hProcess4"/>
    <dgm:cxn modelId="{FCD55F7F-C13B-4C8B-BF06-E044858A3B1D}" type="presParOf" srcId="{682F7CE1-406F-439E-AB32-DF34733D7DB0}" destId="{0ACD605E-41F2-4599-9FEF-012459FE191C}" srcOrd="3" destOrd="0" presId="urn:microsoft.com/office/officeart/2005/8/layout/hProcess4"/>
    <dgm:cxn modelId="{0A34793A-DF5F-4C59-8C5B-67E41E9861F9}" type="presParOf" srcId="{682F7CE1-406F-439E-AB32-DF34733D7DB0}" destId="{B0AAAB3F-6804-42D3-AA3E-87912916AA86}" srcOrd="4" destOrd="0" presId="urn:microsoft.com/office/officeart/2005/8/layout/hProcess4"/>
    <dgm:cxn modelId="{7827B6B3-DAFF-4720-97DB-E8E372554C95}" type="presParOf" srcId="{B0AAAB3F-6804-42D3-AA3E-87912916AA86}" destId="{F51A7492-2591-4D31-9BA7-6C5839D39D52}" srcOrd="0" destOrd="0" presId="urn:microsoft.com/office/officeart/2005/8/layout/hProcess4"/>
    <dgm:cxn modelId="{8B4FBFAA-A6FA-4D40-BF8A-E181EA7441B6}" type="presParOf" srcId="{B0AAAB3F-6804-42D3-AA3E-87912916AA86}" destId="{1D44F481-EF44-41C5-865A-A3B85D694474}" srcOrd="1" destOrd="0" presId="urn:microsoft.com/office/officeart/2005/8/layout/hProcess4"/>
    <dgm:cxn modelId="{39EDBB4B-241B-473E-94A0-06D705DEBF43}" type="presParOf" srcId="{B0AAAB3F-6804-42D3-AA3E-87912916AA86}" destId="{DBEA9D44-2E71-400B-9297-34E43461BBD8}" srcOrd="2" destOrd="0" presId="urn:microsoft.com/office/officeart/2005/8/layout/hProcess4"/>
    <dgm:cxn modelId="{D9E2D7E3-3C70-428E-AFCD-6465D8905C3F}" type="presParOf" srcId="{B0AAAB3F-6804-42D3-AA3E-87912916AA86}" destId="{71275E09-181C-4A39-AE49-C83D6E2A7449}" srcOrd="3" destOrd="0" presId="urn:microsoft.com/office/officeart/2005/8/layout/hProcess4"/>
    <dgm:cxn modelId="{8F23242B-CC16-4410-9BE7-2E8D3A14846F}" type="presParOf" srcId="{B0AAAB3F-6804-42D3-AA3E-87912916AA86}" destId="{9A75A0B4-279E-486B-A874-CA6497DF7F12}" srcOrd="4" destOrd="0" presId="urn:microsoft.com/office/officeart/2005/8/layout/hProcess4"/>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863BB00-D004-4A1C-B89F-61F61AA2B135}"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zh-CN" altLang="en-US"/>
        </a:p>
      </dgm:t>
    </dgm:pt>
    <dgm:pt modelId="{F7FE81D4-8DE9-40B7-925C-2DB64EA58930}">
      <dgm:prSet phldrT="[文本]" custT="1"/>
      <dgm:spPr>
        <a:solidFill>
          <a:srgbClr val="00B0F0"/>
        </a:solidFill>
        <a:ln>
          <a:solidFill>
            <a:schemeClr val="bg1"/>
          </a:solidFill>
        </a:ln>
      </dgm:spPr>
      <dgm:t>
        <a:bodyPr/>
        <a:lstStyle/>
        <a:p>
          <a:r>
            <a:rPr lang="en-US" altLang="zh-CN" sz="2000" dirty="0" err="1" smtClean="0"/>
            <a:t>Docker</a:t>
          </a:r>
          <a:r>
            <a:rPr lang="en-US" altLang="zh-CN" sz="2000" dirty="0" smtClean="0"/>
            <a:t> pull</a:t>
          </a:r>
          <a:r>
            <a:rPr lang="zh-CN" altLang="en-US" sz="2000" dirty="0" smtClean="0"/>
            <a:t>获取镜像</a:t>
          </a:r>
          <a:endParaRPr lang="zh-CN" altLang="en-US" sz="2000" dirty="0"/>
        </a:p>
      </dgm:t>
    </dgm:pt>
    <dgm:pt modelId="{FA6CBDC3-5207-4A31-B457-CABA4816FF5D}" cxnId="{F23E43CC-3774-45EE-8AAA-1FA802544F2D}" type="parTrans">
      <dgm:prSet/>
      <dgm:spPr/>
      <dgm:t>
        <a:bodyPr/>
        <a:lstStyle/>
        <a:p>
          <a:endParaRPr lang="zh-CN" altLang="en-US" sz="1400"/>
        </a:p>
      </dgm:t>
    </dgm:pt>
    <dgm:pt modelId="{586E71A8-E17A-42C5-AB4A-C3FBF75FB78B}" cxnId="{F23E43CC-3774-45EE-8AAA-1FA802544F2D}" type="sibTrans">
      <dgm:prSet/>
      <dgm:spPr/>
      <dgm:t>
        <a:bodyPr/>
        <a:lstStyle/>
        <a:p>
          <a:endParaRPr lang="zh-CN" altLang="en-US" sz="1400"/>
        </a:p>
      </dgm:t>
    </dgm:pt>
    <dgm:pt modelId="{3B9C7B79-A37E-4571-9498-EB56C8839384}">
      <dgm:prSet phldrT="[文本]" custT="1"/>
      <dgm:spPr>
        <a:solidFill>
          <a:schemeClr val="bg1">
            <a:lumMod val="95000"/>
            <a:alpha val="90000"/>
          </a:schemeClr>
        </a:solidFill>
        <a:ln>
          <a:solidFill>
            <a:schemeClr val="bg1">
              <a:alpha val="90000"/>
            </a:schemeClr>
          </a:solidFill>
        </a:ln>
      </dgm:spPr>
      <dgm:t>
        <a:bodyPr/>
        <a:lstStyle/>
        <a:p>
          <a:r>
            <a:rPr lang="en-US" altLang="zh-CN" sz="1600" dirty="0" err="1" smtClean="0">
              <a:latin typeface="+mn-ea"/>
            </a:rPr>
            <a:t>Docker</a:t>
          </a:r>
          <a:r>
            <a:rPr lang="en-US" altLang="zh-CN" sz="1600" dirty="0" smtClean="0">
              <a:latin typeface="+mn-ea"/>
            </a:rPr>
            <a:t> pull</a:t>
          </a:r>
          <a:r>
            <a:rPr lang="zh-CN" altLang="en-US" sz="1600" dirty="0" smtClean="0">
              <a:latin typeface="+mn-ea"/>
            </a:rPr>
            <a:t>命令直接获取基于</a:t>
          </a:r>
          <a:r>
            <a:rPr lang="en-US" altLang="zh-CN" sz="1600" dirty="0" smtClean="0"/>
            <a:t>ARM</a:t>
          </a:r>
          <a:r>
            <a:rPr lang="zh-CN" altLang="en-US" sz="1600" dirty="0" smtClean="0"/>
            <a:t>平台的</a:t>
          </a:r>
          <a:r>
            <a:rPr lang="en-US" altLang="zh-CN" sz="1600" dirty="0" err="1" smtClean="0"/>
            <a:t>docker</a:t>
          </a:r>
          <a:r>
            <a:rPr lang="zh-CN" altLang="en-US" sz="1600" dirty="0" smtClean="0"/>
            <a:t>镜像</a:t>
          </a:r>
          <a:endParaRPr lang="zh-CN" altLang="en-US" sz="1600" dirty="0"/>
        </a:p>
      </dgm:t>
    </dgm:pt>
    <dgm:pt modelId="{F1E9A3F5-5D9F-4BC5-8649-CBCFA5331ED0}" cxnId="{EF30342F-7865-45D6-AE1C-3D0B4AD707F3}" type="parTrans">
      <dgm:prSet/>
      <dgm:spPr/>
      <dgm:t>
        <a:bodyPr/>
        <a:lstStyle/>
        <a:p>
          <a:endParaRPr lang="zh-CN" altLang="en-US" sz="1400"/>
        </a:p>
      </dgm:t>
    </dgm:pt>
    <dgm:pt modelId="{CBFF1675-4102-4CDD-9D9A-37F4B89F6D09}" cxnId="{EF30342F-7865-45D6-AE1C-3D0B4AD707F3}" type="sibTrans">
      <dgm:prSet/>
      <dgm:spPr/>
      <dgm:t>
        <a:bodyPr/>
        <a:lstStyle/>
        <a:p>
          <a:endParaRPr lang="zh-CN" altLang="en-US" sz="1400"/>
        </a:p>
      </dgm:t>
    </dgm:pt>
    <dgm:pt modelId="{B5AACD77-1332-4318-9681-2083C1936DED}">
      <dgm:prSet phldrT="[文本]" custT="1"/>
      <dgm:spPr>
        <a:solidFill>
          <a:srgbClr val="00B0F0"/>
        </a:solidFill>
        <a:ln>
          <a:solidFill>
            <a:schemeClr val="bg1"/>
          </a:solidFill>
        </a:ln>
      </dgm:spPr>
      <dgm:t>
        <a:bodyPr/>
        <a:lstStyle/>
        <a:p>
          <a:r>
            <a:rPr lang="en-US" altLang="zh-CN" sz="2000" dirty="0" err="1" smtClean="0"/>
            <a:t>Dockerfile</a:t>
          </a:r>
          <a:r>
            <a:rPr lang="zh-CN" altLang="en-US" sz="2000" dirty="0" smtClean="0"/>
            <a:t>构建镜像</a:t>
          </a:r>
          <a:endParaRPr lang="zh-CN" altLang="en-US" sz="2000" dirty="0"/>
        </a:p>
      </dgm:t>
    </dgm:pt>
    <dgm:pt modelId="{724DECB5-3C95-406D-9342-F93A4DC85330}" cxnId="{B6B11C5B-8EE0-421C-8CD8-DC7C70245415}" type="parTrans">
      <dgm:prSet/>
      <dgm:spPr/>
      <dgm:t>
        <a:bodyPr/>
        <a:lstStyle/>
        <a:p>
          <a:endParaRPr lang="zh-CN" altLang="en-US" sz="1400"/>
        </a:p>
      </dgm:t>
    </dgm:pt>
    <dgm:pt modelId="{DB31498B-625C-4FB0-84C2-B8D9DEAC6975}" cxnId="{B6B11C5B-8EE0-421C-8CD8-DC7C70245415}" type="sibTrans">
      <dgm:prSet/>
      <dgm:spPr/>
      <dgm:t>
        <a:bodyPr/>
        <a:lstStyle/>
        <a:p>
          <a:endParaRPr lang="zh-CN" altLang="en-US" sz="1400"/>
        </a:p>
      </dgm:t>
    </dgm:pt>
    <dgm:pt modelId="{8419A5CB-4EE7-4F8B-8464-B45F66210ED8}">
      <dgm:prSet phldrT="[文本]" custT="1"/>
      <dgm:spPr>
        <a:solidFill>
          <a:schemeClr val="bg1">
            <a:lumMod val="95000"/>
            <a:alpha val="90000"/>
          </a:schemeClr>
        </a:solidFill>
        <a:ln>
          <a:solidFill>
            <a:schemeClr val="bg1">
              <a:alpha val="90000"/>
            </a:schemeClr>
          </a:solidFill>
        </a:ln>
      </dgm:spPr>
      <dgm:t>
        <a:bodyPr/>
        <a:lstStyle/>
        <a:p>
          <a:r>
            <a:rPr lang="zh-CN" altLang="en-US" sz="1600" dirty="0" smtClean="0">
              <a:latin typeface="微软雅黑" panose="020B0503020204020204" pitchFamily="34" charset="-122"/>
              <a:ea typeface="微软雅黑" panose="020B0503020204020204" pitchFamily="34" charset="-122"/>
            </a:rPr>
            <a:t>使用</a:t>
          </a:r>
          <a:r>
            <a:rPr lang="en-US" altLang="zh-CN" sz="1600" dirty="0" err="1" smtClean="0">
              <a:latin typeface="微软雅黑" panose="020B0503020204020204" pitchFamily="34" charset="-122"/>
              <a:ea typeface="微软雅黑" panose="020B0503020204020204" pitchFamily="34" charset="-122"/>
            </a:rPr>
            <a:t>dockerfile</a:t>
          </a:r>
          <a:r>
            <a:rPr lang="zh-CN" altLang="en-US" sz="1600" dirty="0" smtClean="0">
              <a:latin typeface="微软雅黑" panose="020B0503020204020204" pitchFamily="34" charset="-122"/>
              <a:ea typeface="微软雅黑" panose="020B0503020204020204" pitchFamily="34" charset="-122"/>
            </a:rPr>
            <a:t>构建基于</a:t>
          </a:r>
          <a:r>
            <a:rPr lang="en-US" altLang="zh-CN" sz="1600" dirty="0" smtClean="0">
              <a:latin typeface="微软雅黑" panose="020B0503020204020204" pitchFamily="34" charset="-122"/>
              <a:ea typeface="微软雅黑" panose="020B0503020204020204" pitchFamily="34" charset="-122"/>
            </a:rPr>
            <a:t>ARM</a:t>
          </a:r>
          <a:r>
            <a:rPr lang="zh-CN" altLang="en-US" sz="1600" dirty="0" smtClean="0">
              <a:latin typeface="微软雅黑" panose="020B0503020204020204" pitchFamily="34" charset="-122"/>
              <a:ea typeface="微软雅黑" panose="020B0503020204020204" pitchFamily="34" charset="-122"/>
            </a:rPr>
            <a:t>平台的</a:t>
          </a:r>
          <a:r>
            <a:rPr lang="en-US" altLang="zh-CN" sz="1600" dirty="0" err="1" smtClean="0">
              <a:latin typeface="微软雅黑" panose="020B0503020204020204" pitchFamily="34" charset="-122"/>
              <a:ea typeface="微软雅黑" panose="020B0503020204020204" pitchFamily="34" charset="-122"/>
            </a:rPr>
            <a:t>docker</a:t>
          </a:r>
          <a:r>
            <a:rPr lang="zh-CN" altLang="en-US" sz="1600" dirty="0" smtClean="0">
              <a:latin typeface="微软雅黑" panose="020B0503020204020204" pitchFamily="34" charset="-122"/>
              <a:ea typeface="微软雅黑" panose="020B0503020204020204" pitchFamily="34" charset="-122"/>
            </a:rPr>
            <a:t>镜像</a:t>
          </a:r>
          <a:endParaRPr lang="zh-CN" altLang="en-US" sz="1600" dirty="0"/>
        </a:p>
      </dgm:t>
    </dgm:pt>
    <dgm:pt modelId="{02DF8F73-D4C1-42E7-87E6-5CC1C266D7C3}" cxnId="{652E47D2-EA98-4360-8454-5BCACDD3ECC2}" type="parTrans">
      <dgm:prSet/>
      <dgm:spPr/>
      <dgm:t>
        <a:bodyPr/>
        <a:lstStyle/>
        <a:p>
          <a:endParaRPr lang="zh-CN" altLang="en-US" sz="1400"/>
        </a:p>
      </dgm:t>
    </dgm:pt>
    <dgm:pt modelId="{155C36CA-21D5-40BE-9A65-CC804ACEC47A}" cxnId="{652E47D2-EA98-4360-8454-5BCACDD3ECC2}" type="sibTrans">
      <dgm:prSet/>
      <dgm:spPr/>
      <dgm:t>
        <a:bodyPr/>
        <a:lstStyle/>
        <a:p>
          <a:endParaRPr lang="zh-CN" altLang="en-US" sz="1400"/>
        </a:p>
      </dgm:t>
    </dgm:pt>
    <dgm:pt modelId="{A356DD59-2E92-4697-AF2E-6DB05FD0E4E3}">
      <dgm:prSet phldrT="[文本]" custT="1"/>
      <dgm:spPr>
        <a:solidFill>
          <a:schemeClr val="bg1">
            <a:lumMod val="95000"/>
            <a:alpha val="90000"/>
          </a:schemeClr>
        </a:solidFill>
        <a:ln>
          <a:solidFill>
            <a:schemeClr val="bg1">
              <a:alpha val="90000"/>
            </a:schemeClr>
          </a:solidFill>
        </a:ln>
      </dgm:spPr>
      <dgm:t>
        <a:bodyPr/>
        <a:lstStyle/>
        <a:p>
          <a:r>
            <a:rPr lang="zh-CN" altLang="en-US" sz="1600" dirty="0" smtClean="0">
              <a:latin typeface="微软雅黑" panose="020B0503020204020204" pitchFamily="34" charset="-122"/>
              <a:ea typeface="微软雅黑" panose="020B0503020204020204" pitchFamily="34" charset="-122"/>
            </a:rPr>
            <a:t>基础镜像和构建后的镜像均只能使用于</a:t>
          </a:r>
          <a:r>
            <a:rPr lang="en-US" altLang="zh-CN" sz="1600" dirty="0" smtClean="0">
              <a:latin typeface="微软雅黑" panose="020B0503020204020204" pitchFamily="34" charset="-122"/>
              <a:ea typeface="微软雅黑" panose="020B0503020204020204" pitchFamily="34" charset="-122"/>
            </a:rPr>
            <a:t>ARM</a:t>
          </a:r>
          <a:r>
            <a:rPr lang="zh-CN" altLang="en-US" sz="1600" dirty="0" smtClean="0">
              <a:latin typeface="微软雅黑" panose="020B0503020204020204" pitchFamily="34" charset="-122"/>
              <a:ea typeface="微软雅黑" panose="020B0503020204020204" pitchFamily="34" charset="-122"/>
            </a:rPr>
            <a:t>平台</a:t>
          </a:r>
          <a:endParaRPr lang="zh-CN" altLang="en-US" sz="1600" dirty="0"/>
        </a:p>
      </dgm:t>
    </dgm:pt>
    <dgm:pt modelId="{6BC77732-D4C2-41BC-948E-E8E823263489}" cxnId="{FCC77764-5767-40DF-B3A1-C62700739B71}" type="parTrans">
      <dgm:prSet/>
      <dgm:spPr/>
      <dgm:t>
        <a:bodyPr/>
        <a:lstStyle/>
        <a:p>
          <a:endParaRPr lang="zh-CN" altLang="en-US" sz="1400"/>
        </a:p>
      </dgm:t>
    </dgm:pt>
    <dgm:pt modelId="{6D7D21DD-BA68-486B-BC13-38A69F3B1E0F}" cxnId="{FCC77764-5767-40DF-B3A1-C62700739B71}" type="sibTrans">
      <dgm:prSet/>
      <dgm:spPr/>
      <dgm:t>
        <a:bodyPr/>
        <a:lstStyle/>
        <a:p>
          <a:endParaRPr lang="zh-CN" altLang="en-US" sz="1400"/>
        </a:p>
      </dgm:t>
    </dgm:pt>
    <dgm:pt modelId="{C8FC06C9-2538-49F3-83AB-AA8CB2AF6F30}">
      <dgm:prSet phldrT="[文本]" custT="1"/>
      <dgm:spPr>
        <a:solidFill>
          <a:schemeClr val="bg1">
            <a:lumMod val="95000"/>
            <a:alpha val="90000"/>
          </a:schemeClr>
        </a:solidFill>
        <a:ln>
          <a:solidFill>
            <a:schemeClr val="bg1">
              <a:alpha val="90000"/>
            </a:schemeClr>
          </a:solidFill>
        </a:ln>
      </dgm:spPr>
      <dgm:t>
        <a:bodyPr/>
        <a:lstStyle/>
        <a:p>
          <a:r>
            <a:rPr lang="zh-CN" altLang="en-US" sz="1600" dirty="0" smtClean="0">
              <a:latin typeface="+mn-ea"/>
            </a:rPr>
            <a:t>使用</a:t>
          </a:r>
          <a:r>
            <a:rPr lang="en-US" altLang="zh-CN" sz="1600" dirty="0" err="1" smtClean="0">
              <a:latin typeface="+mn-ea"/>
            </a:rPr>
            <a:t>Docker</a:t>
          </a:r>
          <a:r>
            <a:rPr lang="en-US" altLang="zh-CN" sz="1600" dirty="0" smtClean="0">
              <a:latin typeface="+mn-ea"/>
            </a:rPr>
            <a:t> pull</a:t>
          </a:r>
          <a:r>
            <a:rPr lang="zh-CN" altLang="en-US" sz="1600" dirty="0" smtClean="0">
              <a:latin typeface="+mn-ea"/>
            </a:rPr>
            <a:t>命令的对象必须是适用于</a:t>
          </a:r>
          <a:r>
            <a:rPr lang="en-US" altLang="zh-CN" sz="1600" dirty="0" smtClean="0">
              <a:latin typeface="+mn-ea"/>
            </a:rPr>
            <a:t>ARM</a:t>
          </a:r>
          <a:r>
            <a:rPr lang="zh-CN" altLang="en-US" sz="1600" dirty="0" smtClean="0">
              <a:latin typeface="+mn-ea"/>
            </a:rPr>
            <a:t>的镜像，如</a:t>
          </a:r>
          <a:r>
            <a:rPr lang="en-US" altLang="zh-CN" sz="1600" dirty="0" smtClean="0">
              <a:latin typeface="+mn-ea"/>
            </a:rPr>
            <a:t>arm64v8/centos:7</a:t>
          </a:r>
          <a:endParaRPr lang="zh-CN" altLang="en-US" sz="1600" dirty="0"/>
        </a:p>
      </dgm:t>
    </dgm:pt>
    <dgm:pt modelId="{EE9DE161-B41F-4382-980B-0FC7805C9C73}" cxnId="{E08FF04A-B767-4B5D-948E-1B237065DF77}" type="sibTrans">
      <dgm:prSet/>
      <dgm:spPr/>
      <dgm:t>
        <a:bodyPr/>
        <a:lstStyle/>
        <a:p>
          <a:endParaRPr lang="zh-CN" altLang="en-US" sz="1400"/>
        </a:p>
      </dgm:t>
    </dgm:pt>
    <dgm:pt modelId="{A4BD1E3D-E39D-4002-A6A1-9D2575644083}" cxnId="{E08FF04A-B767-4B5D-948E-1B237065DF77}" type="parTrans">
      <dgm:prSet/>
      <dgm:spPr/>
      <dgm:t>
        <a:bodyPr/>
        <a:lstStyle/>
        <a:p>
          <a:endParaRPr lang="zh-CN" altLang="en-US" sz="1400"/>
        </a:p>
      </dgm:t>
    </dgm:pt>
    <dgm:pt modelId="{C54FC166-81D1-41D5-88E7-E1667DA2FE7C}" type="pres">
      <dgm:prSet presAssocID="{8863BB00-D004-4A1C-B89F-61F61AA2B135}" presName="Name0" presStyleCnt="0">
        <dgm:presLayoutVars>
          <dgm:dir/>
          <dgm:animLvl val="lvl"/>
          <dgm:resizeHandles val="exact"/>
        </dgm:presLayoutVars>
      </dgm:prSet>
      <dgm:spPr/>
      <dgm:t>
        <a:bodyPr/>
        <a:lstStyle/>
        <a:p>
          <a:endParaRPr lang="zh-CN" altLang="en-US"/>
        </a:p>
      </dgm:t>
    </dgm:pt>
    <dgm:pt modelId="{6D14F8B4-AD47-4791-8A6D-839B1CDF6522}" type="pres">
      <dgm:prSet presAssocID="{F7FE81D4-8DE9-40B7-925C-2DB64EA58930}" presName="composite" presStyleCnt="0"/>
      <dgm:spPr/>
    </dgm:pt>
    <dgm:pt modelId="{CB780E6C-B59D-4769-A939-11A50A7AB3A1}" type="pres">
      <dgm:prSet presAssocID="{F7FE81D4-8DE9-40B7-925C-2DB64EA58930}" presName="parTx" presStyleLbl="alignNode1" presStyleIdx="0" presStyleCnt="2" custScaleY="83200">
        <dgm:presLayoutVars>
          <dgm:chMax val="0"/>
          <dgm:chPref val="0"/>
          <dgm:bulletEnabled val="1"/>
        </dgm:presLayoutVars>
      </dgm:prSet>
      <dgm:spPr/>
      <dgm:t>
        <a:bodyPr/>
        <a:lstStyle/>
        <a:p>
          <a:endParaRPr lang="zh-CN" altLang="en-US"/>
        </a:p>
      </dgm:t>
    </dgm:pt>
    <dgm:pt modelId="{DC7D95BE-0E71-4E56-8941-0E108777252C}" type="pres">
      <dgm:prSet presAssocID="{F7FE81D4-8DE9-40B7-925C-2DB64EA58930}" presName="desTx" presStyleLbl="alignAccFollowNode1" presStyleIdx="0" presStyleCnt="2">
        <dgm:presLayoutVars>
          <dgm:bulletEnabled val="1"/>
        </dgm:presLayoutVars>
      </dgm:prSet>
      <dgm:spPr/>
      <dgm:t>
        <a:bodyPr/>
        <a:lstStyle/>
        <a:p>
          <a:endParaRPr lang="zh-CN" altLang="en-US"/>
        </a:p>
      </dgm:t>
    </dgm:pt>
    <dgm:pt modelId="{B93BE1E8-1940-49B5-90AB-6051AA76B3D5}" type="pres">
      <dgm:prSet presAssocID="{586E71A8-E17A-42C5-AB4A-C3FBF75FB78B}" presName="space" presStyleCnt="0"/>
      <dgm:spPr/>
    </dgm:pt>
    <dgm:pt modelId="{0E7583D3-4613-4108-A99F-0746384AF6C8}" type="pres">
      <dgm:prSet presAssocID="{B5AACD77-1332-4318-9681-2083C1936DED}" presName="composite" presStyleCnt="0"/>
      <dgm:spPr/>
    </dgm:pt>
    <dgm:pt modelId="{B4F831D2-7800-4DB1-B4BE-158E6038ADC8}" type="pres">
      <dgm:prSet presAssocID="{B5AACD77-1332-4318-9681-2083C1936DED}" presName="parTx" presStyleLbl="alignNode1" presStyleIdx="1" presStyleCnt="2" custScaleY="83200">
        <dgm:presLayoutVars>
          <dgm:chMax val="0"/>
          <dgm:chPref val="0"/>
          <dgm:bulletEnabled val="1"/>
        </dgm:presLayoutVars>
      </dgm:prSet>
      <dgm:spPr/>
      <dgm:t>
        <a:bodyPr/>
        <a:lstStyle/>
        <a:p>
          <a:endParaRPr lang="zh-CN" altLang="en-US"/>
        </a:p>
      </dgm:t>
    </dgm:pt>
    <dgm:pt modelId="{BFC90734-E2A0-41F9-BDF9-CC51B6731EAC}" type="pres">
      <dgm:prSet presAssocID="{B5AACD77-1332-4318-9681-2083C1936DED}" presName="desTx" presStyleLbl="alignAccFollowNode1" presStyleIdx="1" presStyleCnt="2">
        <dgm:presLayoutVars>
          <dgm:bulletEnabled val="1"/>
        </dgm:presLayoutVars>
      </dgm:prSet>
      <dgm:spPr/>
      <dgm:t>
        <a:bodyPr/>
        <a:lstStyle/>
        <a:p>
          <a:endParaRPr lang="zh-CN" altLang="en-US"/>
        </a:p>
      </dgm:t>
    </dgm:pt>
  </dgm:ptLst>
  <dgm:cxnLst>
    <dgm:cxn modelId="{4E40F225-9C9C-4545-8883-4D637615EF06}" type="presOf" srcId="{B5AACD77-1332-4318-9681-2083C1936DED}" destId="{B4F831D2-7800-4DB1-B4BE-158E6038ADC8}" srcOrd="0" destOrd="0" presId="urn:microsoft.com/office/officeart/2005/8/layout/hList1"/>
    <dgm:cxn modelId="{652E47D2-EA98-4360-8454-5BCACDD3ECC2}" srcId="{B5AACD77-1332-4318-9681-2083C1936DED}" destId="{8419A5CB-4EE7-4F8B-8464-B45F66210ED8}" srcOrd="0" destOrd="0" parTransId="{02DF8F73-D4C1-42E7-87E6-5CC1C266D7C3}" sibTransId="{155C36CA-21D5-40BE-9A65-CC804ACEC47A}"/>
    <dgm:cxn modelId="{E08FF04A-B767-4B5D-948E-1B237065DF77}" srcId="{F7FE81D4-8DE9-40B7-925C-2DB64EA58930}" destId="{C8FC06C9-2538-49F3-83AB-AA8CB2AF6F30}" srcOrd="1" destOrd="0" parTransId="{A4BD1E3D-E39D-4002-A6A1-9D2575644083}" sibTransId="{EE9DE161-B41F-4382-980B-0FC7805C9C73}"/>
    <dgm:cxn modelId="{97BE5E56-3FDC-4CBF-B250-44F2C8142981}" type="presOf" srcId="{F7FE81D4-8DE9-40B7-925C-2DB64EA58930}" destId="{CB780E6C-B59D-4769-A939-11A50A7AB3A1}" srcOrd="0" destOrd="0" presId="urn:microsoft.com/office/officeart/2005/8/layout/hList1"/>
    <dgm:cxn modelId="{544097AC-1E3B-4E32-8310-C4F84A465993}" type="presOf" srcId="{3B9C7B79-A37E-4571-9498-EB56C8839384}" destId="{DC7D95BE-0E71-4E56-8941-0E108777252C}" srcOrd="0" destOrd="0" presId="urn:microsoft.com/office/officeart/2005/8/layout/hList1"/>
    <dgm:cxn modelId="{F23E43CC-3774-45EE-8AAA-1FA802544F2D}" srcId="{8863BB00-D004-4A1C-B89F-61F61AA2B135}" destId="{F7FE81D4-8DE9-40B7-925C-2DB64EA58930}" srcOrd="0" destOrd="0" parTransId="{FA6CBDC3-5207-4A31-B457-CABA4816FF5D}" sibTransId="{586E71A8-E17A-42C5-AB4A-C3FBF75FB78B}"/>
    <dgm:cxn modelId="{FCC77764-5767-40DF-B3A1-C62700739B71}" srcId="{B5AACD77-1332-4318-9681-2083C1936DED}" destId="{A356DD59-2E92-4697-AF2E-6DB05FD0E4E3}" srcOrd="1" destOrd="0" parTransId="{6BC77732-D4C2-41BC-948E-E8E823263489}" sibTransId="{6D7D21DD-BA68-486B-BC13-38A69F3B1E0F}"/>
    <dgm:cxn modelId="{B6B11C5B-8EE0-421C-8CD8-DC7C70245415}" srcId="{8863BB00-D004-4A1C-B89F-61F61AA2B135}" destId="{B5AACD77-1332-4318-9681-2083C1936DED}" srcOrd="1" destOrd="0" parTransId="{724DECB5-3C95-406D-9342-F93A4DC85330}" sibTransId="{DB31498B-625C-4FB0-84C2-B8D9DEAC6975}"/>
    <dgm:cxn modelId="{D38A4B15-DFEF-435B-9862-5E167F3DA5BB}" type="presOf" srcId="{8419A5CB-4EE7-4F8B-8464-B45F66210ED8}" destId="{BFC90734-E2A0-41F9-BDF9-CC51B6731EAC}" srcOrd="0" destOrd="0" presId="urn:microsoft.com/office/officeart/2005/8/layout/hList1"/>
    <dgm:cxn modelId="{EF30342F-7865-45D6-AE1C-3D0B4AD707F3}" srcId="{F7FE81D4-8DE9-40B7-925C-2DB64EA58930}" destId="{3B9C7B79-A37E-4571-9498-EB56C8839384}" srcOrd="0" destOrd="0" parTransId="{F1E9A3F5-5D9F-4BC5-8649-CBCFA5331ED0}" sibTransId="{CBFF1675-4102-4CDD-9D9A-37F4B89F6D09}"/>
    <dgm:cxn modelId="{6E906061-F6CC-4701-8323-257003180378}" type="presOf" srcId="{C8FC06C9-2538-49F3-83AB-AA8CB2AF6F30}" destId="{DC7D95BE-0E71-4E56-8941-0E108777252C}" srcOrd="0" destOrd="1" presId="urn:microsoft.com/office/officeart/2005/8/layout/hList1"/>
    <dgm:cxn modelId="{9DCC0766-CB15-4EBA-B471-F3C0D3314896}" type="presOf" srcId="{8863BB00-D004-4A1C-B89F-61F61AA2B135}" destId="{C54FC166-81D1-41D5-88E7-E1667DA2FE7C}" srcOrd="0" destOrd="0" presId="urn:microsoft.com/office/officeart/2005/8/layout/hList1"/>
    <dgm:cxn modelId="{7672F010-CEE2-4A33-AD80-7B880F8D0746}" type="presOf" srcId="{A356DD59-2E92-4697-AF2E-6DB05FD0E4E3}" destId="{BFC90734-E2A0-41F9-BDF9-CC51B6731EAC}" srcOrd="0" destOrd="1" presId="urn:microsoft.com/office/officeart/2005/8/layout/hList1"/>
    <dgm:cxn modelId="{05DE2048-BFFF-4C74-B6CB-14BC1777E50D}" type="presParOf" srcId="{C54FC166-81D1-41D5-88E7-E1667DA2FE7C}" destId="{6D14F8B4-AD47-4791-8A6D-839B1CDF6522}" srcOrd="0" destOrd="0" presId="urn:microsoft.com/office/officeart/2005/8/layout/hList1"/>
    <dgm:cxn modelId="{F867B33E-BC55-413A-87A0-923B5AB20154}" type="presParOf" srcId="{6D14F8B4-AD47-4791-8A6D-839B1CDF6522}" destId="{CB780E6C-B59D-4769-A939-11A50A7AB3A1}" srcOrd="0" destOrd="0" presId="urn:microsoft.com/office/officeart/2005/8/layout/hList1"/>
    <dgm:cxn modelId="{92DF9CD3-2773-48E5-8740-0494C89719B5}" type="presParOf" srcId="{6D14F8B4-AD47-4791-8A6D-839B1CDF6522}" destId="{DC7D95BE-0E71-4E56-8941-0E108777252C}" srcOrd="1" destOrd="0" presId="urn:microsoft.com/office/officeart/2005/8/layout/hList1"/>
    <dgm:cxn modelId="{6A9F3D99-3319-4113-9FD4-876B603D1817}" type="presParOf" srcId="{C54FC166-81D1-41D5-88E7-E1667DA2FE7C}" destId="{B93BE1E8-1940-49B5-90AB-6051AA76B3D5}" srcOrd="1" destOrd="0" presId="urn:microsoft.com/office/officeart/2005/8/layout/hList1"/>
    <dgm:cxn modelId="{A85D3CD6-FFC3-40A5-B33A-2D78CABBE235}" type="presParOf" srcId="{C54FC166-81D1-41D5-88E7-E1667DA2FE7C}" destId="{0E7583D3-4613-4108-A99F-0746384AF6C8}" srcOrd="2" destOrd="0" presId="urn:microsoft.com/office/officeart/2005/8/layout/hList1"/>
    <dgm:cxn modelId="{7AED1B37-586D-470D-9041-A032C958607E}" type="presParOf" srcId="{0E7583D3-4613-4108-A99F-0746384AF6C8}" destId="{B4F831D2-7800-4DB1-B4BE-158E6038ADC8}" srcOrd="0" destOrd="0" presId="urn:microsoft.com/office/officeart/2005/8/layout/hList1"/>
    <dgm:cxn modelId="{7D20BE55-FE2C-4256-A61F-CB40D9766837}" type="presParOf" srcId="{0E7583D3-4613-4108-A99F-0746384AF6C8}" destId="{BFC90734-E2A0-41F9-BDF9-CC51B6731EAC}" srcOrd="1" destOrd="0" presId="urn:microsoft.com/office/officeart/2005/8/layout/hList1"/>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AE712AD-0386-4205-A01F-3D12C22AAE9D}" type="doc">
      <dgm:prSet loTypeId="urn:microsoft.com/office/officeart/2005/8/layout/chevron2" loCatId="process" qsTypeId="urn:microsoft.com/office/officeart/2005/8/quickstyle/simple1" qsCatId="simple" csTypeId="urn:microsoft.com/office/officeart/2005/8/colors/colorful5" csCatId="colorful" phldr="1"/>
      <dgm:spPr/>
      <dgm:t>
        <a:bodyPr/>
        <a:lstStyle/>
        <a:p>
          <a:endParaRPr lang="en-US"/>
        </a:p>
      </dgm:t>
    </dgm:pt>
    <dgm:pt modelId="{62ACD633-4BA2-4BE5-842D-A4E138378598}">
      <dgm:prSet phldrT="[文本]" custT="1"/>
      <dgm:spPr/>
      <dgm:t>
        <a:bodyPr/>
        <a:lstStyle/>
        <a:p>
          <a:endParaRPr lang="en-US" sz="1200" dirty="0">
            <a:solidFill>
              <a:schemeClr val="tx1"/>
            </a:solidFill>
          </a:endParaRPr>
        </a:p>
      </dgm:t>
    </dgm:pt>
    <dgm:pt modelId="{A3E4AF9A-395A-42FF-B7D7-90562EC62681}" cxnId="{4F7E655C-B63D-4F42-82E6-65751BEE7724}" type="parTrans">
      <dgm:prSet/>
      <dgm:spPr/>
      <dgm:t>
        <a:bodyPr/>
        <a:lstStyle/>
        <a:p>
          <a:endParaRPr lang="en-US" sz="2800">
            <a:solidFill>
              <a:schemeClr val="tx1"/>
            </a:solidFill>
          </a:endParaRPr>
        </a:p>
      </dgm:t>
    </dgm:pt>
    <dgm:pt modelId="{1B13BB11-BAFC-4AF3-B24A-4243238B8BB0}" cxnId="{4F7E655C-B63D-4F42-82E6-65751BEE7724}" type="sibTrans">
      <dgm:prSet/>
      <dgm:spPr/>
      <dgm:t>
        <a:bodyPr/>
        <a:lstStyle/>
        <a:p>
          <a:endParaRPr lang="en-US" sz="2800">
            <a:solidFill>
              <a:schemeClr val="tx1"/>
            </a:solidFill>
          </a:endParaRPr>
        </a:p>
      </dgm:t>
    </dgm:pt>
    <dgm:pt modelId="{F8A48B5A-6252-44C9-81AE-F0008B86EC72}">
      <dgm:prSet phldrT="[文本]" custT="1"/>
      <dgm:spPr/>
      <dgm:t>
        <a:bodyPr/>
        <a:lstStyle/>
        <a:p>
          <a:r>
            <a:rPr lang="en-US" altLang="zh-CN" sz="2400" dirty="0" smtClean="0">
              <a:solidFill>
                <a:schemeClr val="tx1"/>
              </a:solidFill>
            </a:rPr>
            <a:t>Docker</a:t>
          </a:r>
          <a:r>
            <a:rPr lang="zh-CN" altLang="en-US" sz="2400" dirty="0" smtClean="0">
              <a:solidFill>
                <a:schemeClr val="tx1"/>
              </a:solidFill>
            </a:rPr>
            <a:t>安装</a:t>
          </a:r>
          <a:endParaRPr lang="en-US" sz="2400" dirty="0">
            <a:solidFill>
              <a:schemeClr val="tx1"/>
            </a:solidFill>
          </a:endParaRPr>
        </a:p>
      </dgm:t>
    </dgm:pt>
    <dgm:pt modelId="{61C90EEA-A57F-4E32-A378-383C5F84EFC3}" cxnId="{865B1FDC-0E23-4D81-AB72-F255A737A8A9}" type="parTrans">
      <dgm:prSet/>
      <dgm:spPr/>
      <dgm:t>
        <a:bodyPr/>
        <a:lstStyle/>
        <a:p>
          <a:endParaRPr lang="en-US" sz="2800">
            <a:solidFill>
              <a:schemeClr val="tx1"/>
            </a:solidFill>
          </a:endParaRPr>
        </a:p>
      </dgm:t>
    </dgm:pt>
    <dgm:pt modelId="{E0F557EA-54EC-488D-8FBE-3772C5CB5A65}" cxnId="{865B1FDC-0E23-4D81-AB72-F255A737A8A9}" type="sibTrans">
      <dgm:prSet/>
      <dgm:spPr/>
      <dgm:t>
        <a:bodyPr/>
        <a:lstStyle/>
        <a:p>
          <a:endParaRPr lang="en-US" sz="2800">
            <a:solidFill>
              <a:schemeClr val="tx1"/>
            </a:solidFill>
          </a:endParaRPr>
        </a:p>
      </dgm:t>
    </dgm:pt>
    <dgm:pt modelId="{877C4044-4155-4761-8E62-112A53A860F5}">
      <dgm:prSet phldrT="[文本]" custT="1"/>
      <dgm:spPr/>
      <dgm:t>
        <a:bodyPr/>
        <a:lstStyle/>
        <a:p>
          <a:endParaRPr lang="en-US" sz="1200" dirty="0">
            <a:solidFill>
              <a:schemeClr val="tx1"/>
            </a:solidFill>
          </a:endParaRPr>
        </a:p>
      </dgm:t>
    </dgm:pt>
    <dgm:pt modelId="{328F0E18-0C74-41A1-8A49-7B82F7441EFD}" cxnId="{396BF927-E197-4FEE-988C-EC340869B9C7}" type="parTrans">
      <dgm:prSet/>
      <dgm:spPr/>
      <dgm:t>
        <a:bodyPr/>
        <a:lstStyle/>
        <a:p>
          <a:endParaRPr lang="en-US" sz="2800">
            <a:solidFill>
              <a:schemeClr val="tx1"/>
            </a:solidFill>
          </a:endParaRPr>
        </a:p>
      </dgm:t>
    </dgm:pt>
    <dgm:pt modelId="{8F542CD4-D86E-4169-AC31-3D9D8C75D8D2}" cxnId="{396BF927-E197-4FEE-988C-EC340869B9C7}" type="sibTrans">
      <dgm:prSet/>
      <dgm:spPr/>
      <dgm:t>
        <a:bodyPr/>
        <a:lstStyle/>
        <a:p>
          <a:endParaRPr lang="en-US" sz="2800">
            <a:solidFill>
              <a:schemeClr val="tx1"/>
            </a:solidFill>
          </a:endParaRPr>
        </a:p>
      </dgm:t>
    </dgm:pt>
    <dgm:pt modelId="{F4E58B69-A03C-4C99-8852-E058B5B8EA2C}">
      <dgm:prSet phldrT="[文本]" custT="1"/>
      <dgm:spPr/>
      <dgm:t>
        <a:bodyPr/>
        <a:lstStyle/>
        <a:p>
          <a:r>
            <a:rPr lang="en-US" altLang="zh-CN" sz="2400" dirty="0" smtClean="0">
              <a:solidFill>
                <a:schemeClr val="tx1"/>
              </a:solidFill>
            </a:rPr>
            <a:t>Docker</a:t>
          </a:r>
          <a:r>
            <a:rPr lang="zh-CN" altLang="en-US" sz="2400" dirty="0" smtClean="0">
              <a:solidFill>
                <a:schemeClr val="tx1"/>
              </a:solidFill>
            </a:rPr>
            <a:t>构建基础镜像</a:t>
          </a:r>
          <a:endParaRPr lang="en-US" sz="2400" dirty="0">
            <a:solidFill>
              <a:schemeClr val="tx1"/>
            </a:solidFill>
          </a:endParaRPr>
        </a:p>
      </dgm:t>
    </dgm:pt>
    <dgm:pt modelId="{DC320FBF-1610-4F32-9EB6-0EB5A566C72C}" cxnId="{38E2CE04-E282-42C6-9DFB-6A6F747FADA4}" type="parTrans">
      <dgm:prSet/>
      <dgm:spPr/>
      <dgm:t>
        <a:bodyPr/>
        <a:lstStyle/>
        <a:p>
          <a:endParaRPr lang="en-US" sz="2800">
            <a:solidFill>
              <a:schemeClr val="tx1"/>
            </a:solidFill>
          </a:endParaRPr>
        </a:p>
      </dgm:t>
    </dgm:pt>
    <dgm:pt modelId="{4E26DD78-D559-4122-98DD-A8D74DD9CD67}" cxnId="{38E2CE04-E282-42C6-9DFB-6A6F747FADA4}" type="sibTrans">
      <dgm:prSet/>
      <dgm:spPr/>
      <dgm:t>
        <a:bodyPr/>
        <a:lstStyle/>
        <a:p>
          <a:endParaRPr lang="en-US" sz="2800">
            <a:solidFill>
              <a:schemeClr val="tx1"/>
            </a:solidFill>
          </a:endParaRPr>
        </a:p>
      </dgm:t>
    </dgm:pt>
    <dgm:pt modelId="{329043AF-EEDF-429B-8D02-870ED0751FB1}">
      <dgm:prSet phldrT="[文本]" custT="1"/>
      <dgm:spPr/>
      <dgm:t>
        <a:bodyPr/>
        <a:lstStyle/>
        <a:p>
          <a:endParaRPr lang="en-US" sz="1200" dirty="0">
            <a:solidFill>
              <a:schemeClr val="tx1"/>
            </a:solidFill>
          </a:endParaRPr>
        </a:p>
      </dgm:t>
    </dgm:pt>
    <dgm:pt modelId="{648C8409-1895-4C45-96C1-16C504568F7B}" cxnId="{30FBEFCE-5233-498B-81C2-2E78D1CC21DD}" type="parTrans">
      <dgm:prSet/>
      <dgm:spPr/>
      <dgm:t>
        <a:bodyPr/>
        <a:lstStyle/>
        <a:p>
          <a:endParaRPr lang="en-US" sz="2800">
            <a:solidFill>
              <a:schemeClr val="tx1"/>
            </a:solidFill>
          </a:endParaRPr>
        </a:p>
      </dgm:t>
    </dgm:pt>
    <dgm:pt modelId="{649EB9F0-57E8-4BCC-AB69-B9FEB3BFA3F5}" cxnId="{30FBEFCE-5233-498B-81C2-2E78D1CC21DD}" type="sibTrans">
      <dgm:prSet/>
      <dgm:spPr/>
      <dgm:t>
        <a:bodyPr/>
        <a:lstStyle/>
        <a:p>
          <a:endParaRPr lang="en-US" sz="2800">
            <a:solidFill>
              <a:schemeClr val="tx1"/>
            </a:solidFill>
          </a:endParaRPr>
        </a:p>
      </dgm:t>
    </dgm:pt>
    <dgm:pt modelId="{ABADA48C-4FAC-483F-85E8-F596E0B1B81E}">
      <dgm:prSet phldrT="[文本]" custT="1"/>
      <dgm:spPr/>
      <dgm:t>
        <a:bodyPr/>
        <a:lstStyle/>
        <a:p>
          <a:r>
            <a:rPr lang="en-US" altLang="zh-CN" sz="2400" dirty="0" err="1" smtClean="0">
              <a:solidFill>
                <a:schemeClr val="tx1"/>
              </a:solidFill>
            </a:rPr>
            <a:t>Dockerfile</a:t>
          </a:r>
          <a:r>
            <a:rPr lang="zh-CN" altLang="en-US" sz="2400" dirty="0" smtClean="0">
              <a:solidFill>
                <a:schemeClr val="tx1"/>
              </a:solidFill>
            </a:rPr>
            <a:t>创建应用镜像</a:t>
          </a:r>
          <a:endParaRPr lang="en-US" sz="2400" dirty="0">
            <a:solidFill>
              <a:schemeClr val="tx1"/>
            </a:solidFill>
          </a:endParaRPr>
        </a:p>
      </dgm:t>
    </dgm:pt>
    <dgm:pt modelId="{2EF37701-7CDE-4FB4-AA99-FF4D90DFBA45}" cxnId="{C6EEAE53-CDFC-4850-8496-D26142696973}" type="parTrans">
      <dgm:prSet/>
      <dgm:spPr/>
      <dgm:t>
        <a:bodyPr/>
        <a:lstStyle/>
        <a:p>
          <a:endParaRPr lang="en-US"/>
        </a:p>
      </dgm:t>
    </dgm:pt>
    <dgm:pt modelId="{52B78435-AFF7-4C7E-990F-2EC387B5C4D7}" cxnId="{C6EEAE53-CDFC-4850-8496-D26142696973}" type="sibTrans">
      <dgm:prSet/>
      <dgm:spPr/>
      <dgm:t>
        <a:bodyPr/>
        <a:lstStyle/>
        <a:p>
          <a:endParaRPr lang="en-US"/>
        </a:p>
      </dgm:t>
    </dgm:pt>
    <dgm:pt modelId="{4E97D6E0-4B1F-43AA-B78F-F8778F113402}">
      <dgm:prSet phldrT="[文本]" custT="1"/>
      <dgm:spPr/>
      <dgm:t>
        <a:bodyPr/>
        <a:lstStyle/>
        <a:p>
          <a:endParaRPr lang="en-US" sz="1200" dirty="0">
            <a:solidFill>
              <a:schemeClr val="tx1"/>
            </a:solidFill>
          </a:endParaRPr>
        </a:p>
      </dgm:t>
    </dgm:pt>
    <dgm:pt modelId="{026BE938-6796-46B7-9B1A-4852621C38E1}" cxnId="{AE4A20AA-6B34-4A70-AB59-47EA59395440}" type="sibTrans">
      <dgm:prSet/>
      <dgm:spPr/>
      <dgm:t>
        <a:bodyPr/>
        <a:lstStyle/>
        <a:p>
          <a:endParaRPr lang="en-US" sz="2800">
            <a:solidFill>
              <a:schemeClr val="tx1"/>
            </a:solidFill>
          </a:endParaRPr>
        </a:p>
      </dgm:t>
    </dgm:pt>
    <dgm:pt modelId="{CC2EAB3E-066D-484E-A386-FC8F543796AC}" cxnId="{AE4A20AA-6B34-4A70-AB59-47EA59395440}" type="parTrans">
      <dgm:prSet/>
      <dgm:spPr/>
      <dgm:t>
        <a:bodyPr/>
        <a:lstStyle/>
        <a:p>
          <a:endParaRPr lang="en-US" sz="2800">
            <a:solidFill>
              <a:schemeClr val="tx1"/>
            </a:solidFill>
          </a:endParaRPr>
        </a:p>
      </dgm:t>
    </dgm:pt>
    <dgm:pt modelId="{9BF1D360-7456-44EB-8676-3454E7E105C7}">
      <dgm:prSet phldrT="[文本]" custT="1"/>
      <dgm:spPr/>
      <dgm:t>
        <a:bodyPr/>
        <a:lstStyle/>
        <a:p>
          <a:r>
            <a:rPr lang="zh-CN" altLang="en-US" sz="2400" dirty="0" smtClean="0">
              <a:solidFill>
                <a:schemeClr val="tx1"/>
              </a:solidFill>
            </a:rPr>
            <a:t>验证应用镜像</a:t>
          </a:r>
          <a:endParaRPr lang="en-US" sz="2400" dirty="0">
            <a:solidFill>
              <a:schemeClr val="tx1"/>
            </a:solidFill>
          </a:endParaRPr>
        </a:p>
      </dgm:t>
    </dgm:pt>
    <dgm:pt modelId="{B6C0AF75-4BE0-4260-A819-FD6E94983F9C}" cxnId="{B0DD595B-03CF-4B31-971A-5C1BE1CB75C2}" type="parTrans">
      <dgm:prSet/>
      <dgm:spPr/>
      <dgm:t>
        <a:bodyPr/>
        <a:lstStyle/>
        <a:p>
          <a:endParaRPr lang="en-US"/>
        </a:p>
      </dgm:t>
    </dgm:pt>
    <dgm:pt modelId="{E99A0B34-8E63-4612-A76E-B3C5E2961E4A}" cxnId="{B0DD595B-03CF-4B31-971A-5C1BE1CB75C2}" type="sibTrans">
      <dgm:prSet/>
      <dgm:spPr/>
      <dgm:t>
        <a:bodyPr/>
        <a:lstStyle/>
        <a:p>
          <a:endParaRPr lang="en-US"/>
        </a:p>
      </dgm:t>
    </dgm:pt>
    <dgm:pt modelId="{3A13CB0D-B162-45FF-BE67-669C162AC675}" type="pres">
      <dgm:prSet presAssocID="{1AE712AD-0386-4205-A01F-3D12C22AAE9D}" presName="linearFlow" presStyleCnt="0">
        <dgm:presLayoutVars>
          <dgm:dir/>
          <dgm:animLvl val="lvl"/>
          <dgm:resizeHandles val="exact"/>
        </dgm:presLayoutVars>
      </dgm:prSet>
      <dgm:spPr/>
      <dgm:t>
        <a:bodyPr/>
        <a:lstStyle/>
        <a:p>
          <a:endParaRPr lang="zh-CN" altLang="en-US"/>
        </a:p>
      </dgm:t>
    </dgm:pt>
    <dgm:pt modelId="{5FACDF1D-DB9C-47A7-B833-F67679BE275C}" type="pres">
      <dgm:prSet presAssocID="{62ACD633-4BA2-4BE5-842D-A4E138378598}" presName="composite" presStyleCnt="0"/>
      <dgm:spPr/>
    </dgm:pt>
    <dgm:pt modelId="{D5E798AD-5500-4368-BAFE-37717E119961}" type="pres">
      <dgm:prSet presAssocID="{62ACD633-4BA2-4BE5-842D-A4E138378598}" presName="parentText" presStyleLbl="alignNode1" presStyleIdx="0" presStyleCnt="4">
        <dgm:presLayoutVars>
          <dgm:chMax val="1"/>
          <dgm:bulletEnabled val="1"/>
        </dgm:presLayoutVars>
      </dgm:prSet>
      <dgm:spPr/>
      <dgm:t>
        <a:bodyPr/>
        <a:lstStyle/>
        <a:p>
          <a:endParaRPr lang="en-US"/>
        </a:p>
      </dgm:t>
    </dgm:pt>
    <dgm:pt modelId="{970906FA-6EE9-445E-BBE4-7AB8A05E7BC4}" type="pres">
      <dgm:prSet presAssocID="{62ACD633-4BA2-4BE5-842D-A4E138378598}" presName="descendantText" presStyleLbl="alignAcc1" presStyleIdx="0" presStyleCnt="4">
        <dgm:presLayoutVars>
          <dgm:bulletEnabled val="1"/>
        </dgm:presLayoutVars>
      </dgm:prSet>
      <dgm:spPr/>
      <dgm:t>
        <a:bodyPr/>
        <a:lstStyle/>
        <a:p>
          <a:endParaRPr lang="en-US"/>
        </a:p>
      </dgm:t>
    </dgm:pt>
    <dgm:pt modelId="{3123943B-B7D1-4110-AA35-0F5D22BCB4A4}" type="pres">
      <dgm:prSet presAssocID="{1B13BB11-BAFC-4AF3-B24A-4243238B8BB0}" presName="sp" presStyleCnt="0"/>
      <dgm:spPr/>
    </dgm:pt>
    <dgm:pt modelId="{5A7E10AA-6A86-4D5C-A6ED-FE5A4DEF83EB}" type="pres">
      <dgm:prSet presAssocID="{877C4044-4155-4761-8E62-112A53A860F5}" presName="composite" presStyleCnt="0"/>
      <dgm:spPr/>
    </dgm:pt>
    <dgm:pt modelId="{A6C96799-83F7-4FC2-AF3F-B14ED934B469}" type="pres">
      <dgm:prSet presAssocID="{877C4044-4155-4761-8E62-112A53A860F5}" presName="parentText" presStyleLbl="alignNode1" presStyleIdx="1" presStyleCnt="4">
        <dgm:presLayoutVars>
          <dgm:chMax val="1"/>
          <dgm:bulletEnabled val="1"/>
        </dgm:presLayoutVars>
      </dgm:prSet>
      <dgm:spPr/>
      <dgm:t>
        <a:bodyPr/>
        <a:lstStyle/>
        <a:p>
          <a:endParaRPr lang="en-US"/>
        </a:p>
      </dgm:t>
    </dgm:pt>
    <dgm:pt modelId="{9FB53F77-3426-4588-AAB2-E40253F8291A}" type="pres">
      <dgm:prSet presAssocID="{877C4044-4155-4761-8E62-112A53A860F5}" presName="descendantText" presStyleLbl="alignAcc1" presStyleIdx="1" presStyleCnt="4">
        <dgm:presLayoutVars>
          <dgm:bulletEnabled val="1"/>
        </dgm:presLayoutVars>
      </dgm:prSet>
      <dgm:spPr/>
      <dgm:t>
        <a:bodyPr/>
        <a:lstStyle/>
        <a:p>
          <a:endParaRPr lang="en-US"/>
        </a:p>
      </dgm:t>
    </dgm:pt>
    <dgm:pt modelId="{167748AA-D7D4-4A9F-8A44-4D9A9F8FFAAC}" type="pres">
      <dgm:prSet presAssocID="{8F542CD4-D86E-4169-AC31-3D9D8C75D8D2}" presName="sp" presStyleCnt="0"/>
      <dgm:spPr/>
    </dgm:pt>
    <dgm:pt modelId="{2F63727C-B986-4A6A-919A-9229715EE83A}" type="pres">
      <dgm:prSet presAssocID="{4E97D6E0-4B1F-43AA-B78F-F8778F113402}" presName="composite" presStyleCnt="0"/>
      <dgm:spPr/>
    </dgm:pt>
    <dgm:pt modelId="{216175B9-637E-4409-B256-46459DCAEABA}" type="pres">
      <dgm:prSet presAssocID="{4E97D6E0-4B1F-43AA-B78F-F8778F113402}" presName="parentText" presStyleLbl="alignNode1" presStyleIdx="2" presStyleCnt="4">
        <dgm:presLayoutVars>
          <dgm:chMax val="1"/>
          <dgm:bulletEnabled val="1"/>
        </dgm:presLayoutVars>
      </dgm:prSet>
      <dgm:spPr/>
      <dgm:t>
        <a:bodyPr/>
        <a:lstStyle/>
        <a:p>
          <a:endParaRPr lang="en-US"/>
        </a:p>
      </dgm:t>
    </dgm:pt>
    <dgm:pt modelId="{9A9DBC55-0922-4B05-8F48-673B6013AAE9}" type="pres">
      <dgm:prSet presAssocID="{4E97D6E0-4B1F-43AA-B78F-F8778F113402}" presName="descendantText" presStyleLbl="alignAcc1" presStyleIdx="2" presStyleCnt="4">
        <dgm:presLayoutVars>
          <dgm:bulletEnabled val="1"/>
        </dgm:presLayoutVars>
      </dgm:prSet>
      <dgm:spPr/>
      <dgm:t>
        <a:bodyPr/>
        <a:lstStyle/>
        <a:p>
          <a:endParaRPr lang="zh-CN" altLang="en-US"/>
        </a:p>
      </dgm:t>
    </dgm:pt>
    <dgm:pt modelId="{54C7835D-D6B2-4E9D-B9DC-B20092AF9CA2}" type="pres">
      <dgm:prSet presAssocID="{026BE938-6796-46B7-9B1A-4852621C38E1}" presName="sp" presStyleCnt="0"/>
      <dgm:spPr/>
    </dgm:pt>
    <dgm:pt modelId="{F5FE18EE-EFC7-40A9-A1B3-2CF6C6C3C3B5}" type="pres">
      <dgm:prSet presAssocID="{329043AF-EEDF-429B-8D02-870ED0751FB1}" presName="composite" presStyleCnt="0"/>
      <dgm:spPr/>
    </dgm:pt>
    <dgm:pt modelId="{0F3F7D17-1C99-41EB-BC3C-A9A089A39DB7}" type="pres">
      <dgm:prSet presAssocID="{329043AF-EEDF-429B-8D02-870ED0751FB1}" presName="parentText" presStyleLbl="alignNode1" presStyleIdx="3" presStyleCnt="4">
        <dgm:presLayoutVars>
          <dgm:chMax val="1"/>
          <dgm:bulletEnabled val="1"/>
        </dgm:presLayoutVars>
      </dgm:prSet>
      <dgm:spPr/>
      <dgm:t>
        <a:bodyPr/>
        <a:lstStyle/>
        <a:p>
          <a:endParaRPr lang="zh-CN" altLang="en-US"/>
        </a:p>
      </dgm:t>
    </dgm:pt>
    <dgm:pt modelId="{93F70989-8513-4EC7-9611-C1F9BAE4B981}" type="pres">
      <dgm:prSet presAssocID="{329043AF-EEDF-429B-8D02-870ED0751FB1}" presName="descendantText" presStyleLbl="alignAcc1" presStyleIdx="3" presStyleCnt="4">
        <dgm:presLayoutVars>
          <dgm:bulletEnabled val="1"/>
        </dgm:presLayoutVars>
      </dgm:prSet>
      <dgm:spPr/>
      <dgm:t>
        <a:bodyPr/>
        <a:lstStyle/>
        <a:p>
          <a:endParaRPr lang="zh-CN" altLang="en-US"/>
        </a:p>
      </dgm:t>
    </dgm:pt>
  </dgm:ptLst>
  <dgm:cxnLst>
    <dgm:cxn modelId="{AC9C7A3B-20C4-41C6-8AEC-1E7DA3C5CF2C}" type="presOf" srcId="{9BF1D360-7456-44EB-8676-3454E7E105C7}" destId="{93F70989-8513-4EC7-9611-C1F9BAE4B981}" srcOrd="0" destOrd="0" presId="urn:microsoft.com/office/officeart/2005/8/layout/chevron2"/>
    <dgm:cxn modelId="{15ADDA20-D68E-4720-BAEF-38A52A665111}" type="presOf" srcId="{F4E58B69-A03C-4C99-8852-E058B5B8EA2C}" destId="{9FB53F77-3426-4588-AAB2-E40253F8291A}" srcOrd="0" destOrd="0" presId="urn:microsoft.com/office/officeart/2005/8/layout/chevron2"/>
    <dgm:cxn modelId="{38E2CE04-E282-42C6-9DFB-6A6F747FADA4}" srcId="{877C4044-4155-4761-8E62-112A53A860F5}" destId="{F4E58B69-A03C-4C99-8852-E058B5B8EA2C}" srcOrd="0" destOrd="0" parTransId="{DC320FBF-1610-4F32-9EB6-0EB5A566C72C}" sibTransId="{4E26DD78-D559-4122-98DD-A8D74DD9CD67}"/>
    <dgm:cxn modelId="{C6EEAE53-CDFC-4850-8496-D26142696973}" srcId="{4E97D6E0-4B1F-43AA-B78F-F8778F113402}" destId="{ABADA48C-4FAC-483F-85E8-F596E0B1B81E}" srcOrd="0" destOrd="0" parTransId="{2EF37701-7CDE-4FB4-AA99-FF4D90DFBA45}" sibTransId="{52B78435-AFF7-4C7E-990F-2EC387B5C4D7}"/>
    <dgm:cxn modelId="{0582252A-9ED1-4693-8809-2FCE133B0788}" type="presOf" srcId="{1AE712AD-0386-4205-A01F-3D12C22AAE9D}" destId="{3A13CB0D-B162-45FF-BE67-669C162AC675}" srcOrd="0" destOrd="0" presId="urn:microsoft.com/office/officeart/2005/8/layout/chevron2"/>
    <dgm:cxn modelId="{B0DD595B-03CF-4B31-971A-5C1BE1CB75C2}" srcId="{329043AF-EEDF-429B-8D02-870ED0751FB1}" destId="{9BF1D360-7456-44EB-8676-3454E7E105C7}" srcOrd="0" destOrd="0" parTransId="{B6C0AF75-4BE0-4260-A819-FD6E94983F9C}" sibTransId="{E99A0B34-8E63-4612-A76E-B3C5E2961E4A}"/>
    <dgm:cxn modelId="{092DEE33-2E47-402C-8908-02D9E8B5C35D}" type="presOf" srcId="{329043AF-EEDF-429B-8D02-870ED0751FB1}" destId="{0F3F7D17-1C99-41EB-BC3C-A9A089A39DB7}" srcOrd="0" destOrd="0" presId="urn:microsoft.com/office/officeart/2005/8/layout/chevron2"/>
    <dgm:cxn modelId="{4F7E655C-B63D-4F42-82E6-65751BEE7724}" srcId="{1AE712AD-0386-4205-A01F-3D12C22AAE9D}" destId="{62ACD633-4BA2-4BE5-842D-A4E138378598}" srcOrd="0" destOrd="0" parTransId="{A3E4AF9A-395A-42FF-B7D7-90562EC62681}" sibTransId="{1B13BB11-BAFC-4AF3-B24A-4243238B8BB0}"/>
    <dgm:cxn modelId="{AE4A20AA-6B34-4A70-AB59-47EA59395440}" srcId="{1AE712AD-0386-4205-A01F-3D12C22AAE9D}" destId="{4E97D6E0-4B1F-43AA-B78F-F8778F113402}" srcOrd="2" destOrd="0" parTransId="{CC2EAB3E-066D-484E-A386-FC8F543796AC}" sibTransId="{026BE938-6796-46B7-9B1A-4852621C38E1}"/>
    <dgm:cxn modelId="{4290A6F1-7198-4E6E-BCC5-DE932B58C060}" type="presOf" srcId="{62ACD633-4BA2-4BE5-842D-A4E138378598}" destId="{D5E798AD-5500-4368-BAFE-37717E119961}" srcOrd="0" destOrd="0" presId="urn:microsoft.com/office/officeart/2005/8/layout/chevron2"/>
    <dgm:cxn modelId="{30FBEFCE-5233-498B-81C2-2E78D1CC21DD}" srcId="{1AE712AD-0386-4205-A01F-3D12C22AAE9D}" destId="{329043AF-EEDF-429B-8D02-870ED0751FB1}" srcOrd="3" destOrd="0" parTransId="{648C8409-1895-4C45-96C1-16C504568F7B}" sibTransId="{649EB9F0-57E8-4BCC-AB69-B9FEB3BFA3F5}"/>
    <dgm:cxn modelId="{B4910600-38FC-45CE-A088-334764D77D80}" type="presOf" srcId="{877C4044-4155-4761-8E62-112A53A860F5}" destId="{A6C96799-83F7-4FC2-AF3F-B14ED934B469}" srcOrd="0" destOrd="0" presId="urn:microsoft.com/office/officeart/2005/8/layout/chevron2"/>
    <dgm:cxn modelId="{3E5C614C-5B1F-406D-9AF3-0861A3F90C62}" type="presOf" srcId="{F8A48B5A-6252-44C9-81AE-F0008B86EC72}" destId="{970906FA-6EE9-445E-BBE4-7AB8A05E7BC4}" srcOrd="0" destOrd="0" presId="urn:microsoft.com/office/officeart/2005/8/layout/chevron2"/>
    <dgm:cxn modelId="{865B1FDC-0E23-4D81-AB72-F255A737A8A9}" srcId="{62ACD633-4BA2-4BE5-842D-A4E138378598}" destId="{F8A48B5A-6252-44C9-81AE-F0008B86EC72}" srcOrd="0" destOrd="0" parTransId="{61C90EEA-A57F-4E32-A378-383C5F84EFC3}" sibTransId="{E0F557EA-54EC-488D-8FBE-3772C5CB5A65}"/>
    <dgm:cxn modelId="{BC34E118-E1E0-4955-94DA-632E348B38A3}" type="presOf" srcId="{ABADA48C-4FAC-483F-85E8-F596E0B1B81E}" destId="{9A9DBC55-0922-4B05-8F48-673B6013AAE9}" srcOrd="0" destOrd="0" presId="urn:microsoft.com/office/officeart/2005/8/layout/chevron2"/>
    <dgm:cxn modelId="{B2CD7A89-F17F-4EDF-9944-366D61E94666}" type="presOf" srcId="{4E97D6E0-4B1F-43AA-B78F-F8778F113402}" destId="{216175B9-637E-4409-B256-46459DCAEABA}" srcOrd="0" destOrd="0" presId="urn:microsoft.com/office/officeart/2005/8/layout/chevron2"/>
    <dgm:cxn modelId="{396BF927-E197-4FEE-988C-EC340869B9C7}" srcId="{1AE712AD-0386-4205-A01F-3D12C22AAE9D}" destId="{877C4044-4155-4761-8E62-112A53A860F5}" srcOrd="1" destOrd="0" parTransId="{328F0E18-0C74-41A1-8A49-7B82F7441EFD}" sibTransId="{8F542CD4-D86E-4169-AC31-3D9D8C75D8D2}"/>
    <dgm:cxn modelId="{9C56D813-3D9F-477C-816F-CCF308D21512}" type="presParOf" srcId="{3A13CB0D-B162-45FF-BE67-669C162AC675}" destId="{5FACDF1D-DB9C-47A7-B833-F67679BE275C}" srcOrd="0" destOrd="0" presId="urn:microsoft.com/office/officeart/2005/8/layout/chevron2"/>
    <dgm:cxn modelId="{EAC6779D-CCF5-4330-A1D8-C31CB23A6DCA}" type="presParOf" srcId="{5FACDF1D-DB9C-47A7-B833-F67679BE275C}" destId="{D5E798AD-5500-4368-BAFE-37717E119961}" srcOrd="0" destOrd="0" presId="urn:microsoft.com/office/officeart/2005/8/layout/chevron2"/>
    <dgm:cxn modelId="{1A3670A5-1E13-4EAF-83E3-4425E36C24E5}" type="presParOf" srcId="{5FACDF1D-DB9C-47A7-B833-F67679BE275C}" destId="{970906FA-6EE9-445E-BBE4-7AB8A05E7BC4}" srcOrd="1" destOrd="0" presId="urn:microsoft.com/office/officeart/2005/8/layout/chevron2"/>
    <dgm:cxn modelId="{B4722F70-79CE-4E6F-B779-36631B705F86}" type="presParOf" srcId="{3A13CB0D-B162-45FF-BE67-669C162AC675}" destId="{3123943B-B7D1-4110-AA35-0F5D22BCB4A4}" srcOrd="1" destOrd="0" presId="urn:microsoft.com/office/officeart/2005/8/layout/chevron2"/>
    <dgm:cxn modelId="{734BBD87-ECA4-4531-80D4-35FE8F1CA139}" type="presParOf" srcId="{3A13CB0D-B162-45FF-BE67-669C162AC675}" destId="{5A7E10AA-6A86-4D5C-A6ED-FE5A4DEF83EB}" srcOrd="2" destOrd="0" presId="urn:microsoft.com/office/officeart/2005/8/layout/chevron2"/>
    <dgm:cxn modelId="{40568320-DE82-4A34-A978-332A891E4C12}" type="presParOf" srcId="{5A7E10AA-6A86-4D5C-A6ED-FE5A4DEF83EB}" destId="{A6C96799-83F7-4FC2-AF3F-B14ED934B469}" srcOrd="0" destOrd="0" presId="urn:microsoft.com/office/officeart/2005/8/layout/chevron2"/>
    <dgm:cxn modelId="{C8388B8E-0428-4D02-B0CB-0335D38B2D9F}" type="presParOf" srcId="{5A7E10AA-6A86-4D5C-A6ED-FE5A4DEF83EB}" destId="{9FB53F77-3426-4588-AAB2-E40253F8291A}" srcOrd="1" destOrd="0" presId="urn:microsoft.com/office/officeart/2005/8/layout/chevron2"/>
    <dgm:cxn modelId="{1EAF8FB7-AE9D-41F2-89D4-5510E51A9E82}" type="presParOf" srcId="{3A13CB0D-B162-45FF-BE67-669C162AC675}" destId="{167748AA-D7D4-4A9F-8A44-4D9A9F8FFAAC}" srcOrd="3" destOrd="0" presId="urn:microsoft.com/office/officeart/2005/8/layout/chevron2"/>
    <dgm:cxn modelId="{947B7BB0-B315-42CB-B8CA-1668749AE8F2}" type="presParOf" srcId="{3A13CB0D-B162-45FF-BE67-669C162AC675}" destId="{2F63727C-B986-4A6A-919A-9229715EE83A}" srcOrd="4" destOrd="0" presId="urn:microsoft.com/office/officeart/2005/8/layout/chevron2"/>
    <dgm:cxn modelId="{67932171-B9EE-45EC-B3A0-EC321ECC6AAD}" type="presParOf" srcId="{2F63727C-B986-4A6A-919A-9229715EE83A}" destId="{216175B9-637E-4409-B256-46459DCAEABA}" srcOrd="0" destOrd="0" presId="urn:microsoft.com/office/officeart/2005/8/layout/chevron2"/>
    <dgm:cxn modelId="{F6AF02AF-2A6D-40E7-9E8C-5B85E8D9C0FA}" type="presParOf" srcId="{2F63727C-B986-4A6A-919A-9229715EE83A}" destId="{9A9DBC55-0922-4B05-8F48-673B6013AAE9}" srcOrd="1" destOrd="0" presId="urn:microsoft.com/office/officeart/2005/8/layout/chevron2"/>
    <dgm:cxn modelId="{BA15A293-569F-4B5A-B814-7B3DE4614D49}" type="presParOf" srcId="{3A13CB0D-B162-45FF-BE67-669C162AC675}" destId="{54C7835D-D6B2-4E9D-B9DC-B20092AF9CA2}" srcOrd="5" destOrd="0" presId="urn:microsoft.com/office/officeart/2005/8/layout/chevron2"/>
    <dgm:cxn modelId="{A129D30D-7A01-4262-979D-D604D1B1ECDC}" type="presParOf" srcId="{3A13CB0D-B162-45FF-BE67-669C162AC675}" destId="{F5FE18EE-EFC7-40A9-A1B3-2CF6C6C3C3B5}" srcOrd="6" destOrd="0" presId="urn:microsoft.com/office/officeart/2005/8/layout/chevron2"/>
    <dgm:cxn modelId="{335C5D53-AF4C-46CE-9500-807543352B60}" type="presParOf" srcId="{F5FE18EE-EFC7-40A9-A1B3-2CF6C6C3C3B5}" destId="{0F3F7D17-1C99-41EB-BC3C-A9A089A39DB7}" srcOrd="0" destOrd="0" presId="urn:microsoft.com/office/officeart/2005/8/layout/chevron2"/>
    <dgm:cxn modelId="{EDFC646E-4D45-4BDB-B17A-ACE60A9D6D9B}" type="presParOf" srcId="{F5FE18EE-EFC7-40A9-A1B3-2CF6C6C3C3B5}" destId="{93F70989-8513-4EC7-9611-C1F9BAE4B981}" srcOrd="1" destOrd="0" presId="urn:microsoft.com/office/officeart/2005/8/layout/chevron2"/>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5DB1E5-72E1-4688-A6E3-DCF4AE8BA669}">
      <dsp:nvSpPr>
        <dsp:cNvPr id="0" name=""/>
        <dsp:cNvSpPr/>
      </dsp:nvSpPr>
      <dsp:spPr>
        <a:xfrm>
          <a:off x="2171376" y="0"/>
          <a:ext cx="2171376" cy="1398066"/>
        </a:xfrm>
        <a:prstGeom prst="trapezoid">
          <a:avLst>
            <a:gd name="adj" fmla="val 70257"/>
          </a:avLst>
        </a:prstGeom>
        <a:solidFill>
          <a:srgbClr val="FFC000"/>
        </a:solidFill>
        <a:ln w="12700" cap="flat" cmpd="sng" algn="ctr">
          <a:solidFill>
            <a:srgbClr val="666666">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endParaRPr lang="zh-CN" altLang="en-US" sz="1400" b="1" kern="1200" dirty="0">
            <a:solidFill>
              <a:srgbClr val="666666"/>
            </a:solidFill>
            <a:latin typeface="华文细黑" pitchFamily="2" charset="-122"/>
            <a:ea typeface="华文细黑" pitchFamily="2" charset="-122"/>
            <a:cs typeface="+mn-cs"/>
          </a:endParaRPr>
        </a:p>
      </dsp:txBody>
      <dsp:txXfrm>
        <a:off x="2171376" y="0"/>
        <a:ext cx="2171376" cy="1398066"/>
      </dsp:txXfrm>
    </dsp:sp>
    <dsp:sp modelId="{9AAD7817-FA32-495A-9E69-66603114E90C}">
      <dsp:nvSpPr>
        <dsp:cNvPr id="0" name=""/>
        <dsp:cNvSpPr/>
      </dsp:nvSpPr>
      <dsp:spPr>
        <a:xfrm>
          <a:off x="1085688" y="1398066"/>
          <a:ext cx="4342753" cy="1398066"/>
        </a:xfrm>
        <a:prstGeom prst="trapezoid">
          <a:avLst>
            <a:gd name="adj" fmla="val 70257"/>
          </a:avLst>
        </a:prstGeom>
        <a:solidFill>
          <a:srgbClr val="7CBF33"/>
        </a:solidFill>
        <a:ln w="12700" cap="flat" cmpd="sng" algn="ctr">
          <a:solidFill>
            <a:srgbClr val="666666">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endParaRPr lang="zh-CN" altLang="en-US" sz="1400" b="1" kern="1200" dirty="0">
            <a:solidFill>
              <a:srgbClr val="666666"/>
            </a:solidFill>
            <a:latin typeface="+mn-lt"/>
            <a:ea typeface="华文细黑" pitchFamily="2" charset="-122"/>
            <a:cs typeface="+mn-cs"/>
          </a:endParaRPr>
        </a:p>
      </dsp:txBody>
      <dsp:txXfrm>
        <a:off x="1845670" y="1398066"/>
        <a:ext cx="2822789" cy="1398066"/>
      </dsp:txXfrm>
    </dsp:sp>
    <dsp:sp modelId="{4FA83660-85FD-4F2A-9736-25CF8A1140A2}">
      <dsp:nvSpPr>
        <dsp:cNvPr id="0" name=""/>
        <dsp:cNvSpPr/>
      </dsp:nvSpPr>
      <dsp:spPr>
        <a:xfrm>
          <a:off x="0" y="2796133"/>
          <a:ext cx="6514129" cy="1398066"/>
        </a:xfrm>
        <a:prstGeom prst="trapezoid">
          <a:avLst>
            <a:gd name="adj" fmla="val 70257"/>
          </a:avLst>
        </a:prstGeom>
        <a:solidFill>
          <a:srgbClr val="00B0F0"/>
        </a:solidFill>
        <a:ln w="12700" cap="flat" cmpd="sng" algn="ctr">
          <a:solidFill>
            <a:srgbClr val="666666">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endParaRPr lang="zh-CN" altLang="en-US" sz="1400" b="1" kern="1200" dirty="0">
            <a:solidFill>
              <a:srgbClr val="666666"/>
            </a:solidFill>
            <a:latin typeface="华文细黑" pitchFamily="2" charset="-122"/>
            <a:ea typeface="华文细黑" pitchFamily="2" charset="-122"/>
            <a:cs typeface="+mn-cs"/>
          </a:endParaRPr>
        </a:p>
      </dsp:txBody>
      <dsp:txXfrm>
        <a:off x="1139972" y="2796133"/>
        <a:ext cx="4234184" cy="139806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B3767D7-13E5-46FD-A536-1FCA07FDAFBC}">
      <dsp:nvSpPr>
        <dsp:cNvPr id="0" name=""/>
        <dsp:cNvSpPr/>
      </dsp:nvSpPr>
      <dsp:spPr>
        <a:xfrm>
          <a:off x="3666" y="1122190"/>
          <a:ext cx="2298861" cy="1896079"/>
        </a:xfrm>
        <a:prstGeom prst="roundRect">
          <a:avLst>
            <a:gd name="adj" fmla="val 10000"/>
          </a:avLst>
        </a:prstGeom>
        <a:solidFill>
          <a:schemeClr val="lt1">
            <a:alpha val="90000"/>
            <a:hueOff val="0"/>
            <a:satOff val="0"/>
            <a:lumOff val="0"/>
            <a:alphaOff val="0"/>
          </a:schemeClr>
        </a:solidFill>
        <a:ln w="25400" cap="flat" cmpd="sng" algn="ctr">
          <a:solidFill>
            <a:srgbClr val="00B0F0"/>
          </a:solidFill>
          <a:prstDash val="solid"/>
        </a:ln>
        <a:effectLst/>
      </dsp:spPr>
      <dsp:style>
        <a:lnRef idx="2">
          <a:scrgbClr r="0" g="0" b="0"/>
        </a:lnRef>
        <a:fillRef idx="1">
          <a:scrgbClr r="0" g="0" b="0"/>
        </a:fillRef>
        <a:effectRef idx="0">
          <a:scrgbClr r="0" g="0" b="0"/>
        </a:effectRef>
        <a:fontRef idx="minor"/>
      </dsp:style>
      <dsp:txBody>
        <a:bodyPr spcFirstLastPara="0" vert="horz" wrap="square" lIns="123825" tIns="123825" rIns="123825" bIns="123825" numCol="1" spcCol="1270" anchor="t" anchorCtr="0">
          <a:noAutofit/>
        </a:bodyPr>
        <a:lstStyle/>
        <a:p>
          <a:pPr marL="114300" lvl="1" indent="-114300" algn="l" defTabSz="622300">
            <a:lnSpc>
              <a:spcPct val="90000"/>
            </a:lnSpc>
            <a:spcBef>
              <a:spcPct val="0"/>
            </a:spcBef>
            <a:spcAft>
              <a:spcPct val="15000"/>
            </a:spcAft>
            <a:buChar char="••"/>
          </a:pPr>
          <a:r>
            <a:rPr lang="en-US" altLang="zh-CN" sz="1400" kern="1200" dirty="0" err="1" smtClean="0"/>
            <a:t>docker</a:t>
          </a:r>
          <a:r>
            <a:rPr lang="en-US" altLang="zh-CN" sz="1400" kern="1200" dirty="0" smtClean="0"/>
            <a:t> push</a:t>
          </a:r>
          <a:r>
            <a:rPr lang="zh-CN" altLang="en-US" sz="1400" kern="1200" dirty="0" smtClean="0"/>
            <a:t>推送镜像到</a:t>
          </a:r>
          <a:r>
            <a:rPr lang="en-US" altLang="zh-CN" sz="1400" kern="1200" dirty="0" err="1" smtClean="0"/>
            <a:t>Docker</a:t>
          </a:r>
          <a:r>
            <a:rPr lang="zh-CN" altLang="en-US" sz="1400" kern="1200" dirty="0" smtClean="0"/>
            <a:t>注册中心</a:t>
          </a:r>
          <a:endParaRPr lang="zh-CN" altLang="en-US" sz="1400" kern="1200" dirty="0"/>
        </a:p>
        <a:p>
          <a:pPr marL="114300" lvl="1" indent="-114300" algn="l" defTabSz="622300">
            <a:lnSpc>
              <a:spcPct val="90000"/>
            </a:lnSpc>
            <a:spcBef>
              <a:spcPct val="0"/>
            </a:spcBef>
            <a:spcAft>
              <a:spcPct val="15000"/>
            </a:spcAft>
            <a:buChar char="••"/>
          </a:pPr>
          <a:r>
            <a:rPr lang="zh-CN" altLang="en-US" sz="1400" kern="1200" dirty="0" smtClean="0"/>
            <a:t>作为</a:t>
          </a:r>
          <a:r>
            <a:rPr lang="en-US" altLang="zh-CN" sz="1400" kern="1200" dirty="0" smtClean="0"/>
            <a:t>tar</a:t>
          </a:r>
          <a:r>
            <a:rPr lang="zh-CN" altLang="en-US" sz="1400" kern="1200" dirty="0" smtClean="0"/>
            <a:t>包保存到本地</a:t>
          </a:r>
          <a:endParaRPr lang="zh-CN" altLang="en-US" sz="1400" kern="1200" dirty="0"/>
        </a:p>
      </dsp:txBody>
      <dsp:txXfrm>
        <a:off x="47300" y="1165824"/>
        <a:ext cx="2211593" cy="1402509"/>
      </dsp:txXfrm>
    </dsp:sp>
    <dsp:sp modelId="{BA050DB0-7573-42D7-9CE3-C035F4BF8102}">
      <dsp:nvSpPr>
        <dsp:cNvPr id="0" name=""/>
        <dsp:cNvSpPr/>
      </dsp:nvSpPr>
      <dsp:spPr>
        <a:xfrm>
          <a:off x="950845" y="1380087"/>
          <a:ext cx="3492210" cy="2558583"/>
        </a:xfrm>
        <a:prstGeom prst="leftCircularArrow">
          <a:avLst>
            <a:gd name="adj1" fmla="val 3245"/>
            <a:gd name="adj2" fmla="val 400202"/>
            <a:gd name="adj3" fmla="val 2175713"/>
            <a:gd name="adj4" fmla="val 9024489"/>
            <a:gd name="adj5" fmla="val 3786"/>
          </a:avLst>
        </a:prstGeom>
        <a:solidFill>
          <a:schemeClr val="accent1">
            <a:tint val="60000"/>
            <a:hueOff val="0"/>
            <a:satOff val="0"/>
            <a:lumOff val="0"/>
            <a:alphaOff val="0"/>
          </a:schemeClr>
        </a:solidFill>
        <a:ln>
          <a:solidFill>
            <a:srgbClr val="00B0F0"/>
          </a:solidFill>
        </a:ln>
        <a:effectLst/>
      </dsp:spPr>
      <dsp:style>
        <a:lnRef idx="0">
          <a:scrgbClr r="0" g="0" b="0"/>
        </a:lnRef>
        <a:fillRef idx="1">
          <a:scrgbClr r="0" g="0" b="0"/>
        </a:fillRef>
        <a:effectRef idx="0">
          <a:scrgbClr r="0" g="0" b="0"/>
        </a:effectRef>
        <a:fontRef idx="minor">
          <a:schemeClr val="lt1"/>
        </a:fontRef>
      </dsp:style>
    </dsp:sp>
    <dsp:sp modelId="{2899377D-6215-485C-BABE-4EC6301BCB8E}">
      <dsp:nvSpPr>
        <dsp:cNvPr id="0" name=""/>
        <dsp:cNvSpPr/>
      </dsp:nvSpPr>
      <dsp:spPr>
        <a:xfrm>
          <a:off x="514525" y="2611967"/>
          <a:ext cx="2043432" cy="812605"/>
        </a:xfrm>
        <a:prstGeom prst="roundRect">
          <a:avLst>
            <a:gd name="adj" fmla="val 10000"/>
          </a:avLst>
        </a:prstGeom>
        <a:solidFill>
          <a:srgbClr val="00B0F0"/>
        </a:solidFill>
        <a:ln w="2540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5400" rIns="38100" bIns="25400" numCol="1" spcCol="1270" anchor="ctr" anchorCtr="0">
          <a:noAutofit/>
        </a:bodyPr>
        <a:lstStyle/>
        <a:p>
          <a:pPr lvl="0" algn="ctr" defTabSz="889000">
            <a:lnSpc>
              <a:spcPct val="90000"/>
            </a:lnSpc>
            <a:spcBef>
              <a:spcPct val="0"/>
            </a:spcBef>
            <a:spcAft>
              <a:spcPct val="35000"/>
            </a:spcAft>
          </a:pPr>
          <a:r>
            <a:rPr lang="zh-CN" altLang="en-US" sz="2000" kern="1200" dirty="0" smtClean="0"/>
            <a:t>备份</a:t>
          </a:r>
          <a:endParaRPr lang="zh-CN" altLang="en-US" sz="2000" kern="1200" dirty="0"/>
        </a:p>
      </dsp:txBody>
      <dsp:txXfrm>
        <a:off x="538325" y="2635767"/>
        <a:ext cx="1995832" cy="765005"/>
      </dsp:txXfrm>
    </dsp:sp>
    <dsp:sp modelId="{CA96833B-9930-441C-B719-C28FA93484DB}">
      <dsp:nvSpPr>
        <dsp:cNvPr id="0" name=""/>
        <dsp:cNvSpPr/>
      </dsp:nvSpPr>
      <dsp:spPr>
        <a:xfrm>
          <a:off x="2953324" y="1122190"/>
          <a:ext cx="2298861" cy="1896079"/>
        </a:xfrm>
        <a:prstGeom prst="roundRect">
          <a:avLst>
            <a:gd name="adj" fmla="val 10000"/>
          </a:avLst>
        </a:prstGeom>
        <a:solidFill>
          <a:schemeClr val="lt1">
            <a:alpha val="90000"/>
            <a:hueOff val="0"/>
            <a:satOff val="0"/>
            <a:lumOff val="0"/>
            <a:alphaOff val="0"/>
          </a:schemeClr>
        </a:solidFill>
        <a:ln w="25400" cap="flat" cmpd="sng" algn="ctr">
          <a:solidFill>
            <a:srgbClr val="00B0F0"/>
          </a:solidFill>
          <a:prstDash val="solid"/>
        </a:ln>
        <a:effectLst/>
      </dsp:spPr>
      <dsp:style>
        <a:lnRef idx="2">
          <a:scrgbClr r="0" g="0" b="0"/>
        </a:lnRef>
        <a:fillRef idx="1">
          <a:scrgbClr r="0" g="0" b="0"/>
        </a:fillRef>
        <a:effectRef idx="0">
          <a:scrgbClr r="0" g="0" b="0"/>
        </a:effectRef>
        <a:fontRef idx="minor"/>
      </dsp:style>
      <dsp:txBody>
        <a:bodyPr spcFirstLastPara="0" vert="horz" wrap="square" lIns="123825" tIns="123825" rIns="123825" bIns="123825" numCol="1" spcCol="1270" anchor="t" anchorCtr="0">
          <a:noAutofit/>
        </a:bodyPr>
        <a:lstStyle/>
        <a:p>
          <a:pPr marL="114300" lvl="1" indent="-114300" algn="l" defTabSz="622300">
            <a:lnSpc>
              <a:spcPct val="90000"/>
            </a:lnSpc>
            <a:spcBef>
              <a:spcPct val="0"/>
            </a:spcBef>
            <a:spcAft>
              <a:spcPct val="15000"/>
            </a:spcAft>
            <a:buChar char="••"/>
          </a:pPr>
          <a:r>
            <a:rPr lang="en-US" altLang="zh-CN" sz="1400" kern="1200" dirty="0" err="1" smtClean="0"/>
            <a:t>Docker</a:t>
          </a:r>
          <a:r>
            <a:rPr lang="en-US" altLang="zh-CN" sz="1400" kern="1200" dirty="0" smtClean="0"/>
            <a:t> Hub</a:t>
          </a:r>
          <a:endParaRPr lang="zh-CN" altLang="en-US" sz="1400" kern="1200" dirty="0"/>
        </a:p>
        <a:p>
          <a:pPr marL="114300" lvl="1" indent="-114300" algn="l" defTabSz="622300">
            <a:lnSpc>
              <a:spcPct val="90000"/>
            </a:lnSpc>
            <a:spcBef>
              <a:spcPct val="0"/>
            </a:spcBef>
            <a:spcAft>
              <a:spcPct val="15000"/>
            </a:spcAft>
            <a:buChar char="••"/>
          </a:pPr>
          <a:r>
            <a:rPr lang="zh-CN" altLang="en-US" sz="1400" kern="1200" dirty="0" smtClean="0"/>
            <a:t>本地注册中心</a:t>
          </a:r>
          <a:r>
            <a:rPr lang="en-US" altLang="zh-CN" sz="1400" kern="1200" dirty="0" smtClean="0"/>
            <a:t>/</a:t>
          </a:r>
          <a:r>
            <a:rPr lang="zh-CN" altLang="en-US" sz="1400" kern="1200" dirty="0" smtClean="0"/>
            <a:t>镜像仓库</a:t>
          </a:r>
          <a:endParaRPr lang="zh-CN" altLang="en-US" sz="1400" kern="1200" dirty="0"/>
        </a:p>
      </dsp:txBody>
      <dsp:txXfrm>
        <a:off x="2996958" y="1572126"/>
        <a:ext cx="2211593" cy="1402509"/>
      </dsp:txXfrm>
    </dsp:sp>
    <dsp:sp modelId="{0ACD605E-41F2-4599-9FEF-012459FE191C}">
      <dsp:nvSpPr>
        <dsp:cNvPr id="0" name=""/>
        <dsp:cNvSpPr/>
      </dsp:nvSpPr>
      <dsp:spPr>
        <a:xfrm>
          <a:off x="3923980" y="98748"/>
          <a:ext cx="3700580" cy="2852327"/>
        </a:xfrm>
        <a:prstGeom prst="circularArrow">
          <a:avLst>
            <a:gd name="adj1" fmla="val 2911"/>
            <a:gd name="adj2" fmla="val 356172"/>
            <a:gd name="adj3" fmla="val 19468317"/>
            <a:gd name="adj4" fmla="val 12575511"/>
            <a:gd name="adj5" fmla="val 3396"/>
          </a:avLst>
        </a:prstGeom>
        <a:solidFill>
          <a:schemeClr val="accent1">
            <a:tint val="60000"/>
            <a:hueOff val="0"/>
            <a:satOff val="0"/>
            <a:lumOff val="0"/>
            <a:alphaOff val="0"/>
          </a:schemeClr>
        </a:solidFill>
        <a:ln>
          <a:solidFill>
            <a:srgbClr val="00B0F0"/>
          </a:solidFill>
        </a:ln>
        <a:effectLst/>
      </dsp:spPr>
      <dsp:style>
        <a:lnRef idx="0">
          <a:scrgbClr r="0" g="0" b="0"/>
        </a:lnRef>
        <a:fillRef idx="1">
          <a:scrgbClr r="0" g="0" b="0"/>
        </a:fillRef>
        <a:effectRef idx="0">
          <a:scrgbClr r="0" g="0" b="0"/>
        </a:effectRef>
        <a:fontRef idx="minor">
          <a:schemeClr val="lt1"/>
        </a:fontRef>
      </dsp:style>
    </dsp:sp>
    <dsp:sp modelId="{BC383949-17CB-42EF-87A7-C1BD81899BCB}">
      <dsp:nvSpPr>
        <dsp:cNvPr id="0" name=""/>
        <dsp:cNvSpPr/>
      </dsp:nvSpPr>
      <dsp:spPr>
        <a:xfrm>
          <a:off x="3464182" y="715887"/>
          <a:ext cx="2043432" cy="812605"/>
        </a:xfrm>
        <a:prstGeom prst="roundRect">
          <a:avLst>
            <a:gd name="adj" fmla="val 10000"/>
          </a:avLst>
        </a:prstGeom>
        <a:solidFill>
          <a:srgbClr val="00B0F0"/>
        </a:solidFill>
        <a:ln w="2540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5400" rIns="38100" bIns="25400" numCol="1" spcCol="1270" anchor="ctr" anchorCtr="0">
          <a:noAutofit/>
        </a:bodyPr>
        <a:lstStyle/>
        <a:p>
          <a:pPr lvl="0" algn="ctr" defTabSz="889000">
            <a:lnSpc>
              <a:spcPct val="90000"/>
            </a:lnSpc>
            <a:spcBef>
              <a:spcPct val="0"/>
            </a:spcBef>
            <a:spcAft>
              <a:spcPct val="35000"/>
            </a:spcAft>
          </a:pPr>
          <a:r>
            <a:rPr lang="en-US" altLang="zh-CN" sz="2000" b="0" kern="1200" dirty="0" err="1" smtClean="0"/>
            <a:t>Docker</a:t>
          </a:r>
          <a:r>
            <a:rPr lang="zh-CN" altLang="en-US" sz="2000" b="0" kern="1200" dirty="0" smtClean="0"/>
            <a:t>注册中心</a:t>
          </a:r>
          <a:endParaRPr lang="zh-CN" altLang="en-US" sz="2000" b="0" kern="1200" dirty="0"/>
        </a:p>
      </dsp:txBody>
      <dsp:txXfrm>
        <a:off x="3487982" y="739687"/>
        <a:ext cx="1995832" cy="765005"/>
      </dsp:txXfrm>
    </dsp:sp>
    <dsp:sp modelId="{1D44F481-EF44-41C5-865A-A3B85D694474}">
      <dsp:nvSpPr>
        <dsp:cNvPr id="0" name=""/>
        <dsp:cNvSpPr/>
      </dsp:nvSpPr>
      <dsp:spPr>
        <a:xfrm>
          <a:off x="5902982" y="1122190"/>
          <a:ext cx="2298861" cy="1896079"/>
        </a:xfrm>
        <a:prstGeom prst="roundRect">
          <a:avLst>
            <a:gd name="adj" fmla="val 10000"/>
          </a:avLst>
        </a:prstGeom>
        <a:solidFill>
          <a:schemeClr val="lt1">
            <a:alpha val="90000"/>
            <a:hueOff val="0"/>
            <a:satOff val="0"/>
            <a:lumOff val="0"/>
            <a:alphaOff val="0"/>
          </a:schemeClr>
        </a:solidFill>
        <a:ln w="25400" cap="flat" cmpd="sng" algn="ctr">
          <a:solidFill>
            <a:srgbClr val="00B0F0"/>
          </a:solidFill>
          <a:prstDash val="solid"/>
        </a:ln>
        <a:effectLst/>
      </dsp:spPr>
      <dsp:style>
        <a:lnRef idx="2">
          <a:scrgbClr r="0" g="0" b="0"/>
        </a:lnRef>
        <a:fillRef idx="1">
          <a:scrgbClr r="0" g="0" b="0"/>
        </a:fillRef>
        <a:effectRef idx="0">
          <a:scrgbClr r="0" g="0" b="0"/>
        </a:effectRef>
        <a:fontRef idx="minor"/>
      </dsp:style>
      <dsp:txBody>
        <a:bodyPr spcFirstLastPara="0" vert="horz" wrap="square" lIns="123825" tIns="123825" rIns="123825" bIns="123825" numCol="1" spcCol="1270" anchor="t" anchorCtr="0">
          <a:noAutofit/>
        </a:bodyPr>
        <a:lstStyle/>
        <a:p>
          <a:pPr marL="114300" lvl="1" indent="-114300" algn="l" defTabSz="622300">
            <a:lnSpc>
              <a:spcPct val="90000"/>
            </a:lnSpc>
            <a:spcBef>
              <a:spcPct val="0"/>
            </a:spcBef>
            <a:spcAft>
              <a:spcPct val="15000"/>
            </a:spcAft>
            <a:buChar char="••"/>
          </a:pPr>
          <a:r>
            <a:rPr lang="en-US" altLang="zh-CN" sz="1400" kern="1200" dirty="0" err="1" smtClean="0"/>
            <a:t>docker</a:t>
          </a:r>
          <a:r>
            <a:rPr lang="en-US" altLang="zh-CN" sz="1400" kern="1200" dirty="0" smtClean="0"/>
            <a:t> pull</a:t>
          </a:r>
          <a:r>
            <a:rPr lang="zh-CN" altLang="en-US" sz="1400" kern="1200" dirty="0" smtClean="0"/>
            <a:t>从</a:t>
          </a:r>
          <a:r>
            <a:rPr lang="en-US" altLang="zh-CN" sz="1400" kern="1200" dirty="0" err="1" smtClean="0"/>
            <a:t>Docker</a:t>
          </a:r>
          <a:r>
            <a:rPr lang="en-US" altLang="zh-CN" sz="1400" kern="1200" dirty="0" smtClean="0"/>
            <a:t> Hub</a:t>
          </a:r>
          <a:r>
            <a:rPr lang="zh-CN" altLang="en-US" sz="1400" kern="1200" dirty="0" smtClean="0"/>
            <a:t>获取所需镜像</a:t>
          </a:r>
          <a:endParaRPr lang="zh-CN" altLang="en-US" sz="1400" kern="1200" dirty="0"/>
        </a:p>
        <a:p>
          <a:pPr marL="114300" lvl="1" indent="-114300" algn="l" defTabSz="622300">
            <a:lnSpc>
              <a:spcPct val="90000"/>
            </a:lnSpc>
            <a:spcBef>
              <a:spcPct val="0"/>
            </a:spcBef>
            <a:spcAft>
              <a:spcPct val="15000"/>
            </a:spcAft>
            <a:buChar char="••"/>
          </a:pPr>
          <a:r>
            <a:rPr lang="en-US" altLang="zh-CN" sz="1400" kern="1200" dirty="0" err="1" smtClean="0"/>
            <a:t>docker</a:t>
          </a:r>
          <a:r>
            <a:rPr lang="en-US" altLang="zh-CN" sz="1400" kern="1200" dirty="0" smtClean="0"/>
            <a:t> run</a:t>
          </a:r>
          <a:r>
            <a:rPr lang="zh-CN" altLang="en-US" sz="1400" kern="1200" dirty="0" smtClean="0"/>
            <a:t>从</a:t>
          </a:r>
          <a:r>
            <a:rPr lang="en-US" altLang="zh-CN" sz="1400" kern="1200" dirty="0" err="1" smtClean="0"/>
            <a:t>Docker</a:t>
          </a:r>
          <a:r>
            <a:rPr lang="en-US" altLang="zh-CN" sz="1400" kern="1200" dirty="0" smtClean="0"/>
            <a:t> Hub</a:t>
          </a:r>
          <a:r>
            <a:rPr lang="zh-CN" altLang="en-US" sz="1400" kern="1200" dirty="0" smtClean="0"/>
            <a:t>恢复并运行容器</a:t>
          </a:r>
          <a:endParaRPr lang="zh-CN" altLang="en-US" sz="1400" kern="1200" dirty="0"/>
        </a:p>
      </dsp:txBody>
      <dsp:txXfrm>
        <a:off x="5946616" y="1165824"/>
        <a:ext cx="2211593" cy="1402509"/>
      </dsp:txXfrm>
    </dsp:sp>
    <dsp:sp modelId="{71275E09-181C-4A39-AE49-C83D6E2A7449}">
      <dsp:nvSpPr>
        <dsp:cNvPr id="0" name=""/>
        <dsp:cNvSpPr/>
      </dsp:nvSpPr>
      <dsp:spPr>
        <a:xfrm>
          <a:off x="6413840" y="2611967"/>
          <a:ext cx="2043432" cy="812605"/>
        </a:xfrm>
        <a:prstGeom prst="roundRect">
          <a:avLst>
            <a:gd name="adj" fmla="val 10000"/>
          </a:avLst>
        </a:prstGeom>
        <a:solidFill>
          <a:srgbClr val="00B0F0"/>
        </a:solidFill>
        <a:ln w="2540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5400" rIns="38100" bIns="25400" numCol="1" spcCol="1270" anchor="ctr" anchorCtr="0">
          <a:noAutofit/>
        </a:bodyPr>
        <a:lstStyle/>
        <a:p>
          <a:pPr lvl="0" algn="ctr" defTabSz="889000">
            <a:lnSpc>
              <a:spcPct val="90000"/>
            </a:lnSpc>
            <a:spcBef>
              <a:spcPct val="0"/>
            </a:spcBef>
            <a:spcAft>
              <a:spcPct val="35000"/>
            </a:spcAft>
          </a:pPr>
          <a:r>
            <a:rPr lang="zh-CN" altLang="en-US" sz="2000" kern="1200" dirty="0" smtClean="0"/>
            <a:t>恢复</a:t>
          </a:r>
          <a:endParaRPr lang="zh-CN" altLang="en-US" sz="2000" kern="1200" dirty="0"/>
        </a:p>
      </dsp:txBody>
      <dsp:txXfrm>
        <a:off x="6437640" y="2635767"/>
        <a:ext cx="1995832" cy="76500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B780E6C-B59D-4769-A939-11A50A7AB3A1}">
      <dsp:nvSpPr>
        <dsp:cNvPr id="0" name=""/>
        <dsp:cNvSpPr/>
      </dsp:nvSpPr>
      <dsp:spPr>
        <a:xfrm>
          <a:off x="42" y="266516"/>
          <a:ext cx="4058004" cy="934851"/>
        </a:xfrm>
        <a:prstGeom prst="rect">
          <a:avLst/>
        </a:prstGeom>
        <a:solidFill>
          <a:srgbClr val="00B0F0"/>
        </a:solidFill>
        <a:ln w="2540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lvl="0" algn="ctr" defTabSz="889000">
            <a:lnSpc>
              <a:spcPct val="90000"/>
            </a:lnSpc>
            <a:spcBef>
              <a:spcPct val="0"/>
            </a:spcBef>
            <a:spcAft>
              <a:spcPct val="35000"/>
            </a:spcAft>
          </a:pPr>
          <a:r>
            <a:rPr lang="en-US" altLang="zh-CN" sz="2000" kern="1200" dirty="0" err="1" smtClean="0"/>
            <a:t>Docker</a:t>
          </a:r>
          <a:r>
            <a:rPr lang="en-US" altLang="zh-CN" sz="2000" kern="1200" dirty="0" smtClean="0"/>
            <a:t> pull</a:t>
          </a:r>
          <a:r>
            <a:rPr lang="zh-CN" altLang="en-US" sz="2000" kern="1200" dirty="0" smtClean="0"/>
            <a:t>获取镜像</a:t>
          </a:r>
          <a:endParaRPr lang="zh-CN" altLang="en-US" sz="2000" kern="1200" dirty="0"/>
        </a:p>
      </dsp:txBody>
      <dsp:txXfrm>
        <a:off x="42" y="266516"/>
        <a:ext cx="4058004" cy="934851"/>
      </dsp:txXfrm>
    </dsp:sp>
    <dsp:sp modelId="{DC7D95BE-0E71-4E56-8941-0E108777252C}">
      <dsp:nvSpPr>
        <dsp:cNvPr id="0" name=""/>
        <dsp:cNvSpPr/>
      </dsp:nvSpPr>
      <dsp:spPr>
        <a:xfrm>
          <a:off x="42" y="1106983"/>
          <a:ext cx="4058004" cy="2766960"/>
        </a:xfrm>
        <a:prstGeom prst="rect">
          <a:avLst/>
        </a:prstGeom>
        <a:solidFill>
          <a:schemeClr val="bg1">
            <a:lumMod val="95000"/>
            <a:alpha val="90000"/>
          </a:schemeClr>
        </a:solidFill>
        <a:ln w="25400" cap="flat" cmpd="sng" algn="ctr">
          <a:solidFill>
            <a:schemeClr val="bg1">
              <a:alpha val="9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en-US" altLang="zh-CN" sz="1600" kern="1200" dirty="0" err="1" smtClean="0">
              <a:latin typeface="+mn-ea"/>
            </a:rPr>
            <a:t>Docker</a:t>
          </a:r>
          <a:r>
            <a:rPr lang="en-US" altLang="zh-CN" sz="1600" kern="1200" dirty="0" smtClean="0">
              <a:latin typeface="+mn-ea"/>
            </a:rPr>
            <a:t> pull</a:t>
          </a:r>
          <a:r>
            <a:rPr lang="zh-CN" altLang="en-US" sz="1600" kern="1200" dirty="0" smtClean="0">
              <a:latin typeface="+mn-ea"/>
            </a:rPr>
            <a:t>命令直接获取基于</a:t>
          </a:r>
          <a:r>
            <a:rPr lang="en-US" altLang="zh-CN" sz="1600" kern="1200" dirty="0" smtClean="0"/>
            <a:t>ARM</a:t>
          </a:r>
          <a:r>
            <a:rPr lang="zh-CN" altLang="en-US" sz="1600" kern="1200" dirty="0" smtClean="0"/>
            <a:t>平台的</a:t>
          </a:r>
          <a:r>
            <a:rPr lang="en-US" altLang="zh-CN" sz="1600" kern="1200" dirty="0" err="1" smtClean="0"/>
            <a:t>docker</a:t>
          </a:r>
          <a:r>
            <a:rPr lang="zh-CN" altLang="en-US" sz="1600" kern="1200" dirty="0" smtClean="0"/>
            <a:t>镜像</a:t>
          </a:r>
          <a:endParaRPr lang="zh-CN" altLang="en-US" sz="1600" kern="1200" dirty="0"/>
        </a:p>
        <a:p>
          <a:pPr marL="171450" lvl="1" indent="-171450" algn="l" defTabSz="711200">
            <a:lnSpc>
              <a:spcPct val="90000"/>
            </a:lnSpc>
            <a:spcBef>
              <a:spcPct val="0"/>
            </a:spcBef>
            <a:spcAft>
              <a:spcPct val="15000"/>
            </a:spcAft>
            <a:buChar char="••"/>
          </a:pPr>
          <a:r>
            <a:rPr lang="zh-CN" altLang="en-US" sz="1600" kern="1200" dirty="0" smtClean="0">
              <a:latin typeface="+mn-ea"/>
            </a:rPr>
            <a:t>使用</a:t>
          </a:r>
          <a:r>
            <a:rPr lang="en-US" altLang="zh-CN" sz="1600" kern="1200" dirty="0" err="1" smtClean="0">
              <a:latin typeface="+mn-ea"/>
            </a:rPr>
            <a:t>Docker</a:t>
          </a:r>
          <a:r>
            <a:rPr lang="en-US" altLang="zh-CN" sz="1600" kern="1200" dirty="0" smtClean="0">
              <a:latin typeface="+mn-ea"/>
            </a:rPr>
            <a:t> pull</a:t>
          </a:r>
          <a:r>
            <a:rPr lang="zh-CN" altLang="en-US" sz="1600" kern="1200" dirty="0" smtClean="0">
              <a:latin typeface="+mn-ea"/>
            </a:rPr>
            <a:t>命令的对象必须是适用于</a:t>
          </a:r>
          <a:r>
            <a:rPr lang="en-US" altLang="zh-CN" sz="1600" kern="1200" dirty="0" smtClean="0">
              <a:latin typeface="+mn-ea"/>
            </a:rPr>
            <a:t>ARM</a:t>
          </a:r>
          <a:r>
            <a:rPr lang="zh-CN" altLang="en-US" sz="1600" kern="1200" dirty="0" smtClean="0">
              <a:latin typeface="+mn-ea"/>
            </a:rPr>
            <a:t>的镜像，如</a:t>
          </a:r>
          <a:r>
            <a:rPr lang="en-US" altLang="zh-CN" sz="1600" kern="1200" dirty="0" smtClean="0">
              <a:latin typeface="+mn-ea"/>
            </a:rPr>
            <a:t>arm64v8/centos:7</a:t>
          </a:r>
          <a:endParaRPr lang="zh-CN" altLang="en-US" sz="1600" kern="1200" dirty="0"/>
        </a:p>
      </dsp:txBody>
      <dsp:txXfrm>
        <a:off x="42" y="1106983"/>
        <a:ext cx="4058004" cy="2766960"/>
      </dsp:txXfrm>
    </dsp:sp>
    <dsp:sp modelId="{B4F831D2-7800-4DB1-B4BE-158E6038ADC8}">
      <dsp:nvSpPr>
        <dsp:cNvPr id="0" name=""/>
        <dsp:cNvSpPr/>
      </dsp:nvSpPr>
      <dsp:spPr>
        <a:xfrm>
          <a:off x="4626167" y="266516"/>
          <a:ext cx="4058004" cy="934851"/>
        </a:xfrm>
        <a:prstGeom prst="rect">
          <a:avLst/>
        </a:prstGeom>
        <a:solidFill>
          <a:srgbClr val="00B0F0"/>
        </a:solidFill>
        <a:ln w="2540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lvl="0" algn="ctr" defTabSz="889000">
            <a:lnSpc>
              <a:spcPct val="90000"/>
            </a:lnSpc>
            <a:spcBef>
              <a:spcPct val="0"/>
            </a:spcBef>
            <a:spcAft>
              <a:spcPct val="35000"/>
            </a:spcAft>
          </a:pPr>
          <a:r>
            <a:rPr lang="en-US" altLang="zh-CN" sz="2000" kern="1200" dirty="0" err="1" smtClean="0"/>
            <a:t>Dockerfile</a:t>
          </a:r>
          <a:r>
            <a:rPr lang="zh-CN" altLang="en-US" sz="2000" kern="1200" dirty="0" smtClean="0"/>
            <a:t>构建镜像</a:t>
          </a:r>
          <a:endParaRPr lang="zh-CN" altLang="en-US" sz="2000" kern="1200" dirty="0"/>
        </a:p>
      </dsp:txBody>
      <dsp:txXfrm>
        <a:off x="4626167" y="266516"/>
        <a:ext cx="4058004" cy="934851"/>
      </dsp:txXfrm>
    </dsp:sp>
    <dsp:sp modelId="{BFC90734-E2A0-41F9-BDF9-CC51B6731EAC}">
      <dsp:nvSpPr>
        <dsp:cNvPr id="0" name=""/>
        <dsp:cNvSpPr/>
      </dsp:nvSpPr>
      <dsp:spPr>
        <a:xfrm>
          <a:off x="4626167" y="1106983"/>
          <a:ext cx="4058004" cy="2766960"/>
        </a:xfrm>
        <a:prstGeom prst="rect">
          <a:avLst/>
        </a:prstGeom>
        <a:solidFill>
          <a:schemeClr val="bg1">
            <a:lumMod val="95000"/>
            <a:alpha val="90000"/>
          </a:schemeClr>
        </a:solidFill>
        <a:ln w="25400" cap="flat" cmpd="sng" algn="ctr">
          <a:solidFill>
            <a:schemeClr val="bg1">
              <a:alpha val="9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zh-CN" altLang="en-US" sz="1600" kern="1200" dirty="0" smtClean="0">
              <a:latin typeface="微软雅黑" panose="020B0503020204020204" pitchFamily="34" charset="-122"/>
              <a:ea typeface="微软雅黑" panose="020B0503020204020204" pitchFamily="34" charset="-122"/>
            </a:rPr>
            <a:t>使用</a:t>
          </a:r>
          <a:r>
            <a:rPr lang="en-US" altLang="zh-CN" sz="1600" kern="1200" dirty="0" err="1" smtClean="0">
              <a:latin typeface="微软雅黑" panose="020B0503020204020204" pitchFamily="34" charset="-122"/>
              <a:ea typeface="微软雅黑" panose="020B0503020204020204" pitchFamily="34" charset="-122"/>
            </a:rPr>
            <a:t>dockerfile</a:t>
          </a:r>
          <a:r>
            <a:rPr lang="zh-CN" altLang="en-US" sz="1600" kern="1200" dirty="0" smtClean="0">
              <a:latin typeface="微软雅黑" panose="020B0503020204020204" pitchFamily="34" charset="-122"/>
              <a:ea typeface="微软雅黑" panose="020B0503020204020204" pitchFamily="34" charset="-122"/>
            </a:rPr>
            <a:t>构建基于</a:t>
          </a:r>
          <a:r>
            <a:rPr lang="en-US" altLang="zh-CN" sz="1600" kern="1200" dirty="0" smtClean="0">
              <a:latin typeface="微软雅黑" panose="020B0503020204020204" pitchFamily="34" charset="-122"/>
              <a:ea typeface="微软雅黑" panose="020B0503020204020204" pitchFamily="34" charset="-122"/>
            </a:rPr>
            <a:t>ARM</a:t>
          </a:r>
          <a:r>
            <a:rPr lang="zh-CN" altLang="en-US" sz="1600" kern="1200" dirty="0" smtClean="0">
              <a:latin typeface="微软雅黑" panose="020B0503020204020204" pitchFamily="34" charset="-122"/>
              <a:ea typeface="微软雅黑" panose="020B0503020204020204" pitchFamily="34" charset="-122"/>
            </a:rPr>
            <a:t>平台的</a:t>
          </a:r>
          <a:r>
            <a:rPr lang="en-US" altLang="zh-CN" sz="1600" kern="1200" dirty="0" err="1" smtClean="0">
              <a:latin typeface="微软雅黑" panose="020B0503020204020204" pitchFamily="34" charset="-122"/>
              <a:ea typeface="微软雅黑" panose="020B0503020204020204" pitchFamily="34" charset="-122"/>
            </a:rPr>
            <a:t>docker</a:t>
          </a:r>
          <a:r>
            <a:rPr lang="zh-CN" altLang="en-US" sz="1600" kern="1200" dirty="0" smtClean="0">
              <a:latin typeface="微软雅黑" panose="020B0503020204020204" pitchFamily="34" charset="-122"/>
              <a:ea typeface="微软雅黑" panose="020B0503020204020204" pitchFamily="34" charset="-122"/>
            </a:rPr>
            <a:t>镜像</a:t>
          </a:r>
          <a:endParaRPr lang="zh-CN" altLang="en-US" sz="1600" kern="1200" dirty="0"/>
        </a:p>
        <a:p>
          <a:pPr marL="171450" lvl="1" indent="-171450" algn="l" defTabSz="711200">
            <a:lnSpc>
              <a:spcPct val="90000"/>
            </a:lnSpc>
            <a:spcBef>
              <a:spcPct val="0"/>
            </a:spcBef>
            <a:spcAft>
              <a:spcPct val="15000"/>
            </a:spcAft>
            <a:buChar char="••"/>
          </a:pPr>
          <a:r>
            <a:rPr lang="zh-CN" altLang="en-US" sz="1600" kern="1200" dirty="0" smtClean="0">
              <a:latin typeface="微软雅黑" panose="020B0503020204020204" pitchFamily="34" charset="-122"/>
              <a:ea typeface="微软雅黑" panose="020B0503020204020204" pitchFamily="34" charset="-122"/>
            </a:rPr>
            <a:t>基础镜像和构建后的镜像均只能使用于</a:t>
          </a:r>
          <a:r>
            <a:rPr lang="en-US" altLang="zh-CN" sz="1600" kern="1200" dirty="0" smtClean="0">
              <a:latin typeface="微软雅黑" panose="020B0503020204020204" pitchFamily="34" charset="-122"/>
              <a:ea typeface="微软雅黑" panose="020B0503020204020204" pitchFamily="34" charset="-122"/>
            </a:rPr>
            <a:t>ARM</a:t>
          </a:r>
          <a:r>
            <a:rPr lang="zh-CN" altLang="en-US" sz="1600" kern="1200" dirty="0" smtClean="0">
              <a:latin typeface="微软雅黑" panose="020B0503020204020204" pitchFamily="34" charset="-122"/>
              <a:ea typeface="微软雅黑" panose="020B0503020204020204" pitchFamily="34" charset="-122"/>
            </a:rPr>
            <a:t>平台</a:t>
          </a:r>
          <a:endParaRPr lang="zh-CN" altLang="en-US" sz="1600" kern="1200" dirty="0"/>
        </a:p>
      </dsp:txBody>
      <dsp:txXfrm>
        <a:off x="4626167" y="1106983"/>
        <a:ext cx="4058004" cy="276696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5E798AD-5500-4368-BAFE-37717E119961}">
      <dsp:nvSpPr>
        <dsp:cNvPr id="0" name=""/>
        <dsp:cNvSpPr/>
      </dsp:nvSpPr>
      <dsp:spPr>
        <a:xfrm rot="5400000">
          <a:off x="-204295" y="206875"/>
          <a:ext cx="1361969" cy="953378"/>
        </a:xfrm>
        <a:prstGeom prst="chevron">
          <a:avLst/>
        </a:prstGeom>
        <a:solidFill>
          <a:schemeClr val="accent5">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endParaRPr lang="en-US" sz="1200" kern="1200" dirty="0">
            <a:solidFill>
              <a:schemeClr val="tx1"/>
            </a:solidFill>
          </a:endParaRPr>
        </a:p>
      </dsp:txBody>
      <dsp:txXfrm rot="-5400000">
        <a:off x="1" y="479268"/>
        <a:ext cx="953378" cy="408591"/>
      </dsp:txXfrm>
    </dsp:sp>
    <dsp:sp modelId="{970906FA-6EE9-445E-BBE4-7AB8A05E7BC4}">
      <dsp:nvSpPr>
        <dsp:cNvPr id="0" name=""/>
        <dsp:cNvSpPr/>
      </dsp:nvSpPr>
      <dsp:spPr>
        <a:xfrm rot="5400000">
          <a:off x="4714569" y="-3758611"/>
          <a:ext cx="885280" cy="8407661"/>
        </a:xfrm>
        <a:prstGeom prst="round2SameRect">
          <a:avLst/>
        </a:prstGeom>
        <a:solidFill>
          <a:schemeClr val="lt1">
            <a:alpha val="90000"/>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0688" tIns="15240" rIns="15240" bIns="15240" numCol="1" spcCol="1270" anchor="ctr" anchorCtr="0">
          <a:noAutofit/>
        </a:bodyPr>
        <a:lstStyle/>
        <a:p>
          <a:pPr marL="228600" lvl="1" indent="-228600" algn="l" defTabSz="1066800">
            <a:lnSpc>
              <a:spcPct val="90000"/>
            </a:lnSpc>
            <a:spcBef>
              <a:spcPct val="0"/>
            </a:spcBef>
            <a:spcAft>
              <a:spcPct val="15000"/>
            </a:spcAft>
            <a:buChar char="••"/>
          </a:pPr>
          <a:r>
            <a:rPr lang="en-US" altLang="zh-CN" sz="2400" kern="1200" dirty="0" smtClean="0">
              <a:solidFill>
                <a:schemeClr val="tx1"/>
              </a:solidFill>
            </a:rPr>
            <a:t>Docker</a:t>
          </a:r>
          <a:r>
            <a:rPr lang="zh-CN" altLang="en-US" sz="2400" kern="1200" dirty="0" smtClean="0">
              <a:solidFill>
                <a:schemeClr val="tx1"/>
              </a:solidFill>
            </a:rPr>
            <a:t>安装</a:t>
          </a:r>
          <a:endParaRPr lang="en-US" sz="2400" kern="1200" dirty="0">
            <a:solidFill>
              <a:schemeClr val="tx1"/>
            </a:solidFill>
          </a:endParaRPr>
        </a:p>
      </dsp:txBody>
      <dsp:txXfrm rot="-5400000">
        <a:off x="953379" y="45795"/>
        <a:ext cx="8364445" cy="798848"/>
      </dsp:txXfrm>
    </dsp:sp>
    <dsp:sp modelId="{A6C96799-83F7-4FC2-AF3F-B14ED934B469}">
      <dsp:nvSpPr>
        <dsp:cNvPr id="0" name=""/>
        <dsp:cNvSpPr/>
      </dsp:nvSpPr>
      <dsp:spPr>
        <a:xfrm rot="5400000">
          <a:off x="-204295" y="1423415"/>
          <a:ext cx="1361969" cy="953378"/>
        </a:xfrm>
        <a:prstGeom prst="chevron">
          <a:avLst/>
        </a:prstGeom>
        <a:solidFill>
          <a:schemeClr val="accent5">
            <a:hueOff val="1743380"/>
            <a:satOff val="-24955"/>
            <a:lumOff val="-8758"/>
            <a:alphaOff val="0"/>
          </a:schemeClr>
        </a:solidFill>
        <a:ln w="25400" cap="flat" cmpd="sng" algn="ctr">
          <a:solidFill>
            <a:schemeClr val="accent5">
              <a:hueOff val="1743380"/>
              <a:satOff val="-24955"/>
              <a:lumOff val="-8758"/>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endParaRPr lang="en-US" sz="1200" kern="1200" dirty="0">
            <a:solidFill>
              <a:schemeClr val="tx1"/>
            </a:solidFill>
          </a:endParaRPr>
        </a:p>
      </dsp:txBody>
      <dsp:txXfrm rot="-5400000">
        <a:off x="1" y="1695808"/>
        <a:ext cx="953378" cy="408591"/>
      </dsp:txXfrm>
    </dsp:sp>
    <dsp:sp modelId="{9FB53F77-3426-4588-AAB2-E40253F8291A}">
      <dsp:nvSpPr>
        <dsp:cNvPr id="0" name=""/>
        <dsp:cNvSpPr/>
      </dsp:nvSpPr>
      <dsp:spPr>
        <a:xfrm rot="5400000">
          <a:off x="4714569" y="-2542070"/>
          <a:ext cx="885280" cy="8407661"/>
        </a:xfrm>
        <a:prstGeom prst="round2SameRect">
          <a:avLst/>
        </a:prstGeom>
        <a:solidFill>
          <a:schemeClr val="lt1">
            <a:alpha val="90000"/>
            <a:hueOff val="0"/>
            <a:satOff val="0"/>
            <a:lumOff val="0"/>
            <a:alphaOff val="0"/>
          </a:schemeClr>
        </a:solidFill>
        <a:ln w="25400" cap="flat" cmpd="sng" algn="ctr">
          <a:solidFill>
            <a:schemeClr val="accent5">
              <a:hueOff val="1743380"/>
              <a:satOff val="-24955"/>
              <a:lumOff val="-8758"/>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0688" tIns="15240" rIns="15240" bIns="15240" numCol="1" spcCol="1270" anchor="ctr" anchorCtr="0">
          <a:noAutofit/>
        </a:bodyPr>
        <a:lstStyle/>
        <a:p>
          <a:pPr marL="228600" lvl="1" indent="-228600" algn="l" defTabSz="1066800">
            <a:lnSpc>
              <a:spcPct val="90000"/>
            </a:lnSpc>
            <a:spcBef>
              <a:spcPct val="0"/>
            </a:spcBef>
            <a:spcAft>
              <a:spcPct val="15000"/>
            </a:spcAft>
            <a:buChar char="••"/>
          </a:pPr>
          <a:r>
            <a:rPr lang="en-US" altLang="zh-CN" sz="2400" kern="1200" dirty="0" smtClean="0">
              <a:solidFill>
                <a:schemeClr val="tx1"/>
              </a:solidFill>
            </a:rPr>
            <a:t>Docker</a:t>
          </a:r>
          <a:r>
            <a:rPr lang="zh-CN" altLang="en-US" sz="2400" kern="1200" dirty="0" smtClean="0">
              <a:solidFill>
                <a:schemeClr val="tx1"/>
              </a:solidFill>
            </a:rPr>
            <a:t>构建基础镜像</a:t>
          </a:r>
          <a:endParaRPr lang="en-US" sz="2400" kern="1200" dirty="0">
            <a:solidFill>
              <a:schemeClr val="tx1"/>
            </a:solidFill>
          </a:endParaRPr>
        </a:p>
      </dsp:txBody>
      <dsp:txXfrm rot="-5400000">
        <a:off x="953379" y="1262336"/>
        <a:ext cx="8364445" cy="798848"/>
      </dsp:txXfrm>
    </dsp:sp>
    <dsp:sp modelId="{216175B9-637E-4409-B256-46459DCAEABA}">
      <dsp:nvSpPr>
        <dsp:cNvPr id="0" name=""/>
        <dsp:cNvSpPr/>
      </dsp:nvSpPr>
      <dsp:spPr>
        <a:xfrm rot="5400000">
          <a:off x="-204295" y="2639956"/>
          <a:ext cx="1361969" cy="953378"/>
        </a:xfrm>
        <a:prstGeom prst="chevron">
          <a:avLst/>
        </a:prstGeom>
        <a:solidFill>
          <a:schemeClr val="accent5">
            <a:hueOff val="3486761"/>
            <a:satOff val="-49911"/>
            <a:lumOff val="-17517"/>
            <a:alphaOff val="0"/>
          </a:schemeClr>
        </a:solidFill>
        <a:ln w="25400" cap="flat" cmpd="sng" algn="ctr">
          <a:solidFill>
            <a:schemeClr val="accent5">
              <a:hueOff val="3486761"/>
              <a:satOff val="-49911"/>
              <a:lumOff val="-17517"/>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endParaRPr lang="en-US" sz="1200" kern="1200" dirty="0">
            <a:solidFill>
              <a:schemeClr val="tx1"/>
            </a:solidFill>
          </a:endParaRPr>
        </a:p>
      </dsp:txBody>
      <dsp:txXfrm rot="-5400000">
        <a:off x="1" y="2912349"/>
        <a:ext cx="953378" cy="408591"/>
      </dsp:txXfrm>
    </dsp:sp>
    <dsp:sp modelId="{9A9DBC55-0922-4B05-8F48-673B6013AAE9}">
      <dsp:nvSpPr>
        <dsp:cNvPr id="0" name=""/>
        <dsp:cNvSpPr/>
      </dsp:nvSpPr>
      <dsp:spPr>
        <a:xfrm rot="5400000">
          <a:off x="4714569" y="-1325530"/>
          <a:ext cx="885280" cy="8407661"/>
        </a:xfrm>
        <a:prstGeom prst="round2SameRect">
          <a:avLst/>
        </a:prstGeom>
        <a:solidFill>
          <a:schemeClr val="lt1">
            <a:alpha val="90000"/>
            <a:hueOff val="0"/>
            <a:satOff val="0"/>
            <a:lumOff val="0"/>
            <a:alphaOff val="0"/>
          </a:schemeClr>
        </a:solidFill>
        <a:ln w="25400" cap="flat" cmpd="sng" algn="ctr">
          <a:solidFill>
            <a:schemeClr val="accent5">
              <a:hueOff val="3486761"/>
              <a:satOff val="-49911"/>
              <a:lumOff val="-17517"/>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0688" tIns="15240" rIns="15240" bIns="15240" numCol="1" spcCol="1270" anchor="ctr" anchorCtr="0">
          <a:noAutofit/>
        </a:bodyPr>
        <a:lstStyle/>
        <a:p>
          <a:pPr marL="228600" lvl="1" indent="-228600" algn="l" defTabSz="1066800">
            <a:lnSpc>
              <a:spcPct val="90000"/>
            </a:lnSpc>
            <a:spcBef>
              <a:spcPct val="0"/>
            </a:spcBef>
            <a:spcAft>
              <a:spcPct val="15000"/>
            </a:spcAft>
            <a:buChar char="••"/>
          </a:pPr>
          <a:r>
            <a:rPr lang="en-US" altLang="zh-CN" sz="2400" kern="1200" dirty="0" err="1" smtClean="0">
              <a:solidFill>
                <a:schemeClr val="tx1"/>
              </a:solidFill>
            </a:rPr>
            <a:t>Dockerfile</a:t>
          </a:r>
          <a:r>
            <a:rPr lang="zh-CN" altLang="en-US" sz="2400" kern="1200" dirty="0" smtClean="0">
              <a:solidFill>
                <a:schemeClr val="tx1"/>
              </a:solidFill>
            </a:rPr>
            <a:t>创建应用镜像</a:t>
          </a:r>
          <a:endParaRPr lang="en-US" sz="2400" kern="1200" dirty="0">
            <a:solidFill>
              <a:schemeClr val="tx1"/>
            </a:solidFill>
          </a:endParaRPr>
        </a:p>
      </dsp:txBody>
      <dsp:txXfrm rot="-5400000">
        <a:off x="953379" y="2478876"/>
        <a:ext cx="8364445" cy="798848"/>
      </dsp:txXfrm>
    </dsp:sp>
    <dsp:sp modelId="{0F3F7D17-1C99-41EB-BC3C-A9A089A39DB7}">
      <dsp:nvSpPr>
        <dsp:cNvPr id="0" name=""/>
        <dsp:cNvSpPr/>
      </dsp:nvSpPr>
      <dsp:spPr>
        <a:xfrm rot="5400000">
          <a:off x="-204295" y="3856496"/>
          <a:ext cx="1361969" cy="953378"/>
        </a:xfrm>
        <a:prstGeom prst="chevron">
          <a:avLst/>
        </a:prstGeom>
        <a:solidFill>
          <a:schemeClr val="accent5">
            <a:hueOff val="5230141"/>
            <a:satOff val="-74866"/>
            <a:lumOff val="-26275"/>
            <a:alphaOff val="0"/>
          </a:schemeClr>
        </a:solidFill>
        <a:ln w="25400" cap="flat" cmpd="sng" algn="ctr">
          <a:solidFill>
            <a:schemeClr val="accent5">
              <a:hueOff val="5230141"/>
              <a:satOff val="-74866"/>
              <a:lumOff val="-26275"/>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endParaRPr lang="en-US" sz="1200" kern="1200" dirty="0">
            <a:solidFill>
              <a:schemeClr val="tx1"/>
            </a:solidFill>
          </a:endParaRPr>
        </a:p>
      </dsp:txBody>
      <dsp:txXfrm rot="-5400000">
        <a:off x="1" y="4128889"/>
        <a:ext cx="953378" cy="408591"/>
      </dsp:txXfrm>
    </dsp:sp>
    <dsp:sp modelId="{93F70989-8513-4EC7-9611-C1F9BAE4B981}">
      <dsp:nvSpPr>
        <dsp:cNvPr id="0" name=""/>
        <dsp:cNvSpPr/>
      </dsp:nvSpPr>
      <dsp:spPr>
        <a:xfrm rot="5400000">
          <a:off x="4714569" y="-108989"/>
          <a:ext cx="885280" cy="8407661"/>
        </a:xfrm>
        <a:prstGeom prst="round2SameRect">
          <a:avLst/>
        </a:prstGeom>
        <a:solidFill>
          <a:schemeClr val="lt1">
            <a:alpha val="90000"/>
            <a:hueOff val="0"/>
            <a:satOff val="0"/>
            <a:lumOff val="0"/>
            <a:alphaOff val="0"/>
          </a:schemeClr>
        </a:solidFill>
        <a:ln w="25400" cap="flat" cmpd="sng" algn="ctr">
          <a:solidFill>
            <a:schemeClr val="accent5">
              <a:hueOff val="5230141"/>
              <a:satOff val="-74866"/>
              <a:lumOff val="-26275"/>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0688" tIns="15240" rIns="15240" bIns="15240" numCol="1" spcCol="1270" anchor="ctr" anchorCtr="0">
          <a:noAutofit/>
        </a:bodyPr>
        <a:lstStyle/>
        <a:p>
          <a:pPr marL="228600" lvl="1" indent="-228600" algn="l" defTabSz="1066800">
            <a:lnSpc>
              <a:spcPct val="90000"/>
            </a:lnSpc>
            <a:spcBef>
              <a:spcPct val="0"/>
            </a:spcBef>
            <a:spcAft>
              <a:spcPct val="15000"/>
            </a:spcAft>
            <a:buChar char="••"/>
          </a:pPr>
          <a:r>
            <a:rPr lang="zh-CN" altLang="en-US" sz="2400" kern="1200" dirty="0" smtClean="0">
              <a:solidFill>
                <a:schemeClr val="tx1"/>
              </a:solidFill>
            </a:rPr>
            <a:t>验证应用镜像</a:t>
          </a:r>
          <a:endParaRPr lang="en-US" sz="2400" kern="1200" dirty="0">
            <a:solidFill>
              <a:schemeClr val="tx1"/>
            </a:solidFill>
          </a:endParaRPr>
        </a:p>
      </dsp:txBody>
      <dsp:txXfrm rot="-5400000">
        <a:off x="953379" y="3695417"/>
        <a:ext cx="8364445" cy="798848"/>
      </dsp:txXfrm>
    </dsp:sp>
  </dsp:spTree>
</dsp:drawing>
</file>

<file path=ppt/diagrams/layout1.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pyraLvlNode" val="level"/>
          <dgm:param type="pyraAcctTxNode" val="acctTx"/>
          <dgm:param type="pyraAcctBkgdNode" val="acctBkgd"/>
          <dgm:param type="linDir" val="fromB"/>
          <dgm:param type="txDir" val="fromT"/>
          <dgm:param type="pyraAcctPos" val="aft"/>
          <dgm:param type="pyraAcctTxMar" val="step"/>
        </dgm:alg>
      </dgm:if>
      <dgm:else name="Name3">
        <dgm:alg type="pyra">
          <dgm:param type="pyraLvlNode" val="level"/>
          <dgm:param type="pyraAcctTxNode" val="acctTx"/>
          <dgm:param type="pyraAcctBkgdNode" val="acctBkgd"/>
          <dgm:param type="linDir" val="fromB"/>
          <dgm:param type="txDir" val="fromT"/>
          <dgm:param type="pyraAcctPos" val="bef"/>
          <dgm:param type="pyraAcctTxMar" val="step"/>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srcNode" val="parentNode1"/>
              <dgm:param type="dstNode" val="connSite2"/>
              <dgm:param type="connRout" val="curve"/>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srcNode" val="parentNode2"/>
                <dgm:param type="dstNode" val="connSite1"/>
                <dgm:param type="connRout" val="curve"/>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type="chevron" r:blip="" rot="90">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type="round2SameRect" r:blip="" rot="90">
                <dgm:adjLst/>
              </dgm:shape>
            </dgm:if>
            <dgm:else name="Name6">
              <dgm:alg type="tx">
                <dgm:param type="stBulletLvl" val="1"/>
                <dgm:param type="txAnchorVertCh" val="mid"/>
              </dgm:alg>
              <dgm:shape xmlns:r="http://schemas.openxmlformats.org/officeDocument/2006/relationships" type="round2SameRect" r:blip="" rot="-90">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18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002" name="Rectangle 2"/>
          <p:cNvSpPr>
            <a:spLocks noGrp="1" noChangeArrowheads="1"/>
          </p:cNvSpPr>
          <p:nvPr>
            <p:ph type="hdr" sz="quarter"/>
          </p:nvPr>
        </p:nvSpPr>
        <p:spPr bwMode="auto">
          <a:xfrm>
            <a:off x="0" y="0"/>
            <a:ext cx="3076575" cy="512763"/>
          </a:xfrm>
          <a:prstGeom prst="rect">
            <a:avLst/>
          </a:prstGeom>
          <a:noFill/>
          <a:ln w="9525">
            <a:noFill/>
            <a:miter lim="800000"/>
          </a:ln>
          <a:effectLst/>
        </p:spPr>
        <p:txBody>
          <a:bodyPr vert="horz" wrap="square" lIns="96791" tIns="48396" rIns="96791" bIns="48396" numCol="1" anchor="t" anchorCtr="0" compatLnSpc="1"/>
          <a:lstStyle>
            <a:lvl1pPr defTabSz="968375" fontAlgn="base">
              <a:defRPr sz="1300">
                <a:latin typeface="Arial" panose="020B0604020202020204" pitchFamily="34" charset="0"/>
                <a:ea typeface="宋体" panose="02010600030101010101" pitchFamily="2" charset="-122"/>
              </a:defRPr>
            </a:lvl1pPr>
          </a:lstStyle>
          <a:p>
            <a:pPr>
              <a:defRPr/>
            </a:pPr>
            <a:r>
              <a:rPr lang="zh-CN" altLang="en-US"/>
              <a:t>请将此处改为本章标题</a:t>
            </a:r>
            <a:endParaRPr lang="en-US" altLang="zh-CN"/>
          </a:p>
        </p:txBody>
      </p:sp>
      <p:sp>
        <p:nvSpPr>
          <p:cNvPr id="512003" name="Rectangle 3"/>
          <p:cNvSpPr>
            <a:spLocks noGrp="1" noChangeArrowheads="1"/>
          </p:cNvSpPr>
          <p:nvPr>
            <p:ph type="dt" sz="quarter" idx="1"/>
          </p:nvPr>
        </p:nvSpPr>
        <p:spPr bwMode="auto">
          <a:xfrm>
            <a:off x="4021138" y="0"/>
            <a:ext cx="3076575" cy="512763"/>
          </a:xfrm>
          <a:prstGeom prst="rect">
            <a:avLst/>
          </a:prstGeom>
          <a:noFill/>
          <a:ln w="9525">
            <a:noFill/>
            <a:miter lim="800000"/>
          </a:ln>
          <a:effectLst/>
        </p:spPr>
        <p:txBody>
          <a:bodyPr vert="horz" wrap="square" lIns="96791" tIns="48396" rIns="96791" bIns="48396" numCol="1" anchor="t" anchorCtr="0" compatLnSpc="1"/>
          <a:lstStyle>
            <a:lvl1pPr algn="r" defTabSz="968375" fontAlgn="base">
              <a:defRPr sz="1300">
                <a:latin typeface="Arial" panose="020B0604020202020204" pitchFamily="34" charset="0"/>
                <a:ea typeface="宋体" panose="02010600030101010101" pitchFamily="2" charset="-122"/>
              </a:defRPr>
            </a:lvl1pPr>
          </a:lstStyle>
          <a:p>
            <a:pPr>
              <a:defRPr/>
            </a:pPr>
            <a:endParaRPr lang="en-US" altLang="zh-CN"/>
          </a:p>
        </p:txBody>
      </p:sp>
      <p:sp>
        <p:nvSpPr>
          <p:cNvPr id="512004" name="Rectangle 4"/>
          <p:cNvSpPr>
            <a:spLocks noGrp="1" noChangeArrowheads="1"/>
          </p:cNvSpPr>
          <p:nvPr>
            <p:ph type="ftr" sz="quarter" idx="2"/>
          </p:nvPr>
        </p:nvSpPr>
        <p:spPr bwMode="auto">
          <a:xfrm>
            <a:off x="0" y="9720263"/>
            <a:ext cx="3076575" cy="512762"/>
          </a:xfrm>
          <a:prstGeom prst="rect">
            <a:avLst/>
          </a:prstGeom>
          <a:noFill/>
          <a:ln w="9525">
            <a:noFill/>
            <a:miter lim="800000"/>
          </a:ln>
          <a:effectLst/>
        </p:spPr>
        <p:txBody>
          <a:bodyPr vert="horz" wrap="square" lIns="96791" tIns="48396" rIns="96791" bIns="48396" numCol="1" anchor="b" anchorCtr="0" compatLnSpc="1"/>
          <a:lstStyle>
            <a:lvl1pPr defTabSz="968375" fontAlgn="base">
              <a:defRPr sz="1300">
                <a:latin typeface="Arial" panose="020B0604020202020204" pitchFamily="34" charset="0"/>
                <a:ea typeface="宋体" panose="02010600030101010101" pitchFamily="2" charset="-122"/>
              </a:defRPr>
            </a:lvl1pPr>
          </a:lstStyle>
          <a:p>
            <a:pPr>
              <a:defRPr/>
            </a:pPr>
            <a:endParaRPr lang="en-US" altLang="zh-CN"/>
          </a:p>
        </p:txBody>
      </p:sp>
      <p:sp>
        <p:nvSpPr>
          <p:cNvPr id="512005" name="Rectangle 5"/>
          <p:cNvSpPr>
            <a:spLocks noGrp="1" noChangeArrowheads="1"/>
          </p:cNvSpPr>
          <p:nvPr>
            <p:ph type="sldNum" sz="quarter" idx="3"/>
          </p:nvPr>
        </p:nvSpPr>
        <p:spPr bwMode="auto">
          <a:xfrm>
            <a:off x="4021138" y="9720263"/>
            <a:ext cx="3076575" cy="512762"/>
          </a:xfrm>
          <a:prstGeom prst="rect">
            <a:avLst/>
          </a:prstGeom>
          <a:noFill/>
          <a:ln w="9525">
            <a:noFill/>
            <a:miter lim="800000"/>
          </a:ln>
          <a:effectLst/>
        </p:spPr>
        <p:txBody>
          <a:bodyPr vert="horz" wrap="square" lIns="96791" tIns="48396" rIns="96791" bIns="48396" numCol="1" anchor="b" anchorCtr="0" compatLnSpc="1"/>
          <a:lstStyle>
            <a:lvl1pPr algn="r" defTabSz="968375" fontAlgn="base">
              <a:defRPr sz="1300">
                <a:latin typeface="Arial" panose="020B0604020202020204" pitchFamily="34" charset="0"/>
                <a:ea typeface="宋体" panose="02010600030101010101" pitchFamily="2" charset="-122"/>
              </a:defRPr>
            </a:lvl1pPr>
          </a:lstStyle>
          <a:p>
            <a:pPr>
              <a:defRPr/>
            </a:pPr>
            <a:fld id="{DFB0E886-5559-4133-9D2D-4B2631545D0E}" type="slidenum">
              <a:rPr lang="en-US" altLang="zh-CN"/>
            </a:fld>
            <a:endParaRPr lang="en-US" altLang="zh-CN"/>
          </a:p>
        </p:txBody>
      </p:sp>
    </p:spTree>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8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341" name="Rectangle 5"/>
          <p:cNvSpPr>
            <a:spLocks noGrp="1" noChangeArrowheads="1"/>
          </p:cNvSpPr>
          <p:nvPr>
            <p:ph type="body" sz="quarter" idx="3"/>
          </p:nvPr>
        </p:nvSpPr>
        <p:spPr bwMode="auto">
          <a:xfrm>
            <a:off x="583903" y="4616450"/>
            <a:ext cx="5931494" cy="5109368"/>
          </a:xfrm>
          <a:prstGeom prst="rect">
            <a:avLst/>
          </a:prstGeom>
          <a:noFill/>
          <a:ln w="9525">
            <a:noFill/>
            <a:miter lim="800000"/>
          </a:ln>
          <a:effectLst/>
        </p:spPr>
        <p:txBody>
          <a:bodyPr vert="horz" wrap="square" lIns="96791" tIns="48396" rIns="96791" bIns="48396" numCol="1" anchor="t" anchorCtr="0" compatLnSpc="1"/>
          <a:lstStyle/>
          <a:p>
            <a:pPr lvl="0"/>
            <a:r>
              <a:rPr lang="en-US" altLang="zh-CN" noProof="0" dirty="0" smtClean="0"/>
              <a:t>Click here to add content</a:t>
            </a:r>
            <a:endParaRPr lang="en-US" altLang="zh-CN" noProof="0" dirty="0"/>
          </a:p>
          <a:p>
            <a:pPr lvl="1"/>
            <a:r>
              <a:rPr lang="en-US" altLang="zh-CN" noProof="0" dirty="0"/>
              <a:t>Click here to add content</a:t>
            </a:r>
            <a:endParaRPr lang="en-US" altLang="zh-CN" noProof="0" dirty="0"/>
          </a:p>
          <a:p>
            <a:pPr lvl="2"/>
            <a:r>
              <a:rPr lang="en-US" altLang="zh-CN" noProof="0" dirty="0"/>
              <a:t>Click here to add content</a:t>
            </a:r>
            <a:endParaRPr lang="en-US" altLang="zh-CN" noProof="0" dirty="0"/>
          </a:p>
        </p:txBody>
      </p:sp>
      <p:sp>
        <p:nvSpPr>
          <p:cNvPr id="68610" name="Rectangle 4"/>
          <p:cNvSpPr>
            <a:spLocks noGrp="1" noRot="1" noChangeAspect="1" noChangeArrowheads="1" noTextEdit="1"/>
          </p:cNvSpPr>
          <p:nvPr>
            <p:ph type="sldImg" idx="2"/>
          </p:nvPr>
        </p:nvSpPr>
        <p:spPr bwMode="auto">
          <a:xfrm>
            <a:off x="583903" y="765609"/>
            <a:ext cx="5931493" cy="3336983"/>
          </a:xfrm>
          <a:prstGeom prst="rect">
            <a:avLst/>
          </a:prstGeom>
          <a:noFill/>
          <a:ln w="9525">
            <a:solidFill>
              <a:srgbClr val="000000"/>
            </a:solidFill>
            <a:miter lim="800000"/>
          </a:ln>
        </p:spPr>
      </p:sp>
    </p:spTree>
  </p:cSld>
  <p:clrMap bg1="lt1" tx1="dk1" bg2="lt2" tx2="dk2" accent1="accent1" accent2="accent2" accent3="accent3" accent4="accent4" accent5="accent5" accent6="accent6" hlink="hlink" folHlink="folHlink"/>
  <p:hf hdr="0" dt="0"/>
  <p:notesStyle>
    <a:lvl1pPr marL="180975" indent="-180975" algn="l" rtl="0" eaLnBrk="1" fontAlgn="base" hangingPunct="1">
      <a:lnSpc>
        <a:spcPct val="125000"/>
      </a:lnSpc>
      <a:spcBef>
        <a:spcPct val="0"/>
      </a:spcBef>
      <a:spcAft>
        <a:spcPts val="600"/>
      </a:spcAft>
      <a:buSzPct val="60000"/>
      <a:buFont typeface="Wingdings" panose="05000000000000000000" pitchFamily="2" charset="2"/>
      <a:buChar char="l"/>
      <a:defRPr sz="1100" kern="1200">
        <a:solidFill>
          <a:schemeClr val="tx1"/>
        </a:solidFill>
        <a:latin typeface="微软雅黑" panose="020B0503020204020204" pitchFamily="34" charset="-122"/>
        <a:ea typeface="微软雅黑" panose="020B0503020204020204" pitchFamily="34" charset="-122"/>
        <a:cs typeface="+mn-cs"/>
      </a:defRPr>
    </a:lvl1pPr>
    <a:lvl2pPr marL="541655" indent="-180975" algn="l" rtl="0" eaLnBrk="1" fontAlgn="base" hangingPunct="1">
      <a:lnSpc>
        <a:spcPct val="125000"/>
      </a:lnSpc>
      <a:spcBef>
        <a:spcPct val="0"/>
      </a:spcBef>
      <a:spcAft>
        <a:spcPts val="600"/>
      </a:spcAft>
      <a:buSzPct val="50000"/>
      <a:buFont typeface="Wingdings" panose="05000000000000000000" pitchFamily="2" charset="2"/>
      <a:buChar char="p"/>
      <a:defRPr sz="1100" kern="1200">
        <a:solidFill>
          <a:schemeClr val="tx1"/>
        </a:solidFill>
        <a:latin typeface="微软雅黑" panose="020B0503020204020204" pitchFamily="34" charset="-122"/>
        <a:ea typeface="微软雅黑" panose="020B0503020204020204" pitchFamily="34" charset="-122"/>
        <a:cs typeface="+mn-cs"/>
      </a:defRPr>
    </a:lvl2pPr>
    <a:lvl3pPr marL="895350" indent="-174625" algn="l" rtl="0" eaLnBrk="1" fontAlgn="base" hangingPunct="1">
      <a:lnSpc>
        <a:spcPct val="125000"/>
      </a:lnSpc>
      <a:spcBef>
        <a:spcPct val="0"/>
      </a:spcBef>
      <a:spcAft>
        <a:spcPts val="600"/>
      </a:spcAft>
      <a:buSzPct val="50000"/>
      <a:buFont typeface="Wingdings" panose="05000000000000000000" pitchFamily="2" charset="2"/>
      <a:buChar char="n"/>
      <a:defRPr sz="11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just" rtl="0" eaLnBrk="0" fontAlgn="base" hangingPunct="0">
      <a:spcBef>
        <a:spcPct val="30000"/>
      </a:spcBef>
      <a:spcAft>
        <a:spcPct val="0"/>
      </a:spcAft>
      <a:defRPr sz="1100" kern="1200">
        <a:solidFill>
          <a:schemeClr val="tx1"/>
        </a:solidFill>
        <a:latin typeface="FrutigerNext LT Regular" pitchFamily="34" charset="0"/>
        <a:ea typeface="华文细黑" panose="02010600040101010101" pitchFamily="2" charset="-122"/>
        <a:cs typeface="+mn-cs"/>
      </a:defRPr>
    </a:lvl4pPr>
    <a:lvl5pPr marL="2057400" indent="-228600" algn="just" rtl="0" eaLnBrk="0" fontAlgn="base" hangingPunct="0">
      <a:spcBef>
        <a:spcPct val="30000"/>
      </a:spcBef>
      <a:spcAft>
        <a:spcPct val="0"/>
      </a:spcAft>
      <a:defRPr sz="1100" kern="1200">
        <a:solidFill>
          <a:schemeClr val="tx1"/>
        </a:solidFill>
        <a:latin typeface="FrutigerNext LT Regular" pitchFamily="34" charset="0"/>
        <a:ea typeface="华文细黑" panose="0201060004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0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0.xml"/></Relationships>
</file>

<file path=ppt/notesSlides/_rels/notesSlide10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1.xml"/></Relationships>
</file>

<file path=ppt/notesSlides/_rels/notesSlide10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2.xml"/></Relationships>
</file>

<file path=ppt/notesSlides/_rels/notesSlide10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3.xml"/></Relationships>
</file>

<file path=ppt/notesSlides/_rels/notesSlide10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4.xml"/></Relationships>
</file>

<file path=ppt/notesSlides/_rels/notesSlide10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5.xml"/></Relationships>
</file>

<file path=ppt/notesSlides/_rels/notesSlide10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6.xml"/></Relationships>
</file>

<file path=ppt/notesSlides/_rels/notesSlide10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7.xml"/></Relationships>
</file>

<file path=ppt/notesSlides/_rels/notesSlide10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8.xml"/></Relationships>
</file>

<file path=ppt/notesSlides/_rels/notesSlide10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9.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62.xml.rels><?xml version="1.0" encoding="UTF-8" standalone="yes"?>
<Relationships xmlns="http://schemas.openxmlformats.org/package/2006/relationships"><Relationship Id="rId3" Type="http://schemas.openxmlformats.org/officeDocument/2006/relationships/hyperlink" Target="http://www.runoob.com/go/go-tutorial.html" TargetMode="External"/><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6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6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6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6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6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6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6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0.xml"/></Relationships>
</file>

<file path=ppt/notesSlides/_rels/notesSlide7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1.xml"/></Relationships>
</file>

<file path=ppt/notesSlides/_rels/notesSlide7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2.xml"/></Relationships>
</file>

<file path=ppt/notesSlides/_rels/notesSlide7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3.xml"/></Relationships>
</file>

<file path=ppt/notesSlides/_rels/notesSlide7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4.xml"/></Relationships>
</file>

<file path=ppt/notesSlides/_rels/notesSlide7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5.xml"/></Relationships>
</file>

<file path=ppt/notesSlides/_rels/notesSlide7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6.xml"/></Relationships>
</file>

<file path=ppt/notesSlides/_rels/notesSlide77.xml.rels><?xml version="1.0" encoding="UTF-8" standalone="yes"?>
<Relationships xmlns="http://schemas.openxmlformats.org/package/2006/relationships"><Relationship Id="rId3" Type="http://schemas.openxmlformats.org/officeDocument/2006/relationships/hyperlink" Target="https://hub.docker.com/" TargetMode="External"/><Relationship Id="rId2" Type="http://schemas.openxmlformats.org/officeDocument/2006/relationships/notesMaster" Target="../notesMasters/notesMaster1.xml"/><Relationship Id="rId1" Type="http://schemas.openxmlformats.org/officeDocument/2006/relationships/slide" Target="../slides/slide77.xml"/></Relationships>
</file>

<file path=ppt/notesSlides/_rels/notesSlide7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8.xml"/></Relationships>
</file>

<file path=ppt/notesSlides/_rels/notesSlide7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0.xml"/></Relationships>
</file>

<file path=ppt/notesSlides/_rels/notesSlide8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1.xml"/></Relationships>
</file>

<file path=ppt/notesSlides/_rels/notesSlide8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2.xml"/></Relationships>
</file>

<file path=ppt/notesSlides/_rels/notesSlide8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3.xml"/></Relationships>
</file>

<file path=ppt/notesSlides/_rels/notesSlide8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4.xml"/></Relationships>
</file>

<file path=ppt/notesSlides/_rels/notesSlide8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5.xml"/></Relationships>
</file>

<file path=ppt/notesSlides/_rels/notesSlide8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6.xml"/></Relationships>
</file>

<file path=ppt/notesSlides/_rels/notesSlide8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7.xml"/></Relationships>
</file>

<file path=ppt/notesSlides/_rels/notesSlide8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8.xml"/></Relationships>
</file>

<file path=ppt/notesSlides/_rels/notesSlide8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9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0.xml"/></Relationships>
</file>

<file path=ppt/notesSlides/_rels/notesSlide9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1.xml"/></Relationships>
</file>

<file path=ppt/notesSlides/_rels/notesSlide9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2.xml"/></Relationships>
</file>

<file path=ppt/notesSlides/_rels/notesSlide9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3.xml"/></Relationships>
</file>

<file path=ppt/notesSlides/_rels/notesSlide9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4.xml"/></Relationships>
</file>

<file path=ppt/notesSlides/_rels/notesSlide9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5.xml"/></Relationships>
</file>

<file path=ppt/notesSlides/_rels/notesSlide9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6.xml"/></Relationships>
</file>

<file path=ppt/notesSlides/_rels/notesSlide9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7.xml"/></Relationships>
</file>

<file path=ppt/notesSlides/_rels/notesSlide9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8.xml"/></Relationships>
</file>

<file path=ppt/notesSlides/_rels/notesSlide9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幻灯片图像占位符 8"/>
          <p:cNvSpPr>
            <a:spLocks noGrp="1" noRot="1" noChangeAspect="1"/>
          </p:cNvSpPr>
          <p:nvPr>
            <p:ph type="sldImg"/>
          </p:nvPr>
        </p:nvSpPr>
        <p:spPr>
          <a:xfrm>
            <a:off x="584200" y="765175"/>
            <a:ext cx="5930900" cy="3336925"/>
          </a:xfrm>
        </p:spPr>
      </p:sp>
      <p:sp>
        <p:nvSpPr>
          <p:cNvPr id="10" name="备注占位符 9"/>
          <p:cNvSpPr>
            <a:spLocks noGrp="1"/>
          </p:cNvSpPr>
          <p:nvPr>
            <p:ph type="body" sz="quarter" idx="10"/>
          </p:nvPr>
        </p:nvSpPr>
        <p:spPr/>
        <p:txBody>
          <a:bodyPr/>
          <a:lstStyle/>
          <a:p>
            <a:endParaRPr lang="zh-CN" altLang="en-US" dirty="0"/>
          </a:p>
        </p:txBody>
      </p:sp>
      <p:sp>
        <p:nvSpPr>
          <p:cNvPr id="11" name="备注占位符 10"/>
          <p:cNvSpPr>
            <a:spLocks noGrp="1"/>
          </p:cNvSpPr>
          <p:nvPr>
            <p:ph type="body" idx="1"/>
          </p:nvPr>
        </p:nvSpPr>
        <p:spPr/>
        <p:txBody>
          <a:bodyPr/>
          <a:lstStyle/>
          <a:p>
            <a:endParaRPr lang="zh-CN" alt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pPr marL="0" indent="0">
              <a:buNone/>
            </a:pPr>
            <a:r>
              <a:rPr lang="zh-CN" altLang="en-US" dirty="0" smtClean="0"/>
              <a:t>对于已将在</a:t>
            </a:r>
            <a:r>
              <a:rPr lang="en-US" altLang="zh-CN" dirty="0" smtClean="0"/>
              <a:t>X86</a:t>
            </a:r>
            <a:r>
              <a:rPr lang="zh-CN" altLang="en-US" dirty="0" smtClean="0"/>
              <a:t>平台运行的程序，针对不同的情况有不同的部署策略</a:t>
            </a:r>
            <a:endParaRPr lang="en-US" altLang="zh-CN" dirty="0" smtClean="0"/>
          </a:p>
          <a:p>
            <a:pPr marL="0" indent="0">
              <a:buNone/>
            </a:pPr>
            <a:r>
              <a:rPr lang="en-US" dirty="0" smtClean="0"/>
              <a:t>1.</a:t>
            </a:r>
            <a:r>
              <a:rPr lang="zh-CN" altLang="en-US" dirty="0" smtClean="0"/>
              <a:t>对于解释性语言编写的程序，可直接部署在</a:t>
            </a:r>
            <a:r>
              <a:rPr lang="en-US" altLang="zh-CN" dirty="0" err="1" smtClean="0"/>
              <a:t>Kunpeng</a:t>
            </a:r>
            <a:r>
              <a:rPr lang="zh-CN" altLang="en-US" baseline="0" dirty="0" smtClean="0"/>
              <a:t>平台；</a:t>
            </a:r>
            <a:endParaRPr lang="en-US" altLang="zh-CN" baseline="0" dirty="0" smtClean="0"/>
          </a:p>
          <a:p>
            <a:pPr marL="0" indent="0">
              <a:buNone/>
            </a:pPr>
            <a:r>
              <a:rPr lang="en-US" baseline="0" dirty="0" smtClean="0"/>
              <a:t>2.</a:t>
            </a:r>
            <a:r>
              <a:rPr lang="zh-CN" altLang="en-US" baseline="0" dirty="0" smtClean="0"/>
              <a:t>对于</a:t>
            </a:r>
            <a:r>
              <a:rPr lang="en-US" altLang="zh-CN" baseline="0" dirty="0" smtClean="0"/>
              <a:t>C/C++</a:t>
            </a:r>
            <a:r>
              <a:rPr lang="zh-CN" altLang="en-US" baseline="0" dirty="0" smtClean="0"/>
              <a:t>等编译型语言编写的程序（开源软件、自研软件），如果可以获得源代码，可重新编译后部署；如果无法获得源代码可选用其它支持</a:t>
            </a:r>
            <a:r>
              <a:rPr lang="en-US" altLang="zh-CN" baseline="0" dirty="0" err="1" smtClean="0"/>
              <a:t>Kunpeng</a:t>
            </a:r>
            <a:r>
              <a:rPr lang="zh-CN" altLang="en-US" baseline="0" dirty="0" smtClean="0"/>
              <a:t>平台的可替代软件；如果无其它替代软件，可选用混合部署方案；</a:t>
            </a:r>
            <a:endParaRPr lang="en-US" altLang="zh-CN" baseline="0" dirty="0" smtClean="0"/>
          </a:p>
          <a:p>
            <a:pPr marL="0" indent="0">
              <a:buNone/>
            </a:pPr>
            <a:r>
              <a:rPr lang="en-US" baseline="0" dirty="0" smtClean="0"/>
              <a:t>3.</a:t>
            </a:r>
            <a:r>
              <a:rPr lang="zh-CN" altLang="en-US" baseline="0" dirty="0" smtClean="0"/>
              <a:t>对于</a:t>
            </a:r>
            <a:r>
              <a:rPr lang="en-US" altLang="zh-CN" baseline="0" dirty="0" smtClean="0"/>
              <a:t>Windows</a:t>
            </a:r>
            <a:r>
              <a:rPr lang="zh-CN" altLang="en-US" baseline="0" dirty="0" smtClean="0"/>
              <a:t>开发语言编写的应用，</a:t>
            </a:r>
            <a:r>
              <a:rPr lang="en-US" altLang="zh-CN" baseline="0" dirty="0" err="1" smtClean="0"/>
              <a:t>Kunpeng</a:t>
            </a:r>
            <a:r>
              <a:rPr lang="zh-CN" altLang="en-US" baseline="0" dirty="0" smtClean="0"/>
              <a:t>平台暂不支持适配，需选用混合部署方案。</a:t>
            </a:r>
            <a:endParaRPr lang="en-US" dirty="0"/>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r>
              <a:rPr lang="zh-CN" altLang="en-US" dirty="0" smtClean="0"/>
              <a:t>在鲲鹏处理器平台下，通常使用</a:t>
            </a:r>
            <a:r>
              <a:rPr lang="en-US" altLang="zh-CN" dirty="0" err="1" smtClean="0"/>
              <a:t>ldaxr</a:t>
            </a:r>
            <a:r>
              <a:rPr lang="en-US" altLang="zh-CN" dirty="0" smtClean="0"/>
              <a:t>/</a:t>
            </a:r>
            <a:r>
              <a:rPr lang="en-US" altLang="zh-CN" dirty="0" err="1" smtClean="0"/>
              <a:t>stlxr</a:t>
            </a:r>
            <a:r>
              <a:rPr lang="zh-CN" altLang="en-US" dirty="0" smtClean="0"/>
              <a:t>等系列指令实现原子操作，应用场景通常有各种锁、信号量的实现。</a:t>
            </a:r>
            <a:r>
              <a:rPr lang="en-US" altLang="zh-CN" dirty="0" err="1" smtClean="0"/>
              <a:t>Ldaxr</a:t>
            </a:r>
            <a:r>
              <a:rPr lang="en-US" altLang="zh-CN" dirty="0" smtClean="0"/>
              <a:t>/</a:t>
            </a:r>
            <a:r>
              <a:rPr lang="en-US" altLang="zh-CN" dirty="0" err="1" smtClean="0"/>
              <a:t>stlxr</a:t>
            </a:r>
            <a:r>
              <a:rPr lang="zh-CN" altLang="en-US" dirty="0" smtClean="0"/>
              <a:t>指令按照固定的字节长度从内存中读取数据，该系列指令要求按照内存按照一定的字节对齐。</a:t>
            </a:r>
            <a:endParaRPr lang="zh-CN" altLang="en-US" dirty="0"/>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r>
              <a:rPr lang="zh-CN" altLang="en-US" dirty="0" smtClean="0"/>
              <a:t>加速器如果初始化失败，那么即使我们告诉</a:t>
            </a:r>
            <a:r>
              <a:rPr lang="en-US" altLang="zh-CN" dirty="0" err="1" smtClean="0"/>
              <a:t>openssl</a:t>
            </a:r>
            <a:r>
              <a:rPr lang="zh-CN" altLang="en-US" dirty="0" smtClean="0"/>
              <a:t>使用</a:t>
            </a:r>
            <a:r>
              <a:rPr lang="en-US" altLang="zh-CN" dirty="0" err="1" smtClean="0"/>
              <a:t>kae</a:t>
            </a:r>
            <a:r>
              <a:rPr lang="zh-CN" altLang="en-US" dirty="0" smtClean="0"/>
              <a:t>加速引擎，</a:t>
            </a:r>
            <a:r>
              <a:rPr lang="en-US" altLang="zh-CN" dirty="0" err="1" smtClean="0"/>
              <a:t>openssl</a:t>
            </a:r>
            <a:r>
              <a:rPr lang="zh-CN" altLang="en-US" dirty="0" smtClean="0"/>
              <a:t>也会使用软算的方式计算。这时的性能还会略低于直接使用软算的方式，因为会有一个从硬件引擎计算到软算的切换过程。</a:t>
            </a:r>
            <a:endParaRPr lang="en-US" altLang="zh-CN" dirty="0" smtClean="0"/>
          </a:p>
          <a:p>
            <a:r>
              <a:rPr lang="zh-CN" altLang="en-US" dirty="0" smtClean="0"/>
              <a:t>加速器加载失败，通常都是由于驱动是否加载到内核、是否生成安装时的软链接，以及环境变量三个方面的原因导致</a:t>
            </a:r>
            <a:endParaRPr lang="en-US" altLang="zh-CN" dirty="0" smtClean="0"/>
          </a:p>
          <a:p>
            <a:r>
              <a:rPr lang="zh-CN" altLang="en-US" sz="1100" b="0" i="0" kern="1200" dirty="0" smtClean="0">
                <a:solidFill>
                  <a:schemeClr val="tx1"/>
                </a:solidFill>
                <a:effectLst/>
                <a:latin typeface="微软雅黑" panose="020B0503020204020204" pitchFamily="34" charset="-122"/>
                <a:ea typeface="微软雅黑" panose="020B0503020204020204" pitchFamily="34" charset="-122"/>
                <a:cs typeface="+mn-cs"/>
              </a:rPr>
              <a:t>如果确认是环境变量设置错误，建议修改用户登录时所加载的资源文件。</a:t>
            </a:r>
            <a:r>
              <a:rPr lang="en-US" altLang="zh-CN" sz="1100" b="0" i="0" kern="1200" dirty="0" smtClean="0">
                <a:solidFill>
                  <a:schemeClr val="tx1"/>
                </a:solidFill>
                <a:effectLst/>
                <a:latin typeface="微软雅黑" panose="020B0503020204020204" pitchFamily="34" charset="-122"/>
                <a:ea typeface="微软雅黑" panose="020B0503020204020204" pitchFamily="34" charset="-122"/>
                <a:cs typeface="+mn-cs"/>
              </a:rPr>
              <a:t>export</a:t>
            </a:r>
            <a:r>
              <a:rPr lang="zh-CN" altLang="en-US" sz="1100" b="0" i="0" kern="1200" dirty="0" smtClean="0">
                <a:solidFill>
                  <a:schemeClr val="tx1"/>
                </a:solidFill>
                <a:effectLst/>
                <a:latin typeface="微软雅黑" panose="020B0503020204020204" pitchFamily="34" charset="-122"/>
                <a:ea typeface="微软雅黑" panose="020B0503020204020204" pitchFamily="34" charset="-122"/>
                <a:cs typeface="+mn-cs"/>
              </a:rPr>
              <a:t>的设置仅对当前用户登录使用的</a:t>
            </a:r>
            <a:r>
              <a:rPr lang="en-US" altLang="zh-CN" sz="1100" b="0" i="0" kern="1200" dirty="0" smtClean="0">
                <a:solidFill>
                  <a:schemeClr val="tx1"/>
                </a:solidFill>
                <a:effectLst/>
                <a:latin typeface="微软雅黑" panose="020B0503020204020204" pitchFamily="34" charset="-122"/>
                <a:ea typeface="微软雅黑" panose="020B0503020204020204" pitchFamily="34" charset="-122"/>
                <a:cs typeface="+mn-cs"/>
              </a:rPr>
              <a:t>session</a:t>
            </a:r>
            <a:r>
              <a:rPr lang="zh-CN" altLang="en-US" sz="1100" b="0" i="0" kern="1200" dirty="0" smtClean="0">
                <a:solidFill>
                  <a:schemeClr val="tx1"/>
                </a:solidFill>
                <a:effectLst/>
                <a:latin typeface="微软雅黑" panose="020B0503020204020204" pitchFamily="34" charset="-122"/>
                <a:ea typeface="微软雅黑" panose="020B0503020204020204" pitchFamily="34" charset="-122"/>
                <a:cs typeface="+mn-cs"/>
              </a:rPr>
              <a:t>生效</a:t>
            </a:r>
            <a:endParaRPr lang="zh-CN" altLang="en-US" dirty="0"/>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r>
              <a:rPr lang="zh-CN" altLang="en-US" dirty="0" smtClean="0"/>
              <a:t>使用迁移工具最常遇到的问题是源码路径配置错误，在工具界面上检查并重新设置正确的路径即可</a:t>
            </a:r>
            <a:endParaRPr lang="zh-CN" altLang="en-US" dirty="0"/>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r>
              <a:rPr lang="en-US" altLang="zh-CN" dirty="0" smtClean="0"/>
              <a:t>Maven</a:t>
            </a:r>
            <a:r>
              <a:rPr lang="zh-CN" altLang="en-US" dirty="0" smtClean="0"/>
              <a:t>软件仓库需要访问互联网下载软件包，如果无法直接访问互联网，则需要通过配置代理的方式打通网络。</a:t>
            </a:r>
            <a:r>
              <a:rPr lang="en-US" altLang="zh-CN" dirty="0" smtClean="0"/>
              <a:t>Maven</a:t>
            </a:r>
            <a:r>
              <a:rPr lang="zh-CN" altLang="en-US" dirty="0" smtClean="0"/>
              <a:t>软件仓库的网络配置中也提供了</a:t>
            </a:r>
            <a:r>
              <a:rPr lang="en-US" altLang="zh-CN" dirty="0" smtClean="0"/>
              <a:t>proxy</a:t>
            </a:r>
            <a:r>
              <a:rPr lang="zh-CN" altLang="en-US" dirty="0" smtClean="0"/>
              <a:t>相关的配置</a:t>
            </a:r>
            <a:endParaRPr lang="zh-CN" altLang="en-US" dirty="0"/>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r>
              <a:rPr lang="zh-CN" altLang="en-US" dirty="0" smtClean="0"/>
              <a:t>在我们使用</a:t>
            </a:r>
            <a:r>
              <a:rPr lang="en-US" altLang="zh-CN" dirty="0" smtClean="0"/>
              <a:t>maven</a:t>
            </a:r>
            <a:r>
              <a:rPr lang="zh-CN" altLang="en-US" dirty="0" smtClean="0"/>
              <a:t>软件仓库编译源码时，如果遇到多层依赖的软件包，可能会出现编译错误：无法找到依赖库。这时，我们需要修改安装路径下的配置文件，设置有该软件包的软件仓库即可。</a:t>
            </a:r>
            <a:endParaRPr lang="en-US" altLang="zh-CN" dirty="0" smtClean="0"/>
          </a:p>
          <a:p>
            <a:r>
              <a:rPr lang="zh-CN" altLang="en-US" dirty="0" smtClean="0"/>
              <a:t>这里我们推荐华为云的</a:t>
            </a:r>
            <a:r>
              <a:rPr lang="en-US" altLang="zh-CN" dirty="0" smtClean="0"/>
              <a:t>maven</a:t>
            </a:r>
            <a:r>
              <a:rPr lang="zh-CN" altLang="en-US" dirty="0" smtClean="0"/>
              <a:t>远程仓库，软件生态非常丰富。如果我们使用的</a:t>
            </a:r>
            <a:r>
              <a:rPr lang="en-US" altLang="zh-CN" dirty="0" smtClean="0"/>
              <a:t>jar</a:t>
            </a:r>
            <a:r>
              <a:rPr lang="zh-CN" altLang="en-US" dirty="0" smtClean="0"/>
              <a:t>包没有调用</a:t>
            </a:r>
            <a:r>
              <a:rPr lang="en-US" altLang="zh-CN" dirty="0" smtClean="0"/>
              <a:t>x86</a:t>
            </a:r>
            <a:r>
              <a:rPr lang="zh-CN" altLang="en-US" dirty="0" smtClean="0"/>
              <a:t>平台编译的</a:t>
            </a:r>
            <a:r>
              <a:rPr lang="en-US" altLang="zh-CN" dirty="0" smtClean="0"/>
              <a:t>C/C++</a:t>
            </a:r>
            <a:r>
              <a:rPr lang="zh-CN" altLang="en-US" dirty="0" smtClean="0"/>
              <a:t>类编译语言的</a:t>
            </a:r>
            <a:r>
              <a:rPr lang="en-US" altLang="zh-CN" dirty="0" smtClean="0"/>
              <a:t>so</a:t>
            </a:r>
            <a:r>
              <a:rPr lang="zh-CN" altLang="en-US" dirty="0" smtClean="0"/>
              <a:t>库，则可以不区分</a:t>
            </a:r>
            <a:r>
              <a:rPr lang="en-US" altLang="zh-CN" dirty="0" smtClean="0"/>
              <a:t>jar</a:t>
            </a:r>
            <a:r>
              <a:rPr lang="zh-CN" altLang="en-US" dirty="0" smtClean="0"/>
              <a:t>包是鲲鹏还是</a:t>
            </a:r>
            <a:r>
              <a:rPr lang="en-US" altLang="zh-CN" dirty="0" smtClean="0"/>
              <a:t>x86</a:t>
            </a:r>
            <a:r>
              <a:rPr lang="zh-CN" altLang="en-US" dirty="0" smtClean="0"/>
              <a:t>平台。</a:t>
            </a:r>
            <a:endParaRPr lang="en-US" altLang="zh-CN" dirty="0" smtClean="0"/>
          </a:p>
          <a:p>
            <a:r>
              <a:rPr lang="zh-CN" altLang="en-US" dirty="0" smtClean="0"/>
              <a:t>如果</a:t>
            </a:r>
            <a:r>
              <a:rPr lang="en-US" altLang="zh-CN" dirty="0" smtClean="0"/>
              <a:t>jar</a:t>
            </a:r>
            <a:r>
              <a:rPr lang="zh-CN" altLang="en-US" dirty="0" smtClean="0"/>
              <a:t>包中有包含</a:t>
            </a:r>
            <a:r>
              <a:rPr lang="en-US" altLang="zh-CN" dirty="0" smtClean="0"/>
              <a:t>so</a:t>
            </a:r>
            <a:r>
              <a:rPr lang="zh-CN" altLang="en-US" dirty="0" smtClean="0"/>
              <a:t>库，那么需要获取鲲鹏平台兼容的版本，或者获取源码在鲲鹏处理器上重新编译。</a:t>
            </a:r>
            <a:endParaRPr lang="zh-CN" altLang="en-US" dirty="0"/>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r>
              <a:rPr lang="zh-CN" altLang="en-US" dirty="0" smtClean="0"/>
              <a:t>参考答案：</a:t>
            </a:r>
            <a:endParaRPr lang="en-US" altLang="zh-CN" dirty="0" smtClean="0"/>
          </a:p>
          <a:p>
            <a:pPr lvl="1"/>
            <a:r>
              <a:rPr lang="en-US" altLang="zh-CN" dirty="0" smtClean="0"/>
              <a:t>ABC</a:t>
            </a:r>
            <a:endParaRPr lang="en-US" altLang="zh-CN" dirty="0" smtClean="0"/>
          </a:p>
          <a:p>
            <a:pPr lvl="1"/>
            <a:r>
              <a:rPr lang="en-US" altLang="zh-CN" dirty="0" smtClean="0"/>
              <a:t>ACE</a:t>
            </a:r>
            <a:endParaRPr lang="en-US" altLang="zh-CN" dirty="0" smtClean="0"/>
          </a:p>
          <a:p>
            <a:pPr lvl="1"/>
            <a:endParaRPr lang="en-US" altLang="zh-CN" dirty="0" smtClean="0"/>
          </a:p>
          <a:p>
            <a:pPr lvl="1"/>
            <a:endParaRPr lang="zh-CN" altLang="en-US" dirty="0"/>
          </a:p>
        </p:txBody>
      </p:sp>
      <p:sp>
        <p:nvSpPr>
          <p:cNvPr id="4" name="幻灯片图像占位符 3"/>
          <p:cNvSpPr>
            <a:spLocks noGrp="1" noRot="1" noChangeAspect="1"/>
          </p:cNvSpPr>
          <p:nvPr>
            <p:ph type="sldImg"/>
          </p:nvPr>
        </p:nvSpPr>
        <p:spPr>
          <a:xfrm>
            <a:off x="584200" y="765175"/>
            <a:ext cx="5930900" cy="3336925"/>
          </a:xfrm>
        </p:spPr>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图像占位符 3"/>
          <p:cNvSpPr>
            <a:spLocks noGrp="1" noRot="1" noChangeAspect="1"/>
          </p:cNvSpPr>
          <p:nvPr>
            <p:ph type="sldImg"/>
          </p:nvPr>
        </p:nvSpPr>
        <p:spPr>
          <a:xfrm>
            <a:off x="584200" y="765175"/>
            <a:ext cx="5930900" cy="3336925"/>
          </a:xfrm>
        </p:spPr>
      </p:sp>
      <p:sp>
        <p:nvSpPr>
          <p:cNvPr id="5" name="备注占位符 4"/>
          <p:cNvSpPr>
            <a:spLocks noGrp="1"/>
          </p:cNvSpPr>
          <p:nvPr>
            <p:ph type="body" idx="1"/>
          </p:nvPr>
        </p:nvSpPr>
        <p:spPr/>
        <p:txBody>
          <a:bodyPr/>
          <a:lstStyle/>
          <a:p>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r>
              <a:rPr lang="zh-CN" altLang="en-US" dirty="0" smtClean="0"/>
              <a:t>介绍迁移的五个阶段，对阶段一和阶段二的活动、分类仔细介绍</a:t>
            </a:r>
            <a:endParaRPr lang="en-US" altLang="zh-CN" dirty="0" smtClean="0"/>
          </a:p>
          <a:p>
            <a:r>
              <a:rPr lang="zh-CN" altLang="en-US" dirty="0" smtClean="0"/>
              <a:t>阶段三、阶段五与业务系统强相关，本课程不做详细介绍</a:t>
            </a:r>
            <a:endParaRPr lang="en-US" altLang="zh-CN" dirty="0" smtClean="0"/>
          </a:p>
          <a:p>
            <a:r>
              <a:rPr lang="zh-CN" altLang="en-US" dirty="0" smtClean="0"/>
              <a:t>阶段四的性能调优，本课程还有独立的一节课，因此在这里不做重复的介绍</a:t>
            </a:r>
            <a:endParaRPr lang="zh-CN" alt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r>
              <a:rPr lang="zh-CN" altLang="en-US" dirty="0" smtClean="0"/>
              <a:t>一般的软件系统技术栈如左图所示，从底层，的</a:t>
            </a:r>
            <a:r>
              <a:rPr lang="en-US" altLang="zh-CN" dirty="0" err="1" smtClean="0"/>
              <a:t>cpu</a:t>
            </a:r>
            <a:r>
              <a:rPr lang="zh-CN" altLang="en-US" dirty="0" smtClean="0"/>
              <a:t>芯片、服务器到操作系统，上层是编译器、运行环境、工具。业务软件可以分类为开源软件、自研软件和商用软件</a:t>
            </a:r>
            <a:endParaRPr lang="en-US" altLang="zh-CN" dirty="0" smtClean="0"/>
          </a:p>
          <a:p>
            <a:r>
              <a:rPr lang="zh-CN" altLang="en-US" dirty="0" smtClean="0"/>
              <a:t>业务软件的三种类型，是迁移的重点，可以仔细介绍。运行环境中可以分两类，一类是替换为支持鲲鹏或</a:t>
            </a:r>
            <a:r>
              <a:rPr lang="en-US" altLang="zh-CN" dirty="0" smtClean="0"/>
              <a:t>TaiShan</a:t>
            </a:r>
            <a:r>
              <a:rPr lang="zh-CN" altLang="en-US" dirty="0" smtClean="0"/>
              <a:t>服务器的版本，还有一类是准备迁移环境</a:t>
            </a:r>
            <a:endParaRPr lang="zh-CN" alt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r>
              <a:rPr lang="zh-CN" altLang="en-US" dirty="0" smtClean="0"/>
              <a:t>软件迁移需要在服务器上完成程序运行的环境搭建、必须的软件如</a:t>
            </a:r>
            <a:r>
              <a:rPr lang="en-US" altLang="zh-CN" dirty="0" err="1" smtClean="0"/>
              <a:t>os</a:t>
            </a:r>
            <a:r>
              <a:rPr lang="zh-CN" altLang="en-US" dirty="0" smtClean="0"/>
              <a:t>、编译器、</a:t>
            </a:r>
            <a:r>
              <a:rPr lang="en-US" altLang="zh-CN" dirty="0" err="1" smtClean="0"/>
              <a:t>jdk</a:t>
            </a:r>
            <a:r>
              <a:rPr lang="zh-CN" altLang="en-US" dirty="0" smtClean="0"/>
              <a:t>等安装，所以要求具备基础的</a:t>
            </a:r>
            <a:r>
              <a:rPr lang="en-US" altLang="zh-CN" dirty="0" err="1" smtClean="0"/>
              <a:t>linux</a:t>
            </a:r>
            <a:r>
              <a:rPr lang="zh-CN" altLang="en-US" dirty="0" smtClean="0"/>
              <a:t>命令、</a:t>
            </a:r>
            <a:r>
              <a:rPr lang="en-US" altLang="zh-CN" dirty="0" smtClean="0"/>
              <a:t>shell</a:t>
            </a:r>
            <a:r>
              <a:rPr lang="zh-CN" altLang="en-US" dirty="0" smtClean="0"/>
              <a:t>脚本以及服务器的基础知识，</a:t>
            </a:r>
            <a:endParaRPr lang="en-US" altLang="zh-CN" dirty="0" smtClean="0"/>
          </a:p>
          <a:p>
            <a:r>
              <a:rPr lang="zh-CN" altLang="en-US" dirty="0" smtClean="0"/>
              <a:t>代码移植需要具备一定的软件开发基础知识，要熟悉编译器、</a:t>
            </a:r>
            <a:r>
              <a:rPr lang="en-US" altLang="zh-CN" dirty="0" smtClean="0"/>
              <a:t>maven</a:t>
            </a:r>
            <a:r>
              <a:rPr lang="zh-CN" altLang="en-US" dirty="0" smtClean="0"/>
              <a:t>仓库等软件的使用和配置。能够修改</a:t>
            </a:r>
            <a:r>
              <a:rPr lang="en-US" altLang="zh-CN" dirty="0" smtClean="0"/>
              <a:t>make</a:t>
            </a:r>
            <a:r>
              <a:rPr lang="zh-CN" altLang="en-US" dirty="0" smtClean="0"/>
              <a:t>脚本，制作</a:t>
            </a:r>
            <a:r>
              <a:rPr lang="en-US" altLang="zh-CN" dirty="0" smtClean="0"/>
              <a:t>jar</a:t>
            </a:r>
            <a:r>
              <a:rPr lang="zh-CN" altLang="en-US" dirty="0" smtClean="0"/>
              <a:t>包或</a:t>
            </a:r>
            <a:r>
              <a:rPr lang="en-US" altLang="zh-CN" dirty="0" err="1" smtClean="0"/>
              <a:t>linux</a:t>
            </a:r>
            <a:r>
              <a:rPr lang="zh-CN" altLang="en-US" dirty="0" smtClean="0"/>
              <a:t>下的软件包，如</a:t>
            </a:r>
            <a:r>
              <a:rPr lang="en-US" altLang="zh-CN" dirty="0" smtClean="0"/>
              <a:t>rpm</a:t>
            </a:r>
            <a:r>
              <a:rPr lang="zh-CN" altLang="en-US" dirty="0" smtClean="0"/>
              <a:t>包等</a:t>
            </a:r>
            <a:endParaRPr lang="en-US" altLang="zh-CN" dirty="0" smtClean="0"/>
          </a:p>
          <a:p>
            <a:r>
              <a:rPr lang="zh-CN" altLang="en-US" dirty="0" smtClean="0"/>
              <a:t>代码移植完成后，还要开展功能验证，因此团队中必须要有熟悉业务功能的人员加入</a:t>
            </a:r>
            <a:endParaRPr lang="en-US" altLang="zh-CN" dirty="0" smtClean="0"/>
          </a:p>
          <a:p>
            <a:r>
              <a:rPr lang="zh-CN" altLang="en-US" dirty="0" smtClean="0"/>
              <a:t>如果迁移团队同时还需要完成性能调优，那么团队中需要有熟悉鲲鹏处理器或</a:t>
            </a:r>
            <a:r>
              <a:rPr lang="en-US" altLang="zh-CN" dirty="0" smtClean="0"/>
              <a:t>TaiShan</a:t>
            </a:r>
            <a:r>
              <a:rPr lang="zh-CN" altLang="en-US" dirty="0" smtClean="0"/>
              <a:t>服务器的</a:t>
            </a:r>
            <a:r>
              <a:rPr lang="en-US" altLang="zh-CN" dirty="0" smtClean="0"/>
              <a:t>NUMA</a:t>
            </a:r>
            <a:r>
              <a:rPr lang="zh-CN" altLang="en-US" dirty="0" smtClean="0"/>
              <a:t>架构、</a:t>
            </a:r>
            <a:r>
              <a:rPr lang="en-US" altLang="zh-CN" dirty="0" err="1" smtClean="0"/>
              <a:t>cpu</a:t>
            </a:r>
            <a:r>
              <a:rPr lang="zh-CN" altLang="en-US" dirty="0" smtClean="0"/>
              <a:t>流水线、内核等的成员，同时也要熟悉常见的内核调优工具、能够诊断系统的性能瓶颈和制定实施优化方案</a:t>
            </a:r>
            <a:endParaRPr lang="zh-CN" alt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r>
              <a:rPr lang="zh-CN" altLang="en-US" smtClean="0"/>
              <a:t>讲解每一个阶段的主要活动和工作量，时间周期，帮助项目组制定项目计划</a:t>
            </a:r>
            <a:endParaRPr lang="en-US" altLang="zh-CN" smtClean="0"/>
          </a:p>
          <a:p>
            <a:r>
              <a:rPr lang="zh-CN" altLang="en-US" smtClean="0"/>
              <a:t>要提醒的一点是，如果要迁移的系统包含</a:t>
            </a:r>
            <a:r>
              <a:rPr lang="en-US" altLang="zh-CN" smtClean="0"/>
              <a:t>SSE</a:t>
            </a:r>
            <a:r>
              <a:rPr lang="zh-CN" altLang="en-US" smtClean="0"/>
              <a:t>、</a:t>
            </a:r>
            <a:r>
              <a:rPr lang="en-US" altLang="zh-CN" smtClean="0"/>
              <a:t>MMX</a:t>
            </a:r>
            <a:r>
              <a:rPr lang="zh-CN" altLang="en-US" smtClean="0"/>
              <a:t>、</a:t>
            </a:r>
            <a:r>
              <a:rPr lang="en-US" altLang="zh-CN" smtClean="0"/>
              <a:t>IPP</a:t>
            </a:r>
            <a:r>
              <a:rPr lang="zh-CN" altLang="en-US" smtClean="0"/>
              <a:t>、</a:t>
            </a:r>
            <a:r>
              <a:rPr lang="en-US" altLang="zh-CN" smtClean="0"/>
              <a:t>AVX</a:t>
            </a:r>
            <a:r>
              <a:rPr lang="zh-CN" altLang="en-US" smtClean="0"/>
              <a:t>等</a:t>
            </a:r>
            <a:r>
              <a:rPr lang="en-US" altLang="zh-CN" smtClean="0"/>
              <a:t>x86</a:t>
            </a:r>
            <a:r>
              <a:rPr lang="zh-CN" altLang="en-US" smtClean="0"/>
              <a:t>指令，则移植的工作量需要单独评估</a:t>
            </a:r>
            <a:endParaRPr lang="en-US" altLang="zh-CN" smtClean="0"/>
          </a:p>
          <a:p>
            <a:r>
              <a:rPr lang="zh-CN" altLang="en-US" smtClean="0"/>
              <a:t>自研</a:t>
            </a:r>
            <a:r>
              <a:rPr lang="en-US" altLang="zh-CN" smtClean="0"/>
              <a:t>C/C++</a:t>
            </a:r>
            <a:r>
              <a:rPr lang="zh-CN" altLang="en-US" smtClean="0"/>
              <a:t>代码的移植工作量，可以使用迁移工具先做代码扫描，需要修改的代码按照</a:t>
            </a:r>
            <a:r>
              <a:rPr lang="en-US" altLang="zh-CN" smtClean="0"/>
              <a:t>25</a:t>
            </a:r>
            <a:r>
              <a:rPr lang="zh-CN" altLang="en-US" smtClean="0"/>
              <a:t>行</a:t>
            </a:r>
            <a:r>
              <a:rPr lang="en-US" altLang="zh-CN" smtClean="0"/>
              <a:t>/</a:t>
            </a:r>
            <a:r>
              <a:rPr lang="zh-CN" altLang="en-US" smtClean="0"/>
              <a:t>人天的生产率评估</a:t>
            </a:r>
            <a:endParaRPr lang="en-US" altLang="zh-CN" smtClean="0"/>
          </a:p>
          <a:p>
            <a:r>
              <a:rPr lang="en-US" altLang="zh-CN" smtClean="0"/>
              <a:t>Java/Python</a:t>
            </a:r>
            <a:r>
              <a:rPr lang="zh-CN" altLang="en-US" smtClean="0"/>
              <a:t>代码如果调用了</a:t>
            </a:r>
            <a:r>
              <a:rPr lang="en-US" altLang="zh-CN" smtClean="0"/>
              <a:t>C/C++</a:t>
            </a:r>
            <a:r>
              <a:rPr lang="zh-CN" altLang="en-US" smtClean="0"/>
              <a:t>等语言开发的外部库，需要将外部库的迁移单独评估工作量，生产率可以参考开源组件或自研</a:t>
            </a:r>
            <a:r>
              <a:rPr lang="en-US" altLang="zh-CN" smtClean="0"/>
              <a:t>C/C++</a:t>
            </a:r>
            <a:r>
              <a:rPr lang="zh-CN" altLang="en-US" smtClean="0"/>
              <a:t>代码的迁移工作量</a:t>
            </a:r>
            <a:endParaRPr lang="zh-CN" altLang="en-US" smtClean="0"/>
          </a:p>
          <a:p>
            <a:endParaRPr lang="zh-CN" altLang="en-US" dirty="0"/>
          </a:p>
        </p:txBody>
      </p:sp>
      <p:sp>
        <p:nvSpPr>
          <p:cNvPr id="5" name="幻灯片图像占位符 4"/>
          <p:cNvSpPr>
            <a:spLocks noGrp="1" noRot="1" noChangeAspect="1"/>
          </p:cNvSpPr>
          <p:nvPr>
            <p:ph type="sldImg"/>
          </p:nvPr>
        </p:nvSpPr>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r>
              <a:rPr lang="zh-CN" altLang="en-US" dirty="0" smtClean="0"/>
              <a:t>准备好</a:t>
            </a:r>
            <a:r>
              <a:rPr lang="en-US" altLang="zh-CN" dirty="0" smtClean="0"/>
              <a:t>TaiShan</a:t>
            </a:r>
            <a:r>
              <a:rPr lang="zh-CN" altLang="en-US" dirty="0" smtClean="0"/>
              <a:t>服务器环境是启动迁移工作的基础，有了服务器环境，才能开始部署操作系统、配置编译器，编译和调试软件。现在可以通过获取</a:t>
            </a:r>
            <a:r>
              <a:rPr lang="en-US" altLang="zh-CN" dirty="0" smtClean="0"/>
              <a:t>TaiShan</a:t>
            </a:r>
            <a:r>
              <a:rPr lang="zh-CN" altLang="en-US" dirty="0" smtClean="0"/>
              <a:t>服务器测试机或申请远程</a:t>
            </a:r>
            <a:r>
              <a:rPr lang="en-US" altLang="zh-CN" dirty="0" err="1" smtClean="0"/>
              <a:t>Openlab</a:t>
            </a:r>
            <a:r>
              <a:rPr lang="zh-CN" altLang="en-US" dirty="0" smtClean="0"/>
              <a:t>线上资源两种方式</a:t>
            </a:r>
            <a:endParaRPr lang="zh-CN" alt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r>
              <a:rPr lang="zh-CN" altLang="en-US" dirty="0" smtClean="0"/>
              <a:t>准备好</a:t>
            </a:r>
            <a:r>
              <a:rPr lang="en-US" altLang="zh-CN" dirty="0" smtClean="0"/>
              <a:t>TaiShan</a:t>
            </a:r>
            <a:r>
              <a:rPr lang="zh-CN" altLang="en-US" dirty="0" smtClean="0"/>
              <a:t>服务器环境是启动迁移工作的基础，有了服务器环境，才能开始部署操作系统、配置编译器，编译和调试软件。现在可以通过获取</a:t>
            </a:r>
            <a:r>
              <a:rPr lang="en-US" altLang="zh-CN" dirty="0" smtClean="0"/>
              <a:t>TaiShan</a:t>
            </a:r>
            <a:r>
              <a:rPr lang="zh-CN" altLang="en-US" dirty="0" smtClean="0"/>
              <a:t>服务器测试机或申请远程</a:t>
            </a:r>
            <a:r>
              <a:rPr lang="en-US" altLang="zh-CN" dirty="0" err="1" smtClean="0"/>
              <a:t>Openlab</a:t>
            </a:r>
            <a:r>
              <a:rPr lang="zh-CN" altLang="en-US" dirty="0" smtClean="0"/>
              <a:t>线上资源两种方式</a:t>
            </a:r>
            <a:endParaRPr lang="zh-CN" alt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r>
              <a:rPr lang="en-US" altLang="zh-CN" dirty="0" smtClean="0"/>
              <a:t>C/C++</a:t>
            </a:r>
            <a:r>
              <a:rPr lang="zh-CN" altLang="en-US" dirty="0" smtClean="0"/>
              <a:t>代码是编译型语言，源码需要使用编译器重新编译，按照鲲鹏处理器的指令集和程序结构生成可执行程序</a:t>
            </a:r>
            <a:endParaRPr lang="en-US" altLang="zh-CN" dirty="0" smtClean="0"/>
          </a:p>
          <a:p>
            <a:r>
              <a:rPr lang="zh-CN" altLang="en-US" dirty="0" smtClean="0"/>
              <a:t>如果代码中调用了汇编指令，使用了</a:t>
            </a:r>
            <a:r>
              <a:rPr lang="en-US" altLang="zh-CN" dirty="0" smtClean="0"/>
              <a:t>x86</a:t>
            </a:r>
            <a:r>
              <a:rPr lang="zh-CN" altLang="en-US" dirty="0" smtClean="0"/>
              <a:t>平台扩展的</a:t>
            </a:r>
            <a:r>
              <a:rPr lang="en-US" altLang="zh-CN" dirty="0" smtClean="0"/>
              <a:t>SSE</a:t>
            </a:r>
            <a:r>
              <a:rPr lang="zh-CN" altLang="en-US" dirty="0" smtClean="0"/>
              <a:t>、</a:t>
            </a:r>
            <a:r>
              <a:rPr lang="en-US" altLang="zh-CN" dirty="0" smtClean="0"/>
              <a:t>MMX</a:t>
            </a:r>
            <a:r>
              <a:rPr lang="zh-CN" altLang="en-US" dirty="0" smtClean="0"/>
              <a:t>、</a:t>
            </a:r>
            <a:r>
              <a:rPr lang="en-US" altLang="zh-CN" dirty="0" smtClean="0"/>
              <a:t>AVX</a:t>
            </a:r>
            <a:r>
              <a:rPr lang="zh-CN" altLang="en-US" dirty="0" smtClean="0"/>
              <a:t>等指令，则需要对指令逐条移植</a:t>
            </a:r>
            <a:endParaRPr lang="en-US" altLang="zh-CN" dirty="0"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r>
              <a:rPr lang="en-US" altLang="zh-CN" dirty="0" smtClean="0"/>
              <a:t>Java</a:t>
            </a:r>
            <a:r>
              <a:rPr lang="zh-CN" altLang="en-US" dirty="0" smtClean="0"/>
              <a:t>代码的开源软件通常可以通过远程软件仓库，如</a:t>
            </a:r>
            <a:r>
              <a:rPr lang="en-US" altLang="zh-CN" dirty="0" smtClean="0"/>
              <a:t>Maven</a:t>
            </a:r>
            <a:r>
              <a:rPr lang="zh-CN" altLang="en-US" dirty="0" smtClean="0"/>
              <a:t>仓库获取。如果程序中没有任何</a:t>
            </a:r>
            <a:r>
              <a:rPr lang="en-US" altLang="zh-CN" dirty="0" smtClean="0"/>
              <a:t>C/C++</a:t>
            </a:r>
            <a:r>
              <a:rPr lang="zh-CN" altLang="en-US" dirty="0" smtClean="0"/>
              <a:t>等编译型语言生成的动态或静态链接库</a:t>
            </a:r>
            <a:endParaRPr lang="en-US" altLang="zh-CN" dirty="0" smtClean="0"/>
          </a:p>
          <a:p>
            <a:r>
              <a:rPr lang="zh-CN" altLang="en-US" dirty="0" smtClean="0"/>
              <a:t>左边是以</a:t>
            </a:r>
            <a:r>
              <a:rPr lang="en-US" altLang="zh-CN" dirty="0" smtClean="0"/>
              <a:t>Maven</a:t>
            </a:r>
            <a:r>
              <a:rPr lang="zh-CN" altLang="en-US" dirty="0" smtClean="0"/>
              <a:t>软件仓库为例的开源软件迁移过程，右边是执行构建脚本到打包部署软件包的详细过程</a:t>
            </a:r>
            <a:endParaRPr lang="zh-CN" altLang="en-US" dirty="0" smtClean="0"/>
          </a:p>
          <a:p>
            <a:endParaRPr lang="zh-CN" alt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r>
              <a:rPr lang="zh-CN" altLang="en-US" dirty="0" smtClean="0"/>
              <a:t>如果</a:t>
            </a:r>
            <a:r>
              <a:rPr lang="en-US" altLang="zh-CN" dirty="0" smtClean="0"/>
              <a:t>Java</a:t>
            </a:r>
            <a:r>
              <a:rPr lang="zh-CN" altLang="en-US" dirty="0" smtClean="0"/>
              <a:t>代码中调用了外部依赖库，如使用</a:t>
            </a:r>
            <a:r>
              <a:rPr lang="en-US" altLang="zh-CN" dirty="0" smtClean="0"/>
              <a:t>C/C++</a:t>
            </a:r>
            <a:r>
              <a:rPr lang="zh-CN" altLang="en-US" dirty="0" smtClean="0"/>
              <a:t>语言开发的静态或动态链接库，则步骤</a:t>
            </a:r>
            <a:r>
              <a:rPr lang="en-US" altLang="zh-CN" dirty="0" smtClean="0"/>
              <a:t>4</a:t>
            </a:r>
            <a:r>
              <a:rPr lang="zh-CN" altLang="en-US" dirty="0" smtClean="0"/>
              <a:t>和</a:t>
            </a:r>
            <a:r>
              <a:rPr lang="en-US" altLang="zh-CN" dirty="0" smtClean="0"/>
              <a:t>5</a:t>
            </a:r>
            <a:r>
              <a:rPr lang="zh-CN" altLang="en-US" dirty="0" smtClean="0"/>
              <a:t>需要执行</a:t>
            </a:r>
            <a:endParaRPr lang="zh-CN" altLang="en-US"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r>
              <a:rPr lang="zh-CN" altLang="en-US" dirty="0" smtClean="0"/>
              <a:t>首先确认操作系统自带的</a:t>
            </a:r>
            <a:r>
              <a:rPr lang="en-US" altLang="zh-CN" dirty="0" smtClean="0"/>
              <a:t>python</a:t>
            </a:r>
            <a:r>
              <a:rPr lang="zh-CN" altLang="en-US" dirty="0" smtClean="0"/>
              <a:t>版本是否满足源码的需要，不同版本的</a:t>
            </a:r>
            <a:r>
              <a:rPr lang="en-US" altLang="zh-CN" dirty="0" smtClean="0"/>
              <a:t>python</a:t>
            </a:r>
            <a:r>
              <a:rPr lang="zh-CN" altLang="en-US" dirty="0" smtClean="0"/>
              <a:t>在语法上有所区别</a:t>
            </a:r>
            <a:endParaRPr lang="en-US" altLang="zh-CN" dirty="0" smtClean="0"/>
          </a:p>
          <a:p>
            <a:r>
              <a:rPr lang="en-US" altLang="zh-CN" dirty="0" smtClean="0"/>
              <a:t>Python</a:t>
            </a:r>
            <a:r>
              <a:rPr lang="zh-CN" altLang="en-US" dirty="0" smtClean="0"/>
              <a:t>可以直接执行源码，也可以编译成</a:t>
            </a:r>
            <a:r>
              <a:rPr lang="en-US" altLang="zh-CN" dirty="0" err="1" smtClean="0"/>
              <a:t>pyc</a:t>
            </a:r>
            <a:r>
              <a:rPr lang="zh-CN" altLang="en-US" dirty="0" smtClean="0"/>
              <a:t>文件（字节码）执行，性能更好一些，也能对源码有一定的保护作用</a:t>
            </a:r>
            <a:endParaRPr lang="en-US" altLang="zh-CN" dirty="0" smtClean="0"/>
          </a:p>
          <a:p>
            <a:r>
              <a:rPr lang="zh-CN" altLang="en-US" dirty="0" smtClean="0"/>
              <a:t>如果我们在代码中调用了</a:t>
            </a:r>
            <a:r>
              <a:rPr lang="en-US" altLang="zh-CN" dirty="0" smtClean="0"/>
              <a:t>C/C++</a:t>
            </a:r>
            <a:r>
              <a:rPr lang="zh-CN" altLang="en-US" dirty="0" smtClean="0"/>
              <a:t>等编译型语言开发的库文件，则同样需要将这些库文件迁移到鲲鹏平台，迁移的方法可以参考</a:t>
            </a:r>
            <a:r>
              <a:rPr lang="en-US" altLang="zh-CN" dirty="0" smtClean="0"/>
              <a:t>java</a:t>
            </a:r>
            <a:r>
              <a:rPr lang="zh-CN" altLang="en-US" dirty="0" smtClean="0"/>
              <a:t>代码移植中的内容</a:t>
            </a:r>
            <a:endParaRPr lang="zh-CN" altLang="en-US"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r>
              <a:rPr lang="zh-CN" altLang="en-US" dirty="0" smtClean="0">
                <a:effectLst/>
              </a:rPr>
              <a:t>在</a:t>
            </a:r>
            <a:r>
              <a:rPr lang="en-US" altLang="zh-CN" dirty="0" smtClean="0">
                <a:effectLst/>
              </a:rPr>
              <a:t>x86</a:t>
            </a:r>
            <a:r>
              <a:rPr lang="zh-CN" altLang="en-US" dirty="0" smtClean="0">
                <a:effectLst/>
              </a:rPr>
              <a:t>和鲲鹏处理器下，</a:t>
            </a:r>
            <a:r>
              <a:rPr lang="en-US" altLang="zh-CN" dirty="0" smtClean="0">
                <a:effectLst/>
              </a:rPr>
              <a:t>C/C++</a:t>
            </a:r>
            <a:r>
              <a:rPr lang="zh-CN" altLang="en-US" dirty="0" smtClean="0">
                <a:effectLst/>
              </a:rPr>
              <a:t>语言中默认的</a:t>
            </a:r>
            <a:r>
              <a:rPr lang="en-US" altLang="zh-CN" dirty="0" smtClean="0">
                <a:effectLst/>
              </a:rPr>
              <a:t>char</a:t>
            </a:r>
            <a:r>
              <a:rPr lang="zh-CN" altLang="en-US" dirty="0" smtClean="0">
                <a:effectLst/>
              </a:rPr>
              <a:t>类型有所不同，</a:t>
            </a:r>
            <a:r>
              <a:rPr lang="en-US" altLang="zh-CN" dirty="0" smtClean="0">
                <a:effectLst/>
              </a:rPr>
              <a:t>x86</a:t>
            </a:r>
            <a:r>
              <a:rPr lang="zh-CN" altLang="en-US" dirty="0" smtClean="0">
                <a:effectLst/>
              </a:rPr>
              <a:t>下默认的</a:t>
            </a:r>
            <a:r>
              <a:rPr lang="en-US" altLang="zh-CN" dirty="0" smtClean="0">
                <a:effectLst/>
              </a:rPr>
              <a:t>char</a:t>
            </a:r>
            <a:r>
              <a:rPr lang="zh-CN" altLang="en-US" dirty="0" smtClean="0">
                <a:effectLst/>
              </a:rPr>
              <a:t>类型是有符号的</a:t>
            </a:r>
            <a:r>
              <a:rPr lang="en-US" altLang="zh-CN" dirty="0" smtClean="0">
                <a:effectLst/>
              </a:rPr>
              <a:t>char</a:t>
            </a:r>
            <a:r>
              <a:rPr lang="zh-CN" altLang="en-US" dirty="0" smtClean="0">
                <a:effectLst/>
              </a:rPr>
              <a:t>类型，而鲲鹏处理器下则是无符号的</a:t>
            </a:r>
            <a:r>
              <a:rPr lang="en-US" altLang="zh-CN" dirty="0" smtClean="0">
                <a:effectLst/>
              </a:rPr>
              <a:t>char</a:t>
            </a:r>
            <a:r>
              <a:rPr lang="zh-CN" altLang="en-US" dirty="0" smtClean="0">
                <a:effectLst/>
              </a:rPr>
              <a:t>，因此需要移植修改。当然，也可以增加编译选项屏蔽这种差异，详细的修改方法可以参考</a:t>
            </a:r>
            <a:r>
              <a:rPr lang="en-US" altLang="zh-CN" dirty="0" smtClean="0">
                <a:effectLst/>
              </a:rPr>
              <a:t>《TaiShan</a:t>
            </a:r>
            <a:r>
              <a:rPr lang="zh-CN" altLang="en-US" dirty="0" smtClean="0">
                <a:effectLst/>
              </a:rPr>
              <a:t>代码移植指导</a:t>
            </a:r>
            <a:r>
              <a:rPr lang="en-US" altLang="zh-CN" dirty="0" smtClean="0">
                <a:effectLst/>
              </a:rPr>
              <a:t>》</a:t>
            </a:r>
            <a:endParaRPr lang="en-US" altLang="zh-CN" dirty="0" smtClean="0">
              <a:effectLst/>
            </a:endParaRPr>
          </a:p>
          <a:p>
            <a:r>
              <a:rPr lang="en-US" altLang="zh-CN" dirty="0" err="1" smtClean="0">
                <a:effectLst/>
              </a:rPr>
              <a:t>Builtin</a:t>
            </a:r>
            <a:r>
              <a:rPr lang="zh-CN" altLang="en-US" dirty="0" smtClean="0">
                <a:effectLst/>
              </a:rPr>
              <a:t>函数是编译器提供的一套函数。编译器实现的</a:t>
            </a:r>
            <a:r>
              <a:rPr lang="en-US" altLang="zh-CN" dirty="0" err="1" smtClean="0">
                <a:effectLst/>
              </a:rPr>
              <a:t>builtin</a:t>
            </a:r>
            <a:r>
              <a:rPr lang="zh-CN" altLang="en-US" dirty="0" smtClean="0">
                <a:effectLst/>
              </a:rPr>
              <a:t>函数通常是通过</a:t>
            </a:r>
            <a:r>
              <a:rPr lang="en-US" altLang="zh-CN" dirty="0" err="1" smtClean="0">
                <a:effectLst/>
              </a:rPr>
              <a:t>cpu</a:t>
            </a:r>
            <a:r>
              <a:rPr lang="zh-CN" altLang="en-US" dirty="0" smtClean="0">
                <a:effectLst/>
              </a:rPr>
              <a:t>的指令实现某些频繁调用的函数，以达到很高的性能。这里的示例是</a:t>
            </a:r>
            <a:r>
              <a:rPr lang="en-US" altLang="zh-CN" dirty="0" smtClean="0">
                <a:effectLst/>
              </a:rPr>
              <a:t>crc32</a:t>
            </a:r>
            <a:r>
              <a:rPr lang="zh-CN" altLang="en-US" dirty="0" smtClean="0">
                <a:effectLst/>
              </a:rPr>
              <a:t>的校验函数，还有一个是将数据预取到</a:t>
            </a:r>
            <a:r>
              <a:rPr lang="en-US" altLang="zh-CN" dirty="0" smtClean="0">
                <a:effectLst/>
              </a:rPr>
              <a:t>cache</a:t>
            </a:r>
            <a:r>
              <a:rPr lang="zh-CN" altLang="en-US" dirty="0" smtClean="0">
                <a:effectLst/>
              </a:rPr>
              <a:t>的汇编指令，改成使用编译器自带的</a:t>
            </a:r>
            <a:r>
              <a:rPr lang="en-US" altLang="zh-CN" dirty="0" err="1" smtClean="0">
                <a:effectLst/>
              </a:rPr>
              <a:t>builtin</a:t>
            </a:r>
            <a:r>
              <a:rPr lang="zh-CN" altLang="en-US" dirty="0" smtClean="0">
                <a:effectLst/>
              </a:rPr>
              <a:t>函数。既保证了性能，又提升了可移植性</a:t>
            </a:r>
            <a:endParaRPr lang="zh-CN" altLang="en-US"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r>
              <a:rPr lang="zh-CN" altLang="en-US" dirty="0" smtClean="0"/>
              <a:t>编译器提供了丰富的编译选项，以打开或关闭某些高级功能，以提升程序的性能、兼容性等等。这里列出了常见的移植时需要修改的编译选项。</a:t>
            </a:r>
            <a:endParaRPr lang="en-US" altLang="zh-CN" dirty="0" smtClean="0"/>
          </a:p>
          <a:p>
            <a:r>
              <a:rPr lang="en-US" altLang="zh-CN" dirty="0" smtClean="0"/>
              <a:t>-m64</a:t>
            </a:r>
            <a:r>
              <a:rPr lang="zh-CN" altLang="en-US" dirty="0" smtClean="0"/>
              <a:t>是</a:t>
            </a:r>
            <a:r>
              <a:rPr lang="en-US" altLang="zh-CN" dirty="0" smtClean="0"/>
              <a:t>AMD CPU</a:t>
            </a:r>
            <a:r>
              <a:rPr lang="zh-CN" altLang="en-US" dirty="0" smtClean="0"/>
              <a:t>编译</a:t>
            </a:r>
            <a:r>
              <a:rPr lang="en-US" altLang="zh-CN" dirty="0" smtClean="0"/>
              <a:t>64</a:t>
            </a:r>
            <a:r>
              <a:rPr lang="zh-CN" altLang="en-US" dirty="0" smtClean="0"/>
              <a:t>位程序的选项，在鲲鹏处理器下要修改为</a:t>
            </a:r>
            <a:r>
              <a:rPr lang="en-US" altLang="zh-CN" dirty="0" smtClean="0"/>
              <a:t>-</a:t>
            </a:r>
            <a:r>
              <a:rPr lang="en-US" altLang="zh-CN" dirty="0" err="1" smtClean="0"/>
              <a:t>mabi</a:t>
            </a:r>
            <a:r>
              <a:rPr lang="en-US" altLang="zh-CN" dirty="0" smtClean="0"/>
              <a:t>=lp64</a:t>
            </a:r>
            <a:endParaRPr lang="en-US" altLang="zh-CN" dirty="0" smtClean="0"/>
          </a:p>
          <a:p>
            <a:r>
              <a:rPr lang="en-US" altLang="zh-CN" dirty="0" smtClean="0"/>
              <a:t>-march</a:t>
            </a:r>
            <a:r>
              <a:rPr lang="zh-CN" altLang="en-US" dirty="0" smtClean="0"/>
              <a:t>是指定</a:t>
            </a:r>
            <a:r>
              <a:rPr lang="en-US" altLang="zh-CN" dirty="0" err="1" smtClean="0"/>
              <a:t>cpu</a:t>
            </a:r>
            <a:r>
              <a:rPr lang="zh-CN" altLang="en-US" dirty="0" smtClean="0"/>
              <a:t>的指令集，</a:t>
            </a:r>
            <a:r>
              <a:rPr lang="en-US" altLang="zh-CN" dirty="0" err="1" smtClean="0"/>
              <a:t>broadwell</a:t>
            </a:r>
            <a:r>
              <a:rPr lang="zh-CN" altLang="en-US" dirty="0" smtClean="0"/>
              <a:t>是</a:t>
            </a:r>
            <a:r>
              <a:rPr lang="en-US" altLang="zh-CN" dirty="0" smtClean="0"/>
              <a:t>x86</a:t>
            </a:r>
            <a:r>
              <a:rPr lang="zh-CN" altLang="en-US" dirty="0" smtClean="0"/>
              <a:t>的一款</a:t>
            </a:r>
            <a:r>
              <a:rPr lang="en-US" altLang="zh-CN" dirty="0" err="1" smtClean="0"/>
              <a:t>cpu</a:t>
            </a:r>
            <a:r>
              <a:rPr lang="zh-CN" altLang="en-US" dirty="0" smtClean="0"/>
              <a:t>，实用鲲鹏处理器需要指定为</a:t>
            </a:r>
            <a:r>
              <a:rPr lang="en-US" altLang="zh-CN" dirty="0" smtClean="0"/>
              <a:t>armv8-a</a:t>
            </a:r>
            <a:endParaRPr lang="en-US" altLang="zh-CN" dirty="0" smtClean="0"/>
          </a:p>
          <a:p>
            <a:r>
              <a:rPr lang="zh-CN" altLang="en-US" dirty="0" smtClean="0"/>
              <a:t>我们在代码中经常会实用编译宏，调用程序中与</a:t>
            </a:r>
            <a:r>
              <a:rPr lang="en-US" altLang="zh-CN" dirty="0" err="1" smtClean="0"/>
              <a:t>cpu</a:t>
            </a:r>
            <a:r>
              <a:rPr lang="zh-CN" altLang="en-US" dirty="0" smtClean="0"/>
              <a:t>平台相关的一些实现，这里也是需要注意的地方。我们通常需要根据代码实现，将</a:t>
            </a:r>
            <a:r>
              <a:rPr lang="en-US" altLang="zh-CN" dirty="0" smtClean="0"/>
              <a:t>x86</a:t>
            </a:r>
            <a:r>
              <a:rPr lang="zh-CN" altLang="en-US" dirty="0" smtClean="0"/>
              <a:t>相关的编译宏做适当的修改，以适配鲲鹏</a:t>
            </a:r>
            <a:r>
              <a:rPr lang="en-US" altLang="zh-CN" dirty="0" err="1" smtClean="0"/>
              <a:t>cpu</a:t>
            </a:r>
            <a:r>
              <a:rPr lang="zh-CN" altLang="en-US" dirty="0" smtClean="0"/>
              <a:t>平台</a:t>
            </a:r>
            <a:endParaRPr lang="zh-CN" altLang="en-US"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pPr marL="180975" marR="0" lvl="0" indent="-180975" algn="l" defTabSz="914400" rtl="0" eaLnBrk="1" fontAlgn="base" latinLnBrk="0" hangingPunct="1">
              <a:lnSpc>
                <a:spcPct val="125000"/>
              </a:lnSpc>
              <a:spcBef>
                <a:spcPct val="0"/>
              </a:spcBef>
              <a:spcAft>
                <a:spcPts val="600"/>
              </a:spcAft>
              <a:buClrTx/>
              <a:buSzPct val="60000"/>
              <a:buFont typeface="Wingdings" panose="05000000000000000000" pitchFamily="2" charset="2"/>
              <a:buChar char="l"/>
              <a:defRPr/>
            </a:pPr>
            <a:r>
              <a:rPr lang="zh-CN" altLang="en-US" sz="1100" dirty="0" smtClean="0">
                <a:latin typeface="微软雅黑" panose="020B0503020204020204" pitchFamily="34" charset="-122"/>
                <a:ea typeface="微软雅黑" panose="020B0503020204020204" pitchFamily="34" charset="-122"/>
              </a:rPr>
              <a:t>商用数据库软件迁移还有一种方案，数据库依然部署在原运行平台，在鲲鹏或</a:t>
            </a:r>
            <a:r>
              <a:rPr lang="en-US" altLang="zh-CN" sz="1100" dirty="0" smtClean="0">
                <a:latin typeface="微软雅黑" panose="020B0503020204020204" pitchFamily="34" charset="-122"/>
                <a:ea typeface="微软雅黑" panose="020B0503020204020204" pitchFamily="34" charset="-122"/>
              </a:rPr>
              <a:t>TaiShan</a:t>
            </a:r>
            <a:r>
              <a:rPr lang="zh-CN" altLang="en-US" sz="1100" dirty="0" smtClean="0">
                <a:latin typeface="微软雅黑" panose="020B0503020204020204" pitchFamily="34" charset="-122"/>
                <a:ea typeface="微软雅黑" panose="020B0503020204020204" pitchFamily="34" charset="-122"/>
              </a:rPr>
              <a:t>服务器上运行的客户端可以通过使用</a:t>
            </a:r>
            <a:r>
              <a:rPr lang="en-US" altLang="zh-CN" sz="1100" dirty="0" smtClean="0">
                <a:latin typeface="微软雅黑" panose="020B0503020204020204" pitchFamily="34" charset="-122"/>
                <a:ea typeface="微软雅黑" panose="020B0503020204020204" pitchFamily="34" charset="-122"/>
              </a:rPr>
              <a:t>ODBC/JDBC</a:t>
            </a:r>
            <a:r>
              <a:rPr lang="zh-CN" altLang="en-US" sz="1100" dirty="0" smtClean="0">
                <a:latin typeface="微软雅黑" panose="020B0503020204020204" pitchFamily="34" charset="-122"/>
                <a:ea typeface="微软雅黑" panose="020B0503020204020204" pitchFamily="34" charset="-122"/>
              </a:rPr>
              <a:t>接口的方式，替换原数据库所特有的客户端软件</a:t>
            </a:r>
            <a:endParaRPr lang="zh-CN" altLang="en-US" sz="1100" dirty="0" smtClean="0">
              <a:latin typeface="微软雅黑" panose="020B0503020204020204" pitchFamily="34" charset="-122"/>
              <a:ea typeface="微软雅黑" panose="020B0503020204020204" pitchFamily="34" charset="-122"/>
            </a:endParaRPr>
          </a:p>
          <a:p>
            <a:endParaRPr lang="zh-CN" altLang="en-US"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r>
              <a:rPr lang="zh-CN" altLang="en-US" smtClean="0"/>
              <a:t>这是一家互联网的合作伙伴的案例。他们使用了</a:t>
            </a:r>
            <a:r>
              <a:rPr lang="en-US" altLang="zh-CN" smtClean="0"/>
              <a:t>Debian OS</a:t>
            </a:r>
            <a:r>
              <a:rPr lang="zh-CN" altLang="en-US" smtClean="0"/>
              <a:t>操作系统，这是一个相对小众的操作系统，在迁移到</a:t>
            </a:r>
            <a:r>
              <a:rPr lang="en-US" altLang="zh-CN" smtClean="0"/>
              <a:t>TaiShan</a:t>
            </a:r>
            <a:r>
              <a:rPr lang="zh-CN" altLang="en-US" smtClean="0"/>
              <a:t>服务器时打了</a:t>
            </a:r>
            <a:r>
              <a:rPr lang="en-US" altLang="zh-CN" smtClean="0"/>
              <a:t>30</a:t>
            </a:r>
            <a:r>
              <a:rPr lang="zh-CN" altLang="en-US" smtClean="0"/>
              <a:t>个补丁。如果我们使用的是比较流行的操作系统，情况会好一些。当然，如果使用华为的</a:t>
            </a:r>
            <a:r>
              <a:rPr lang="en-US" altLang="zh-CN" smtClean="0"/>
              <a:t>Euler OS</a:t>
            </a:r>
            <a:r>
              <a:rPr lang="zh-CN" altLang="en-US" smtClean="0"/>
              <a:t>，性能和后续的支持都会更好。</a:t>
            </a:r>
            <a:endParaRPr lang="en-US" altLang="zh-CN" smtClean="0"/>
          </a:p>
          <a:p>
            <a:r>
              <a:rPr lang="zh-CN" altLang="en-US" smtClean="0"/>
              <a:t>这家行业伙伴有</a:t>
            </a:r>
            <a:r>
              <a:rPr lang="en-US" altLang="zh-CN" smtClean="0"/>
              <a:t>520</a:t>
            </a:r>
            <a:r>
              <a:rPr lang="zh-CN" altLang="en-US" smtClean="0"/>
              <a:t>个源码文件，以</a:t>
            </a:r>
            <a:r>
              <a:rPr lang="en-US" altLang="zh-CN" smtClean="0"/>
              <a:t>C++</a:t>
            </a:r>
            <a:r>
              <a:rPr lang="zh-CN" altLang="en-US" smtClean="0"/>
              <a:t>代码为主，有少量汇编指令的调用和</a:t>
            </a:r>
            <a:r>
              <a:rPr lang="en-US" altLang="zh-CN" smtClean="0"/>
              <a:t>java</a:t>
            </a:r>
            <a:r>
              <a:rPr lang="zh-CN" altLang="en-US" smtClean="0"/>
              <a:t>代码，在移植过程中先后识别到了</a:t>
            </a:r>
            <a:r>
              <a:rPr lang="en-US" altLang="zh-CN" smtClean="0"/>
              <a:t>55</a:t>
            </a:r>
            <a:r>
              <a:rPr lang="zh-CN" altLang="en-US" smtClean="0"/>
              <a:t>个依赖库要移植。共遇到了</a:t>
            </a:r>
            <a:r>
              <a:rPr lang="en-US" altLang="zh-CN" smtClean="0"/>
              <a:t>39</a:t>
            </a:r>
            <a:r>
              <a:rPr lang="zh-CN" altLang="en-US" smtClean="0"/>
              <a:t>个编译问题，修改了</a:t>
            </a:r>
            <a:r>
              <a:rPr lang="en-US" altLang="zh-CN" smtClean="0"/>
              <a:t>195</a:t>
            </a:r>
            <a:r>
              <a:rPr lang="zh-CN" altLang="en-US" smtClean="0"/>
              <a:t>行代码，就完成了软件的移植。</a:t>
            </a:r>
            <a:endParaRPr lang="en-US" altLang="zh-CN" smtClean="0"/>
          </a:p>
          <a:p>
            <a:r>
              <a:rPr lang="zh-CN" altLang="en-US" smtClean="0"/>
              <a:t>从时间和工作量方面来看，技术分析阶段一共花了</a:t>
            </a:r>
            <a:r>
              <a:rPr lang="en-US" altLang="zh-CN" smtClean="0"/>
              <a:t>1</a:t>
            </a:r>
            <a:r>
              <a:rPr lang="zh-CN" altLang="en-US" smtClean="0"/>
              <a:t>人月，还包括搭建环境和代码的移植评估。代码移植阶段用了</a:t>
            </a:r>
            <a:r>
              <a:rPr lang="en-US" altLang="zh-CN" smtClean="0"/>
              <a:t>1</a:t>
            </a:r>
            <a:r>
              <a:rPr lang="zh-CN" altLang="en-US" smtClean="0"/>
              <a:t>个月时间，客户投入了</a:t>
            </a:r>
            <a:r>
              <a:rPr lang="en-US" altLang="zh-CN" smtClean="0"/>
              <a:t>2</a:t>
            </a:r>
            <a:r>
              <a:rPr lang="zh-CN" altLang="en-US" smtClean="0"/>
              <a:t>个人，最后又花了</a:t>
            </a:r>
            <a:r>
              <a:rPr lang="en-US" altLang="zh-CN" smtClean="0"/>
              <a:t>1</a:t>
            </a:r>
            <a:r>
              <a:rPr lang="zh-CN" altLang="en-US" smtClean="0"/>
              <a:t>个月左右的时间开展性能优化，整个过程投入了差不多</a:t>
            </a:r>
            <a:r>
              <a:rPr lang="en-US" altLang="zh-CN" smtClean="0"/>
              <a:t>5</a:t>
            </a:r>
            <a:r>
              <a:rPr lang="zh-CN" altLang="en-US" smtClean="0"/>
              <a:t>人月即完成了软件迁移。客户有比较强的自动化测试能力，因此在功能验证方面并没有花太多的时间。</a:t>
            </a:r>
            <a:endParaRPr lang="zh-CN" altLang="en-US" dirty="0"/>
          </a:p>
        </p:txBody>
      </p:sp>
      <p:sp>
        <p:nvSpPr>
          <p:cNvPr id="5" name="幻灯片图像占位符 4"/>
          <p:cNvSpPr>
            <a:spLocks noGrp="1" noRot="1" noChangeAspect="1"/>
          </p:cNvSpPr>
          <p:nvPr>
            <p:ph type="sldImg"/>
          </p:nvPr>
        </p:nvSpPr>
        <p:spPr>
          <a:xfrm>
            <a:off x="584200" y="765175"/>
            <a:ext cx="5930900" cy="3336925"/>
          </a:xfr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r>
              <a:rPr lang="zh-CN" altLang="en-US" dirty="0" smtClean="0"/>
              <a:t>参考答案：</a:t>
            </a:r>
            <a:endParaRPr lang="en-US" altLang="zh-CN" dirty="0" smtClean="0"/>
          </a:p>
          <a:p>
            <a:pPr lvl="1"/>
            <a:r>
              <a:rPr lang="en-US" altLang="zh-CN" dirty="0" smtClean="0"/>
              <a:t>ABCD</a:t>
            </a:r>
            <a:endParaRPr lang="en-US" altLang="zh-CN" dirty="0" smtClean="0"/>
          </a:p>
          <a:p>
            <a:pPr lvl="1"/>
            <a:endParaRPr lang="zh-CN" altLang="en-US" dirty="0"/>
          </a:p>
        </p:txBody>
      </p:sp>
      <p:sp>
        <p:nvSpPr>
          <p:cNvPr id="4" name="幻灯片图像占位符 3"/>
          <p:cNvSpPr>
            <a:spLocks noGrp="1" noRot="1" noChangeAspect="1"/>
          </p:cNvSpPr>
          <p:nvPr>
            <p:ph type="sldImg"/>
          </p:nvPr>
        </p:nvSpPr>
        <p:spPr>
          <a:xfrm>
            <a:off x="584200" y="765175"/>
            <a:ext cx="5930900" cy="3336925"/>
          </a:xfr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r>
              <a:rPr lang="zh-CN" altLang="zh-CN" dirty="0" smtClean="0"/>
              <a:t>处理器所支持的指令集不同，意味着开发者可能需要对代码进行跨平台的移植。通常，代码移植是件复杂又繁琐的工作，需要花费开发者大量精力对软件包、源代码、依赖库文件进行人工分析和检查，手动修正不同指令集之间的相关差异，这些差异主要涉及语法、指令、函数和库文件支持情况。</a:t>
            </a:r>
            <a:endParaRPr lang="zh-CN" altLang="zh-CN" dirty="0" smtClean="0"/>
          </a:p>
          <a:p>
            <a:r>
              <a:rPr lang="zh-CN" altLang="en-US" dirty="0" smtClean="0"/>
              <a:t>为了</a:t>
            </a:r>
            <a:r>
              <a:rPr lang="zh-CN" altLang="zh-CN" dirty="0" smtClean="0"/>
              <a:t>解决用户代码移植性人工排查困难、移植经验欠缺、反复依赖编译调错定位等，投入工作量大，整体效率低的问题</a:t>
            </a:r>
            <a:r>
              <a:rPr lang="zh-CN" altLang="en-US" dirty="0" smtClean="0"/>
              <a:t>，华为推出</a:t>
            </a:r>
            <a:r>
              <a:rPr lang="en-US" altLang="zh-CN" dirty="0" err="1" smtClean="0"/>
              <a:t>Kunpeng</a:t>
            </a:r>
            <a:r>
              <a:rPr lang="en-US" altLang="zh-CN" dirty="0" smtClean="0"/>
              <a:t> Porting Advisor</a:t>
            </a:r>
            <a:r>
              <a:rPr lang="zh-CN" altLang="en-US" dirty="0" smtClean="0"/>
              <a:t>华为鲲鹏代码迁移工具。</a:t>
            </a:r>
            <a:endParaRPr lang="en-US" altLang="zh-CN" dirty="0" smtClean="0"/>
          </a:p>
          <a:p>
            <a:pPr lvl="0"/>
            <a:r>
              <a:rPr lang="zh-CN" altLang="en-US" dirty="0" smtClean="0"/>
              <a:t>鲲鹏芯片是华为海思发布的基于</a:t>
            </a:r>
            <a:r>
              <a:rPr lang="en-US" altLang="zh-CN" dirty="0" smtClean="0"/>
              <a:t>ARM</a:t>
            </a:r>
            <a:r>
              <a:rPr lang="zh-CN" altLang="en-US" dirty="0" smtClean="0"/>
              <a:t>架构授权，由华为自主设计完成的鲲鹏芯片。</a:t>
            </a:r>
            <a:r>
              <a:rPr lang="en-US" altLang="zh-CN" dirty="0" err="1" smtClean="0"/>
              <a:t>TaiShan</a:t>
            </a:r>
            <a:r>
              <a:rPr lang="zh-CN" altLang="zh-CN" dirty="0" smtClean="0"/>
              <a:t>服务器</a:t>
            </a:r>
            <a:r>
              <a:rPr lang="zh-CN" altLang="en-US" dirty="0" smtClean="0"/>
              <a:t>或华为鲲鹏云服务器</a:t>
            </a:r>
            <a:r>
              <a:rPr lang="zh-CN" altLang="zh-CN" dirty="0" smtClean="0"/>
              <a:t>采用</a:t>
            </a:r>
            <a:r>
              <a:rPr lang="zh-CN" altLang="en-US" dirty="0" smtClean="0"/>
              <a:t>华为</a:t>
            </a:r>
            <a:r>
              <a:rPr lang="zh-CN" altLang="zh-CN" dirty="0" smtClean="0"/>
              <a:t>鲲鹏</a:t>
            </a:r>
            <a:r>
              <a:rPr lang="zh-CN" altLang="en-US" dirty="0" smtClean="0"/>
              <a:t>处理器</a:t>
            </a:r>
            <a:r>
              <a:rPr lang="zh-CN" altLang="zh-CN" dirty="0" smtClean="0"/>
              <a:t>，因其在体系架构上与</a:t>
            </a:r>
            <a:r>
              <a:rPr lang="en-US" altLang="zh-CN" dirty="0" smtClean="0"/>
              <a:t>x86/x64</a:t>
            </a:r>
            <a:r>
              <a:rPr lang="zh-CN" altLang="en-US" dirty="0" smtClean="0"/>
              <a:t>处理器</a:t>
            </a:r>
            <a:r>
              <a:rPr lang="zh-CN" altLang="zh-CN" dirty="0" smtClean="0"/>
              <a:t>不同，应用程序的安装、编译方法也可能存在一定差异。</a:t>
            </a:r>
            <a:endParaRPr lang="en-US" altLang="zh-CN" dirty="0" smtClean="0"/>
          </a:p>
          <a:p>
            <a:pPr lvl="0"/>
            <a:r>
              <a:rPr lang="zh-CN" altLang="en-US" dirty="0" smtClean="0"/>
              <a:t>为什么</a:t>
            </a:r>
            <a:r>
              <a:rPr lang="en-US" altLang="zh-CN" dirty="0" smtClean="0"/>
              <a:t>x86</a:t>
            </a:r>
            <a:r>
              <a:rPr lang="zh-CN" altLang="en-US" dirty="0" smtClean="0"/>
              <a:t>上应用不能直接运行在鲲鹏上？</a:t>
            </a:r>
            <a:endParaRPr lang="en-US" altLang="zh-CN" dirty="0" smtClean="0"/>
          </a:p>
          <a:p>
            <a:pPr lvl="0"/>
            <a:r>
              <a:rPr lang="zh-CN" altLang="en-US" dirty="0" smtClean="0"/>
              <a:t>例如，使用</a:t>
            </a:r>
            <a:r>
              <a:rPr lang="en-US" altLang="zh-CN" dirty="0" smtClean="0"/>
              <a:t>C</a:t>
            </a:r>
            <a:r>
              <a:rPr lang="zh-CN" altLang="en-US" dirty="0" smtClean="0"/>
              <a:t>语言编写的一个简单的</a:t>
            </a:r>
            <a:r>
              <a:rPr lang="en-US" altLang="zh-CN" dirty="0" smtClean="0"/>
              <a:t>Hello World</a:t>
            </a:r>
            <a:r>
              <a:rPr lang="zh-CN" altLang="en-US" dirty="0" smtClean="0"/>
              <a:t>程序，在</a:t>
            </a:r>
            <a:r>
              <a:rPr lang="en-US" altLang="zh-CN" dirty="0" smtClean="0"/>
              <a:t>x86_64</a:t>
            </a:r>
            <a:r>
              <a:rPr lang="zh-CN" altLang="en-US" dirty="0" smtClean="0"/>
              <a:t>的机器上编译通过后，将所生成的可执行程序直接拷贝至基于鲲鹏芯片的服务器上去执行，会报文件格式不正确之类的错误从而导致程序无法执行，</a:t>
            </a:r>
            <a:endParaRPr lang="en-US" altLang="zh-CN" dirty="0" smtClean="0"/>
          </a:p>
          <a:p>
            <a:pPr lvl="0"/>
            <a:r>
              <a:rPr lang="zh-CN" altLang="en-US" dirty="0" smtClean="0"/>
              <a:t>原因是程序的编译平台和和程序的运行平台不同导致的，</a:t>
            </a:r>
            <a:r>
              <a:rPr lang="en-US" altLang="zh-CN" dirty="0" smtClean="0"/>
              <a:t>x86_64</a:t>
            </a:r>
            <a:r>
              <a:rPr lang="zh-CN" altLang="en-US" dirty="0" smtClean="0"/>
              <a:t>的机器</a:t>
            </a:r>
            <a:r>
              <a:rPr lang="en-US" altLang="zh-CN" dirty="0" smtClean="0"/>
              <a:t>CPU</a:t>
            </a:r>
            <a:r>
              <a:rPr lang="zh-CN" altLang="en-US" dirty="0" smtClean="0"/>
              <a:t>是基于复杂指令集的</a:t>
            </a:r>
            <a:r>
              <a:rPr lang="en-US" altLang="zh-CN" dirty="0" smtClean="0"/>
              <a:t>amd64</a:t>
            </a:r>
            <a:r>
              <a:rPr lang="zh-CN" altLang="en-US" dirty="0" smtClean="0"/>
              <a:t>架构，而基于华为鲲鹏芯片的服务器的</a:t>
            </a:r>
            <a:r>
              <a:rPr lang="en-US" altLang="zh-CN" dirty="0" smtClean="0"/>
              <a:t>CPU</a:t>
            </a:r>
            <a:r>
              <a:rPr lang="zh-CN" altLang="en-US" dirty="0" smtClean="0"/>
              <a:t>是基于精简指令集的架构的，这两种指令集的执行读取等寻址方式不同，所以两个不同指令集结构的机器，不能相互解释执行。</a:t>
            </a:r>
            <a:endParaRPr lang="en-US" altLang="zh-CN" dirty="0" smtClean="0"/>
          </a:p>
          <a:p>
            <a:pPr lvl="0"/>
            <a:endParaRPr lang="en-US" altLang="zh-CN" dirty="0" smtClean="0"/>
          </a:p>
          <a:p>
            <a:endParaRPr lang="en-US" altLang="zh-CN" dirty="0" smtClean="0"/>
          </a:p>
        </p:txBody>
      </p:sp>
      <p:sp>
        <p:nvSpPr>
          <p:cNvPr id="7" name="幻灯片图像占位符 6"/>
          <p:cNvSpPr>
            <a:spLocks noGrp="1" noRot="1" noChangeAspect="1"/>
          </p:cNvSpPr>
          <p:nvPr>
            <p:ph type="sldImg"/>
          </p:nvPr>
        </p:nvSpPr>
        <p:spPr>
          <a:xfrm>
            <a:off x="584200" y="765175"/>
            <a:ext cx="5930900" cy="3336925"/>
          </a:xfr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r>
              <a:rPr lang="zh-CN" altLang="en-US" smtClean="0"/>
              <a:t>鲲鹏平台指使用华为鲲鹏处理器的</a:t>
            </a:r>
            <a:r>
              <a:rPr lang="en-US" altLang="zh-CN" smtClean="0"/>
              <a:t>TaiShan</a:t>
            </a:r>
            <a:r>
              <a:rPr lang="zh-CN" altLang="en-US" smtClean="0"/>
              <a:t>服务器或华为云服务器。</a:t>
            </a:r>
            <a:endParaRPr lang="en-US" altLang="zh-CN" smtClean="0"/>
          </a:p>
          <a:p>
            <a:pPr lvl="0"/>
            <a:r>
              <a:rPr lang="en-US" altLang="zh-CN" b="1" smtClean="0"/>
              <a:t>SO</a:t>
            </a:r>
            <a:r>
              <a:rPr lang="zh-CN" altLang="zh-CN" b="1" smtClean="0"/>
              <a:t>依赖库</a:t>
            </a:r>
            <a:endParaRPr lang="zh-CN" altLang="zh-CN" b="1" smtClean="0"/>
          </a:p>
          <a:p>
            <a:r>
              <a:rPr lang="en-US" altLang="zh-CN" smtClean="0"/>
              <a:t>Linux</a:t>
            </a:r>
            <a:r>
              <a:rPr lang="zh-CN" altLang="zh-CN" smtClean="0"/>
              <a:t>中的</a:t>
            </a:r>
            <a:r>
              <a:rPr lang="en-US" altLang="zh-CN" smtClean="0"/>
              <a:t>SO</a:t>
            </a:r>
            <a:r>
              <a:rPr lang="zh-CN" altLang="zh-CN" smtClean="0"/>
              <a:t>（</a:t>
            </a:r>
            <a:r>
              <a:rPr lang="en-US" altLang="zh-CN" smtClean="0"/>
              <a:t>shared object</a:t>
            </a:r>
            <a:r>
              <a:rPr lang="zh-CN" altLang="zh-CN" smtClean="0"/>
              <a:t>）文件的真实名称通常如：</a:t>
            </a:r>
            <a:r>
              <a:rPr lang="en-US" altLang="zh-CN" smtClean="0"/>
              <a:t>libname.so.a.b.c</a:t>
            </a:r>
            <a:r>
              <a:rPr lang="zh-CN" altLang="zh-CN" smtClean="0"/>
              <a:t>。其中：</a:t>
            </a:r>
            <a:endParaRPr lang="zh-CN" altLang="zh-CN" smtClean="0"/>
          </a:p>
          <a:p>
            <a:pPr lvl="1"/>
            <a:r>
              <a:rPr lang="en-US" altLang="zh-CN" smtClean="0"/>
              <a:t>lib</a:t>
            </a:r>
            <a:r>
              <a:rPr lang="zh-CN" altLang="zh-CN" smtClean="0"/>
              <a:t>：是前缀，可以没有；</a:t>
            </a:r>
            <a:endParaRPr lang="zh-CN" altLang="zh-CN" smtClean="0"/>
          </a:p>
          <a:p>
            <a:pPr lvl="1"/>
            <a:r>
              <a:rPr lang="en-US" altLang="zh-CN" smtClean="0"/>
              <a:t>name</a:t>
            </a:r>
            <a:r>
              <a:rPr lang="zh-CN" altLang="zh-CN" smtClean="0"/>
              <a:t>：是</a:t>
            </a:r>
            <a:r>
              <a:rPr lang="en-US" altLang="zh-CN" smtClean="0"/>
              <a:t>so</a:t>
            </a:r>
            <a:r>
              <a:rPr lang="zh-CN" altLang="zh-CN" smtClean="0"/>
              <a:t>文件的名称；</a:t>
            </a:r>
            <a:endParaRPr lang="zh-CN" altLang="zh-CN" smtClean="0"/>
          </a:p>
          <a:p>
            <a:pPr lvl="1"/>
            <a:r>
              <a:rPr lang="en-US" altLang="zh-CN" smtClean="0"/>
              <a:t>so</a:t>
            </a:r>
            <a:r>
              <a:rPr lang="zh-CN" altLang="zh-CN" smtClean="0"/>
              <a:t>：文件类型，极端情况下也可以没有；</a:t>
            </a:r>
            <a:endParaRPr lang="zh-CN" altLang="zh-CN" smtClean="0"/>
          </a:p>
          <a:p>
            <a:pPr lvl="1"/>
            <a:r>
              <a:rPr lang="en-US" altLang="zh-CN" smtClean="0"/>
              <a:t>a</a:t>
            </a:r>
            <a:r>
              <a:rPr lang="zh-CN" altLang="zh-CN" smtClean="0"/>
              <a:t>：主版本号；</a:t>
            </a:r>
            <a:endParaRPr lang="zh-CN" altLang="zh-CN" smtClean="0"/>
          </a:p>
          <a:p>
            <a:pPr lvl="1"/>
            <a:r>
              <a:rPr lang="en-US" altLang="zh-CN" smtClean="0"/>
              <a:t>b</a:t>
            </a:r>
            <a:r>
              <a:rPr lang="zh-CN" altLang="zh-CN" smtClean="0"/>
              <a:t>：小版本号；</a:t>
            </a:r>
            <a:endParaRPr lang="zh-CN" altLang="zh-CN" smtClean="0"/>
          </a:p>
          <a:p>
            <a:pPr lvl="1"/>
            <a:r>
              <a:rPr lang="en-US" altLang="zh-CN" smtClean="0"/>
              <a:t>c</a:t>
            </a:r>
            <a:r>
              <a:rPr lang="zh-CN" altLang="zh-CN" smtClean="0"/>
              <a:t>：发行号。</a:t>
            </a:r>
            <a:endParaRPr lang="zh-CN" altLang="zh-CN" smtClean="0"/>
          </a:p>
          <a:p>
            <a:r>
              <a:rPr lang="zh-CN" altLang="zh-CN" smtClean="0"/>
              <a:t>通常情况下，</a:t>
            </a:r>
            <a:r>
              <a:rPr lang="en-US" altLang="zh-CN" smtClean="0"/>
              <a:t>Linux</a:t>
            </a:r>
            <a:r>
              <a:rPr lang="zh-CN" altLang="zh-CN" smtClean="0"/>
              <a:t>系统中用</a:t>
            </a:r>
            <a:r>
              <a:rPr lang="en-US" altLang="zh-CN" smtClean="0"/>
              <a:t>libname.so.a</a:t>
            </a:r>
            <a:r>
              <a:rPr lang="zh-CN" altLang="zh-CN" smtClean="0"/>
              <a:t>代表一个</a:t>
            </a:r>
            <a:r>
              <a:rPr lang="en-US" altLang="zh-CN" smtClean="0"/>
              <a:t>SO</a:t>
            </a:r>
            <a:r>
              <a:rPr lang="zh-CN" altLang="zh-CN" smtClean="0"/>
              <a:t>文件，通常这是</a:t>
            </a:r>
            <a:r>
              <a:rPr lang="en-US" altLang="zh-CN" smtClean="0"/>
              <a:t>link</a:t>
            </a:r>
            <a:r>
              <a:rPr lang="zh-CN" altLang="zh-CN" smtClean="0"/>
              <a:t>，指向真实的</a:t>
            </a:r>
            <a:r>
              <a:rPr lang="en-US" altLang="zh-CN" smtClean="0"/>
              <a:t>libname.so.a.b.c</a:t>
            </a:r>
            <a:r>
              <a:rPr lang="zh-CN" altLang="zh-CN" smtClean="0"/>
              <a:t>。</a:t>
            </a:r>
            <a:endParaRPr lang="en-US" altLang="zh-CN" smtClean="0"/>
          </a:p>
          <a:p>
            <a:r>
              <a:rPr lang="en-US" altLang="zh-CN" b="1" smtClean="0"/>
              <a:t>SO</a:t>
            </a:r>
            <a:r>
              <a:rPr lang="zh-CN" altLang="zh-CN" b="1" smtClean="0"/>
              <a:t>依赖库白名单</a:t>
            </a:r>
            <a:endParaRPr lang="zh-CN" altLang="zh-CN" b="1" smtClean="0"/>
          </a:p>
          <a:p>
            <a:pPr lvl="1"/>
            <a:r>
              <a:rPr lang="zh-CN" altLang="zh-CN" smtClean="0"/>
              <a:t>工具使用的用来记录鲲鹏平台已经支持的</a:t>
            </a:r>
            <a:r>
              <a:rPr lang="en-US" altLang="zh-CN" smtClean="0"/>
              <a:t>SO</a:t>
            </a:r>
            <a:r>
              <a:rPr lang="zh-CN" altLang="zh-CN" smtClean="0"/>
              <a:t>文件列表及支持状态（二进制安装或者源码编译安装）。可以在鲲鹏开发者论坛下载并更新。</a:t>
            </a:r>
            <a:endParaRPr lang="en-US" altLang="zh-CN" smtClean="0"/>
          </a:p>
          <a:p>
            <a:r>
              <a:rPr lang="zh-CN" altLang="zh-CN" b="1" smtClean="0"/>
              <a:t>软件构建工程文件</a:t>
            </a:r>
            <a:endParaRPr lang="zh-CN" altLang="zh-CN" b="1" smtClean="0"/>
          </a:p>
          <a:p>
            <a:pPr lvl="1"/>
            <a:r>
              <a:rPr lang="en-US" altLang="zh-CN" smtClean="0"/>
              <a:t>C/C++</a:t>
            </a:r>
            <a:r>
              <a:rPr lang="zh-CN" altLang="zh-CN" smtClean="0"/>
              <a:t>常用的软件构建工具</a:t>
            </a:r>
            <a:r>
              <a:rPr lang="en-US" altLang="zh-CN" smtClean="0"/>
              <a:t>make</a:t>
            </a:r>
            <a:r>
              <a:rPr lang="zh-CN" altLang="zh-CN" smtClean="0"/>
              <a:t>或</a:t>
            </a:r>
            <a:r>
              <a:rPr lang="en-US" altLang="zh-CN" smtClean="0"/>
              <a:t>cmake</a:t>
            </a:r>
            <a:r>
              <a:rPr lang="zh-CN" altLang="zh-CN" smtClean="0"/>
              <a:t>对应的构建文件是</a:t>
            </a:r>
            <a:r>
              <a:rPr lang="en-US" altLang="zh-CN" smtClean="0"/>
              <a:t>Makefile</a:t>
            </a:r>
            <a:r>
              <a:rPr lang="zh-CN" altLang="zh-CN" smtClean="0"/>
              <a:t>或</a:t>
            </a:r>
            <a:r>
              <a:rPr lang="en-US" altLang="zh-CN" smtClean="0"/>
              <a:t>CMakelists</a:t>
            </a:r>
            <a:r>
              <a:rPr lang="zh-CN" altLang="zh-CN" smtClean="0"/>
              <a:t>。</a:t>
            </a:r>
            <a:endParaRPr lang="zh-CN" altLang="zh-CN" smtClean="0"/>
          </a:p>
          <a:p>
            <a:pPr lvl="0"/>
            <a:endParaRPr lang="zh-CN" altLang="en-US" smtClean="0"/>
          </a:p>
          <a:p>
            <a:endParaRPr lang="zh-CN" altLang="en-US" dirty="0"/>
          </a:p>
        </p:txBody>
      </p:sp>
      <p:sp>
        <p:nvSpPr>
          <p:cNvPr id="7" name="幻灯片图像占位符 6"/>
          <p:cNvSpPr>
            <a:spLocks noGrp="1" noRot="1" noChangeAspect="1"/>
          </p:cNvSpPr>
          <p:nvPr>
            <p:ph type="sldImg"/>
          </p:nvPr>
        </p:nvSpPr>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pPr lvl="0"/>
            <a:r>
              <a:rPr lang="zh-CN" altLang="en-US" smtClean="0"/>
              <a:t>为了提升工具运行效率，上述业务流程采取多线程并发处理。</a:t>
            </a:r>
            <a:endParaRPr lang="en-US" altLang="zh-CN" smtClean="0"/>
          </a:p>
          <a:p>
            <a:pPr lvl="0"/>
            <a:r>
              <a:rPr lang="zh-CN" altLang="en-US" smtClean="0"/>
              <a:t>工具内部后台处理逻辑如下：</a:t>
            </a:r>
            <a:endParaRPr lang="zh-CN" altLang="en-US" smtClean="0"/>
          </a:p>
          <a:p>
            <a:pPr lvl="1"/>
            <a:r>
              <a:rPr lang="zh-CN" altLang="en-US" smtClean="0"/>
              <a:t>检查用户软件</a:t>
            </a:r>
            <a:r>
              <a:rPr lang="en-US" altLang="zh-CN" smtClean="0"/>
              <a:t>Makefile</a:t>
            </a:r>
            <a:r>
              <a:rPr lang="zh-CN" altLang="en-US" smtClean="0"/>
              <a:t>中的编译链接。</a:t>
            </a:r>
            <a:endParaRPr lang="zh-CN" altLang="en-US" smtClean="0"/>
          </a:p>
          <a:p>
            <a:pPr lvl="1"/>
            <a:r>
              <a:rPr lang="zh-CN" altLang="en-US" smtClean="0"/>
              <a:t>与“依赖库白名单”进行比较。</a:t>
            </a:r>
            <a:endParaRPr lang="zh-CN" altLang="en-US" smtClean="0"/>
          </a:p>
          <a:p>
            <a:pPr lvl="1"/>
            <a:r>
              <a:rPr lang="zh-CN" altLang="en-US" smtClean="0"/>
              <a:t>产生</a:t>
            </a:r>
            <a:r>
              <a:rPr lang="en-US" altLang="zh-CN" smtClean="0"/>
              <a:t>SO</a:t>
            </a:r>
            <a:r>
              <a:rPr lang="zh-CN" altLang="en-US" smtClean="0"/>
              <a:t>依赖库移植信息。</a:t>
            </a:r>
            <a:endParaRPr lang="zh-CN" altLang="en-US" smtClean="0"/>
          </a:p>
          <a:p>
            <a:pPr lvl="1"/>
            <a:r>
              <a:rPr lang="zh-CN" altLang="en-US" smtClean="0"/>
              <a:t>根据用户输入信息依次进行“</a:t>
            </a:r>
            <a:r>
              <a:rPr lang="en-US" altLang="zh-CN" smtClean="0"/>
              <a:t>C/C++</a:t>
            </a:r>
            <a:r>
              <a:rPr lang="zh-CN" altLang="en-US" smtClean="0"/>
              <a:t>源码扫描”。</a:t>
            </a:r>
            <a:endParaRPr lang="zh-CN" altLang="en-US" smtClean="0"/>
          </a:p>
          <a:p>
            <a:pPr lvl="1"/>
            <a:r>
              <a:rPr lang="zh-CN" altLang="en-US" smtClean="0"/>
              <a:t>产生用户源码移植列表。</a:t>
            </a:r>
            <a:endParaRPr lang="zh-CN" altLang="en-US" smtClean="0"/>
          </a:p>
          <a:p>
            <a:pPr lvl="1"/>
            <a:r>
              <a:rPr lang="zh-CN" altLang="en-US" smtClean="0"/>
              <a:t>根据软件移植规则字典对软件代码输出逐条修改建议。</a:t>
            </a:r>
            <a:endParaRPr lang="zh-CN" altLang="en-US" dirty="0" smtClean="0"/>
          </a:p>
        </p:txBody>
      </p:sp>
      <p:sp>
        <p:nvSpPr>
          <p:cNvPr id="5" name="幻灯片图像占位符 4"/>
          <p:cNvSpPr>
            <a:spLocks noGrp="1" noRot="1" noChangeAspect="1"/>
          </p:cNvSpPr>
          <p:nvPr>
            <p:ph type="sldImg"/>
          </p:nvPr>
        </p:nvSpPr>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r>
              <a:rPr lang="en-US" altLang="zh-CN" smtClean="0"/>
              <a:t>Builtin</a:t>
            </a:r>
            <a:r>
              <a:rPr lang="zh-CN" altLang="en-US" smtClean="0"/>
              <a:t>函数是编译器提供的一套函数。编译器实现的</a:t>
            </a:r>
            <a:r>
              <a:rPr lang="en-US" altLang="zh-CN" smtClean="0"/>
              <a:t>builtin</a:t>
            </a:r>
            <a:r>
              <a:rPr lang="zh-CN" altLang="en-US" smtClean="0"/>
              <a:t>函数通常是通过</a:t>
            </a:r>
            <a:r>
              <a:rPr lang="en-US" altLang="zh-CN" smtClean="0"/>
              <a:t>cpu</a:t>
            </a:r>
            <a:r>
              <a:rPr lang="zh-CN" altLang="en-US" smtClean="0"/>
              <a:t>的指令实现某些频繁调用的函数，以达到很高的性能。</a:t>
            </a:r>
            <a:endParaRPr lang="zh-CN" altLang="en-US" dirty="0"/>
          </a:p>
        </p:txBody>
      </p:sp>
      <p:sp>
        <p:nvSpPr>
          <p:cNvPr id="5" name="幻灯片图像占位符 4"/>
          <p:cNvSpPr>
            <a:spLocks noGrp="1" noRot="1" noChangeAspect="1"/>
          </p:cNvSpPr>
          <p:nvPr>
            <p:ph type="sldImg"/>
          </p:nvPr>
        </p:nvSpPr>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r>
              <a:rPr lang="zh-CN" altLang="en-US" dirty="0" smtClean="0"/>
              <a:t>表格中的硬件资源要求为推荐配置。</a:t>
            </a:r>
            <a:endParaRPr lang="zh-CN" altLang="en-US" dirty="0"/>
          </a:p>
        </p:txBody>
      </p:sp>
      <p:sp>
        <p:nvSpPr>
          <p:cNvPr id="5" name="幻灯片图像占位符 4"/>
          <p:cNvSpPr>
            <a:spLocks noGrp="1" noRot="1" noChangeAspect="1"/>
          </p:cNvSpPr>
          <p:nvPr>
            <p:ph type="sldImg"/>
          </p:nvPr>
        </p:nvSpPr>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r>
              <a:rPr lang="en-US" altLang="zh-CN" dirty="0" smtClean="0"/>
              <a:t>CLI</a:t>
            </a:r>
            <a:r>
              <a:rPr lang="zh-CN" altLang="en-US" dirty="0" smtClean="0"/>
              <a:t>（</a:t>
            </a:r>
            <a:r>
              <a:rPr lang="en-US" altLang="zh-CN" dirty="0" smtClean="0"/>
              <a:t>Command Line Interface</a:t>
            </a:r>
            <a:r>
              <a:rPr lang="zh-CN" altLang="en-US" dirty="0" smtClean="0"/>
              <a:t>），命令行视图。</a:t>
            </a:r>
            <a:endParaRPr lang="zh-CN" altLang="en-US" dirty="0" smtClean="0"/>
          </a:p>
          <a:p>
            <a:r>
              <a:rPr lang="en-US" altLang="zh-CN" dirty="0" smtClean="0"/>
              <a:t>CLI</a:t>
            </a:r>
            <a:r>
              <a:rPr lang="zh-CN" altLang="en-US" dirty="0" smtClean="0"/>
              <a:t>和</a:t>
            </a:r>
            <a:r>
              <a:rPr lang="en-US" altLang="zh-CN" dirty="0" smtClean="0"/>
              <a:t>Web</a:t>
            </a:r>
            <a:r>
              <a:rPr lang="zh-CN" altLang="en-US" dirty="0" smtClean="0"/>
              <a:t>方式在工具安装时由用户自己确定。二者的区别如下：</a:t>
            </a:r>
            <a:endParaRPr lang="zh-CN" altLang="en-US" dirty="0" smtClean="0"/>
          </a:p>
          <a:p>
            <a:pPr lvl="1"/>
            <a:r>
              <a:rPr lang="zh-CN" altLang="en-US" dirty="0" smtClean="0"/>
              <a:t>命令行方式通过执行代码分析的命令，并配置待扫描的</a:t>
            </a:r>
            <a:r>
              <a:rPr lang="en-US" altLang="zh-CN" dirty="0" smtClean="0"/>
              <a:t>C/C++</a:t>
            </a:r>
            <a:r>
              <a:rPr lang="zh-CN" altLang="en-US" dirty="0" smtClean="0"/>
              <a:t>源文件路径、</a:t>
            </a:r>
            <a:r>
              <a:rPr lang="en-US" altLang="zh-CN" dirty="0" smtClean="0"/>
              <a:t>GCC</a:t>
            </a:r>
            <a:r>
              <a:rPr lang="zh-CN" altLang="en-US" dirty="0" smtClean="0"/>
              <a:t>编译器版本、构建工具、构建命令、移植目标操作系统型号版本、操作系统内核版本等参数，立即执行分析并打印关键分析结果。详细的分析报告和移植建议保存在</a:t>
            </a:r>
            <a:r>
              <a:rPr lang="en-US" altLang="zh-CN" dirty="0" smtClean="0"/>
              <a:t>.csv</a:t>
            </a:r>
            <a:r>
              <a:rPr lang="zh-CN" altLang="en-US" dirty="0" smtClean="0"/>
              <a:t>文件中。用户可以进入工具安装目录下进行下载查看。</a:t>
            </a:r>
            <a:endParaRPr lang="zh-CN" altLang="en-US" dirty="0" smtClean="0"/>
          </a:p>
          <a:p>
            <a:pPr lvl="1"/>
            <a:r>
              <a:rPr lang="zh-CN" altLang="en-US" dirty="0" smtClean="0"/>
              <a:t>命令行方式不支持用户管理功能。工具当前版本不支持输出</a:t>
            </a:r>
            <a:r>
              <a:rPr lang="en-US" altLang="zh-CN" dirty="0" smtClean="0"/>
              <a:t>.html</a:t>
            </a:r>
            <a:r>
              <a:rPr lang="zh-CN" altLang="en-US" dirty="0" smtClean="0"/>
              <a:t>格式报告。</a:t>
            </a:r>
            <a:endParaRPr lang="zh-CN" altLang="en-US" dirty="0" smtClean="0"/>
          </a:p>
          <a:p>
            <a:pPr lvl="1"/>
            <a:r>
              <a:rPr lang="en-US" altLang="zh-CN" dirty="0" smtClean="0"/>
              <a:t>Web</a:t>
            </a:r>
            <a:r>
              <a:rPr lang="zh-CN" altLang="en-US" dirty="0" smtClean="0"/>
              <a:t>方式采用图形化界面，配置过程清晰可见，可在线浏览分析结果，也可以导出为</a:t>
            </a:r>
            <a:r>
              <a:rPr lang="en-US" altLang="zh-CN" dirty="0" smtClean="0"/>
              <a:t>.csv</a:t>
            </a:r>
            <a:r>
              <a:rPr lang="zh-CN" altLang="en-US" dirty="0" smtClean="0"/>
              <a:t>和</a:t>
            </a:r>
            <a:r>
              <a:rPr lang="en-US" altLang="zh-CN" dirty="0" smtClean="0"/>
              <a:t>.html</a:t>
            </a:r>
            <a:r>
              <a:rPr lang="zh-CN" altLang="en-US" dirty="0" smtClean="0"/>
              <a:t>两种格式的报告。代码移植建议采用左右窗口对比形式，采用高亮颜色标识出需要修改的源码所在行号并给出修改建议，易用性更好。</a:t>
            </a:r>
            <a:endParaRPr lang="en-US" altLang="zh-CN" dirty="0" smtClean="0"/>
          </a:p>
          <a:p>
            <a:pPr lvl="0"/>
            <a:r>
              <a:rPr lang="zh-CN" altLang="en-US" dirty="0" smtClean="0"/>
              <a:t>访问</a:t>
            </a:r>
            <a:r>
              <a:rPr lang="en-US" altLang="zh-CN" dirty="0" smtClean="0"/>
              <a:t>Web</a:t>
            </a:r>
            <a:r>
              <a:rPr lang="zh-CN" altLang="en-US" dirty="0" smtClean="0"/>
              <a:t>界面时，对本地浏览器的要求如下所示。</a:t>
            </a:r>
            <a:endParaRPr lang="en-US" altLang="zh-CN" dirty="0" smtClean="0"/>
          </a:p>
          <a:p>
            <a:pPr lvl="1"/>
            <a:r>
              <a:rPr lang="en-US" altLang="zh-CN" dirty="0" smtClean="0"/>
              <a:t>Google Chrome 76.0</a:t>
            </a:r>
            <a:r>
              <a:rPr lang="zh-CN" altLang="en-US" dirty="0" smtClean="0"/>
              <a:t>及以上版本</a:t>
            </a:r>
            <a:endParaRPr lang="zh-CN" altLang="en-US" dirty="0" smtClean="0"/>
          </a:p>
          <a:p>
            <a:pPr lvl="1"/>
            <a:r>
              <a:rPr lang="en-US" altLang="zh-CN" dirty="0" smtClean="0"/>
              <a:t>Internet Explorer 11.0</a:t>
            </a:r>
            <a:r>
              <a:rPr lang="zh-CN" altLang="en-US" dirty="0" smtClean="0"/>
              <a:t>及以上版本</a:t>
            </a:r>
            <a:endParaRPr lang="en-US" altLang="zh-CN" dirty="0" smtClean="0"/>
          </a:p>
          <a:p>
            <a:pPr lvl="1"/>
            <a:endParaRPr lang="en-US" altLang="zh-CN" dirty="0" smtClean="0"/>
          </a:p>
          <a:p>
            <a:pPr lvl="1"/>
            <a:endParaRPr lang="zh-CN" altLang="en-US" dirty="0" smtClean="0"/>
          </a:p>
          <a:p>
            <a:pPr lvl="1"/>
            <a:endParaRPr lang="zh-CN" altLang="en-US" dirty="0" smtClean="0"/>
          </a:p>
          <a:p>
            <a:pPr lvl="0"/>
            <a:endParaRPr lang="en-US" altLang="zh-CN" dirty="0" smtClean="0"/>
          </a:p>
        </p:txBody>
      </p:sp>
      <p:sp>
        <p:nvSpPr>
          <p:cNvPr id="5" name="幻灯片图像占位符 4"/>
          <p:cNvSpPr>
            <a:spLocks noGrp="1" noRot="1" noChangeAspect="1"/>
          </p:cNvSpPr>
          <p:nvPr>
            <p:ph type="sldImg"/>
          </p:nvPr>
        </p:nvSpPr>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pPr lvl="0"/>
            <a:r>
              <a:rPr lang="zh-CN" altLang="en-US" dirty="0" smtClean="0"/>
              <a:t>按照翻译方式的不同，高级语言通常可以分为两类：一类是编译翻译，一类是解释翻译，分别对应着编译型语言和解释型语言。</a:t>
            </a:r>
            <a:endParaRPr lang="en-US" altLang="zh-CN" dirty="0" smtClean="0"/>
          </a:p>
          <a:p>
            <a:r>
              <a:rPr lang="zh-CN" altLang="en-US" b="1" dirty="0" smtClean="0"/>
              <a:t>编译型语言</a:t>
            </a:r>
            <a:endParaRPr lang="zh-CN" altLang="en-US" b="1" dirty="0" smtClean="0"/>
          </a:p>
          <a:p>
            <a:pPr lvl="1"/>
            <a:r>
              <a:rPr lang="zh-CN" altLang="en-US" dirty="0" smtClean="0"/>
              <a:t>典型的如</a:t>
            </a:r>
            <a:r>
              <a:rPr lang="en-US" altLang="zh-CN" dirty="0" smtClean="0"/>
              <a:t>C</a:t>
            </a:r>
            <a:r>
              <a:rPr lang="zh-CN" altLang="en-US" dirty="0" smtClean="0"/>
              <a:t>、</a:t>
            </a:r>
            <a:r>
              <a:rPr lang="en-US" altLang="zh-CN" dirty="0" smtClean="0"/>
              <a:t>C++</a:t>
            </a:r>
            <a:r>
              <a:rPr lang="zh-CN" altLang="en-US" dirty="0" smtClean="0"/>
              <a:t>语言，都属于编译型语言。</a:t>
            </a:r>
            <a:r>
              <a:rPr lang="en-US" altLang="zh-CN" dirty="0" smtClean="0"/>
              <a:t>C/C++</a:t>
            </a:r>
            <a:r>
              <a:rPr lang="zh-CN" altLang="en-US" dirty="0" smtClean="0"/>
              <a:t>编译好的程序是机器指令，由操作系统加载到存储器（一般为内存）后由</a:t>
            </a:r>
            <a:r>
              <a:rPr lang="en-US" altLang="zh-CN" dirty="0" smtClean="0"/>
              <a:t>CPU</a:t>
            </a:r>
            <a:r>
              <a:rPr lang="zh-CN" altLang="en-US" dirty="0" smtClean="0"/>
              <a:t>直接执行。</a:t>
            </a:r>
            <a:endParaRPr lang="en-US" altLang="zh-CN" dirty="0" smtClean="0"/>
          </a:p>
          <a:p>
            <a:pPr lvl="1"/>
            <a:r>
              <a:rPr lang="zh-CN" altLang="en-US" dirty="0" smtClean="0"/>
              <a:t>从源码到程序的过程：源码需要由编译器、汇编器翻译成机器指令，再通过链接器链接库函数生成机器语言程序。机器语言必须与</a:t>
            </a:r>
            <a:r>
              <a:rPr lang="en-US" altLang="zh-CN" dirty="0" smtClean="0"/>
              <a:t>CPU</a:t>
            </a:r>
            <a:r>
              <a:rPr lang="zh-CN" altLang="en-US" dirty="0" smtClean="0"/>
              <a:t>的指令集匹配，在运行时通过加载器加载到内存，由</a:t>
            </a:r>
            <a:r>
              <a:rPr lang="en-US" altLang="zh-CN" dirty="0" smtClean="0"/>
              <a:t>CPU</a:t>
            </a:r>
            <a:r>
              <a:rPr lang="zh-CN" altLang="en-US" dirty="0" smtClean="0"/>
              <a:t>执行指令。</a:t>
            </a:r>
            <a:endParaRPr lang="en-US" altLang="zh-CN" dirty="0" smtClean="0"/>
          </a:p>
          <a:p>
            <a:r>
              <a:rPr lang="zh-CN" altLang="en-US" b="1" dirty="0" smtClean="0"/>
              <a:t>解释型语言</a:t>
            </a:r>
            <a:endParaRPr lang="zh-CN" altLang="en-US" b="1" dirty="0" smtClean="0"/>
          </a:p>
          <a:p>
            <a:pPr lvl="1"/>
            <a:r>
              <a:rPr lang="zh-CN" altLang="en-US" dirty="0" smtClean="0"/>
              <a:t>典型的如</a:t>
            </a:r>
            <a:r>
              <a:rPr lang="en-US" altLang="zh-CN" dirty="0" smtClean="0"/>
              <a:t>Java</a:t>
            </a:r>
            <a:r>
              <a:rPr lang="zh-CN" altLang="en-US" dirty="0" smtClean="0"/>
              <a:t>、</a:t>
            </a:r>
            <a:r>
              <a:rPr lang="en-US" altLang="zh-CN" dirty="0" smtClean="0"/>
              <a:t>Python</a:t>
            </a:r>
            <a:r>
              <a:rPr lang="zh-CN" altLang="en-US" dirty="0" smtClean="0"/>
              <a:t>语言，都属于解释型语言。</a:t>
            </a:r>
            <a:r>
              <a:rPr lang="en-US" altLang="zh-CN" dirty="0" smtClean="0"/>
              <a:t>Java/Python</a:t>
            </a:r>
            <a:r>
              <a:rPr lang="zh-CN" altLang="en-US" dirty="0" smtClean="0"/>
              <a:t>编译好的程序是平台无关的字节码，由虚拟机解释执行，虚拟机完成平台差异的屏蔽。</a:t>
            </a:r>
            <a:endParaRPr lang="en-US" altLang="zh-CN" dirty="0" smtClean="0"/>
          </a:p>
          <a:p>
            <a:pPr lvl="1"/>
            <a:r>
              <a:rPr lang="zh-CN" altLang="en-US" dirty="0" smtClean="0"/>
              <a:t>解释型语言的源代码由编译器生成字节码，然后再由虚拟机解释执行。虚拟机将不同</a:t>
            </a:r>
            <a:r>
              <a:rPr lang="en-US" altLang="zh-CN" dirty="0" smtClean="0"/>
              <a:t>CPU</a:t>
            </a:r>
            <a:r>
              <a:rPr lang="zh-CN" altLang="en-US" dirty="0" smtClean="0"/>
              <a:t>指令集的差异屏蔽，因此解释型语言的可移植性很好。但是如果程序中调用了编译型语言所开发的</a:t>
            </a:r>
            <a:r>
              <a:rPr lang="en-US" altLang="zh-CN" dirty="0" smtClean="0"/>
              <a:t>so</a:t>
            </a:r>
            <a:r>
              <a:rPr lang="zh-CN" altLang="en-US" dirty="0" smtClean="0"/>
              <a:t>库，那么这些</a:t>
            </a:r>
            <a:r>
              <a:rPr lang="en-US" altLang="zh-CN" dirty="0" smtClean="0"/>
              <a:t>so</a:t>
            </a:r>
            <a:r>
              <a:rPr lang="zh-CN" altLang="en-US" dirty="0" smtClean="0"/>
              <a:t>库需要重新移植编译。</a:t>
            </a:r>
            <a:endParaRPr lang="zh-CN" altLang="en-US" dirty="0" smtClean="0"/>
          </a:p>
          <a:p>
            <a:endParaRPr lang="zh-CN" altLang="en-US" dirty="0"/>
          </a:p>
        </p:txBody>
      </p:sp>
      <p:sp>
        <p:nvSpPr>
          <p:cNvPr id="5" name="幻灯片图像占位符 4"/>
          <p:cNvSpPr>
            <a:spLocks noGrp="1" noRot="1" noChangeAspect="1"/>
          </p:cNvSpPr>
          <p:nvPr>
            <p:ph type="sldImg"/>
          </p:nvPr>
        </p:nvSpPr>
        <p:spPr>
          <a:xfrm>
            <a:off x="584200" y="765175"/>
            <a:ext cx="5930900" cy="3336925"/>
          </a:xfr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r>
              <a:rPr lang="zh-CN" altLang="en-US" smtClean="0"/>
              <a:t>首次登录代码迁移工具</a:t>
            </a:r>
            <a:r>
              <a:rPr lang="en-US" altLang="zh-CN" smtClean="0"/>
              <a:t>Web</a:t>
            </a:r>
            <a:r>
              <a:rPr lang="zh-CN" altLang="en-US" smtClean="0"/>
              <a:t>界面后，请及时修改初始默认密码。</a:t>
            </a:r>
            <a:endParaRPr lang="en-US" altLang="zh-CN" smtClean="0"/>
          </a:p>
          <a:p>
            <a:r>
              <a:rPr lang="zh-CN" altLang="en-US" smtClean="0"/>
              <a:t>管理员用户和普通用户的权限差异说明如下：</a:t>
            </a:r>
            <a:endParaRPr lang="en-US" altLang="zh-CN" smtClean="0"/>
          </a:p>
          <a:p>
            <a:pPr lvl="1"/>
            <a:r>
              <a:rPr lang="zh-CN" altLang="en-US" smtClean="0"/>
              <a:t>默认的管理员用户可以创建其他普通用户、重置其他用户的密码、删除其他用户。</a:t>
            </a:r>
            <a:endParaRPr lang="en-US" altLang="zh-CN" smtClean="0"/>
          </a:p>
          <a:p>
            <a:pPr lvl="1"/>
            <a:r>
              <a:rPr lang="zh-CN" altLang="en-US" smtClean="0"/>
              <a:t>默认的管理员用户和普通用户都可以创建分析任务，且只能查看自己的历史分析报告。</a:t>
            </a:r>
            <a:endParaRPr lang="en-US" altLang="zh-CN" smtClean="0"/>
          </a:p>
          <a:p>
            <a:pPr lvl="0"/>
            <a:r>
              <a:rPr lang="en-US" altLang="zh-CN" smtClean="0"/>
              <a:t>HTTPS</a:t>
            </a:r>
            <a:r>
              <a:rPr lang="zh-CN" altLang="en-US" smtClean="0"/>
              <a:t>默认端口为</a:t>
            </a:r>
            <a:r>
              <a:rPr lang="en-US" altLang="zh-CN" smtClean="0"/>
              <a:t>8084</a:t>
            </a:r>
            <a:r>
              <a:rPr lang="zh-CN" altLang="en-US" smtClean="0"/>
              <a:t>，用户在安装时可以自定义端口号。如果使用默认端口号，则访问前需要确认</a:t>
            </a:r>
            <a:r>
              <a:rPr lang="en-US" altLang="zh-CN" smtClean="0"/>
              <a:t>OS</a:t>
            </a:r>
            <a:r>
              <a:rPr lang="zh-CN" altLang="en-US" smtClean="0"/>
              <a:t>防火墙已开通</a:t>
            </a:r>
            <a:r>
              <a:rPr lang="en-US" altLang="zh-CN" smtClean="0"/>
              <a:t>8084</a:t>
            </a:r>
            <a:r>
              <a:rPr lang="zh-CN" altLang="en-US" smtClean="0"/>
              <a:t>端口。</a:t>
            </a:r>
            <a:endParaRPr lang="zh-CN" altLang="en-US" smtClean="0"/>
          </a:p>
          <a:p>
            <a:endParaRPr lang="zh-CN" altLang="en-US" dirty="0"/>
          </a:p>
        </p:txBody>
      </p:sp>
      <p:sp>
        <p:nvSpPr>
          <p:cNvPr id="4" name="幻灯片图像占位符 3"/>
          <p:cNvSpPr>
            <a:spLocks noGrp="1" noRot="1" noChangeAspect="1"/>
          </p:cNvSpPr>
          <p:nvPr>
            <p:ph type="sldImg"/>
          </p:nvPr>
        </p:nvSpPr>
        <p:spPr>
          <a:xfrm>
            <a:off x="584200" y="765175"/>
            <a:ext cx="5930900" cy="3336925"/>
          </a:xfr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r>
              <a:rPr lang="zh-CN" altLang="en-US" smtClean="0"/>
              <a:t>源代码存放路径的父目录固定为“</a:t>
            </a:r>
            <a:r>
              <a:rPr lang="en-US" altLang="zh-CN" smtClean="0"/>
              <a:t>/opt/portadv/</a:t>
            </a:r>
            <a:r>
              <a:rPr lang="zh-CN" altLang="en-US" smtClean="0"/>
              <a:t>用户名”。“用户名”需要根据实际创建的用户名进行修改。工具默认的管理员为</a:t>
            </a:r>
            <a:r>
              <a:rPr lang="en-US" altLang="zh-CN" smtClean="0"/>
              <a:t>portadmin</a:t>
            </a:r>
            <a:r>
              <a:rPr lang="zh-CN" altLang="en-US" smtClean="0"/>
              <a:t>，如果使用该用户登录</a:t>
            </a:r>
            <a:r>
              <a:rPr lang="en-US" altLang="zh-CN" smtClean="0"/>
              <a:t>Web</a:t>
            </a:r>
            <a:r>
              <a:rPr lang="zh-CN" altLang="en-US" smtClean="0"/>
              <a:t>界面进行移植分析，则需要将源码先上传至工具所在服务器的“</a:t>
            </a:r>
            <a:r>
              <a:rPr lang="en-US" altLang="zh-CN" smtClean="0"/>
              <a:t>/opt/portadv/portadmin</a:t>
            </a:r>
            <a:r>
              <a:rPr lang="zh-CN" altLang="en-US" smtClean="0"/>
              <a:t>”路径下。</a:t>
            </a:r>
            <a:endParaRPr lang="en-US" altLang="zh-CN" smtClean="0"/>
          </a:p>
          <a:p>
            <a:pPr lvl="0"/>
            <a:r>
              <a:rPr lang="zh-CN" altLang="en-US" smtClean="0"/>
              <a:t>如果使用默认管理员创建了其他用户</a:t>
            </a:r>
            <a:r>
              <a:rPr lang="en-US" altLang="zh-CN" smtClean="0"/>
              <a:t>user01</a:t>
            </a:r>
            <a:r>
              <a:rPr lang="zh-CN" altLang="en-US" smtClean="0"/>
              <a:t>，则需要将源码上传至工具所在服务器的“</a:t>
            </a:r>
            <a:r>
              <a:rPr lang="en-US" altLang="zh-CN" smtClean="0"/>
              <a:t>/opt/portadv/user01</a:t>
            </a:r>
            <a:r>
              <a:rPr lang="zh-CN" altLang="en-US" smtClean="0"/>
              <a:t>”路径下。</a:t>
            </a:r>
            <a:endParaRPr lang="en-US" altLang="zh-CN" smtClean="0"/>
          </a:p>
          <a:p>
            <a:r>
              <a:rPr lang="zh-CN" altLang="en-US" smtClean="0"/>
              <a:t>进行移植分析时，工具会自动读取源码存放路径父目录，用户可以根据实际情况，继续输入源码所在子目录或源代码名称。</a:t>
            </a:r>
            <a:endParaRPr lang="zh-CN" altLang="en-US" dirty="0"/>
          </a:p>
        </p:txBody>
      </p:sp>
      <p:sp>
        <p:nvSpPr>
          <p:cNvPr id="4" name="幻灯片图像占位符 3"/>
          <p:cNvSpPr>
            <a:spLocks noGrp="1" noRot="1" noChangeAspect="1"/>
          </p:cNvSpPr>
          <p:nvPr>
            <p:ph type="sldImg"/>
          </p:nvPr>
        </p:nvSpPr>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r>
              <a:rPr lang="zh-CN" altLang="en-US" smtClean="0"/>
              <a:t>历史报告建议保留少于</a:t>
            </a:r>
            <a:r>
              <a:rPr lang="en-US" altLang="zh-CN" smtClean="0"/>
              <a:t>20</a:t>
            </a:r>
            <a:r>
              <a:rPr lang="zh-CN" altLang="en-US" smtClean="0"/>
              <a:t>份。超过</a:t>
            </a:r>
            <a:r>
              <a:rPr lang="en-US" altLang="zh-CN" smtClean="0"/>
              <a:t>20</a:t>
            </a:r>
            <a:r>
              <a:rPr lang="zh-CN" altLang="en-US" smtClean="0"/>
              <a:t>份时，工具会提示用户删除一些时间比较早的、不需要的分析报告。</a:t>
            </a:r>
            <a:endParaRPr lang="zh-CN" altLang="en-US" dirty="0"/>
          </a:p>
        </p:txBody>
      </p:sp>
      <p:sp>
        <p:nvSpPr>
          <p:cNvPr id="5" name="幻灯片图像占位符 4"/>
          <p:cNvSpPr>
            <a:spLocks noGrp="1" noRot="1" noChangeAspect="1"/>
          </p:cNvSpPr>
          <p:nvPr>
            <p:ph type="sldImg"/>
          </p:nvPr>
        </p:nvSpPr>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r>
              <a:rPr lang="zh-CN" altLang="en-US" smtClean="0"/>
              <a:t>依赖库</a:t>
            </a:r>
            <a:r>
              <a:rPr lang="en-US" altLang="zh-CN" smtClean="0"/>
              <a:t>SO</a:t>
            </a:r>
            <a:r>
              <a:rPr lang="zh-CN" altLang="en-US" smtClean="0"/>
              <a:t>文件包括以下几类：</a:t>
            </a:r>
            <a:endParaRPr lang="zh-CN" altLang="en-US" smtClean="0"/>
          </a:p>
          <a:p>
            <a:pPr lvl="1"/>
            <a:r>
              <a:rPr lang="zh-CN" altLang="en-US" smtClean="0"/>
              <a:t>依赖库</a:t>
            </a:r>
            <a:r>
              <a:rPr lang="en-US" altLang="zh-CN" smtClean="0"/>
              <a:t>SO</a:t>
            </a:r>
            <a:r>
              <a:rPr lang="zh-CN" altLang="en-US" smtClean="0"/>
              <a:t>文件已经过鲲鹏平台验证，且已有二进制安装包，用户可以直接单击“下载”将工具提供的开源版本依赖库安装包下载到本地，然后上传至目标服务器进行安装使用即可。</a:t>
            </a:r>
            <a:endParaRPr lang="zh-CN" altLang="en-US" smtClean="0"/>
          </a:p>
          <a:p>
            <a:pPr lvl="1"/>
            <a:r>
              <a:rPr lang="zh-CN" altLang="en-US" smtClean="0"/>
              <a:t>依赖库</a:t>
            </a:r>
            <a:r>
              <a:rPr lang="en-US" altLang="zh-CN" smtClean="0"/>
              <a:t>SO</a:t>
            </a:r>
            <a:r>
              <a:rPr lang="zh-CN" altLang="en-US" smtClean="0"/>
              <a:t>文件已经过鲲鹏平台验证，但无二进制安装包，需要用户下载依赖库源码，然后上传至目标服务器进行编译安装。</a:t>
            </a:r>
            <a:endParaRPr lang="zh-CN" altLang="en-US" smtClean="0"/>
          </a:p>
          <a:p>
            <a:pPr lvl="1"/>
            <a:r>
              <a:rPr lang="zh-CN" altLang="en-US" smtClean="0"/>
              <a:t>鲲鹏平台不支持该类依赖库</a:t>
            </a:r>
            <a:r>
              <a:rPr lang="en-US" altLang="zh-CN" smtClean="0"/>
              <a:t>SO</a:t>
            </a:r>
            <a:r>
              <a:rPr lang="zh-CN" altLang="en-US" smtClean="0"/>
              <a:t>文件，需要用户自行处理。</a:t>
            </a:r>
            <a:endParaRPr lang="zh-CN" altLang="en-US" smtClean="0"/>
          </a:p>
          <a:p>
            <a:pPr lvl="1"/>
            <a:r>
              <a:rPr lang="zh-CN" altLang="en-US" smtClean="0"/>
              <a:t>鲲鹏平台无法识别该类依赖库</a:t>
            </a:r>
            <a:r>
              <a:rPr lang="en-US" altLang="zh-CN" smtClean="0"/>
              <a:t>SO</a:t>
            </a:r>
            <a:r>
              <a:rPr lang="zh-CN" altLang="en-US" smtClean="0"/>
              <a:t>文件。</a:t>
            </a:r>
            <a:endParaRPr lang="zh-CN" altLang="en-US" smtClean="0"/>
          </a:p>
          <a:p>
            <a:r>
              <a:rPr lang="zh-CN" altLang="en-US" smtClean="0"/>
              <a:t>需要移植的源文件中可能会包含</a:t>
            </a:r>
            <a:r>
              <a:rPr lang="en-US" altLang="zh-CN" smtClean="0"/>
              <a:t>C/C++</a:t>
            </a:r>
            <a:r>
              <a:rPr lang="zh-CN" altLang="en-US" smtClean="0"/>
              <a:t>源文件、汇编源文件。</a:t>
            </a:r>
            <a:endParaRPr lang="zh-CN" altLang="en-US" smtClean="0"/>
          </a:p>
          <a:p>
            <a:r>
              <a:rPr lang="en-US" altLang="zh-CN" smtClean="0"/>
              <a:t>csv</a:t>
            </a:r>
            <a:r>
              <a:rPr lang="zh-CN" altLang="en-US" smtClean="0"/>
              <a:t>和</a:t>
            </a:r>
            <a:r>
              <a:rPr lang="en-US" altLang="zh-CN" smtClean="0"/>
              <a:t>html</a:t>
            </a:r>
            <a:r>
              <a:rPr lang="zh-CN" altLang="en-US" smtClean="0"/>
              <a:t>报告中包含源码扫描的基本信息、需要移植的依赖库</a:t>
            </a:r>
            <a:r>
              <a:rPr lang="en-US" altLang="zh-CN" smtClean="0"/>
              <a:t>SO</a:t>
            </a:r>
            <a:r>
              <a:rPr lang="zh-CN" altLang="en-US" smtClean="0"/>
              <a:t>文件列表以及移植建议、需要移植的源文件列表以及源码所在行号、移植建议。</a:t>
            </a:r>
            <a:endParaRPr lang="zh-CN" altLang="en-US" dirty="0" smtClean="0"/>
          </a:p>
        </p:txBody>
      </p:sp>
      <p:sp>
        <p:nvSpPr>
          <p:cNvPr id="4" name="幻灯片图像占位符 3"/>
          <p:cNvSpPr>
            <a:spLocks noGrp="1" noRot="1" noChangeAspect="1"/>
          </p:cNvSpPr>
          <p:nvPr>
            <p:ph type="sldImg"/>
          </p:nvPr>
        </p:nvSpPr>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r>
              <a:rPr lang="zh-CN" altLang="en-US" dirty="0" smtClean="0"/>
              <a:t>依赖库</a:t>
            </a:r>
            <a:r>
              <a:rPr lang="en-US" altLang="zh-CN" dirty="0" smtClean="0"/>
              <a:t>SO</a:t>
            </a:r>
            <a:r>
              <a:rPr lang="zh-CN" altLang="en-US" dirty="0" smtClean="0"/>
              <a:t>文件包括以下几类：</a:t>
            </a:r>
            <a:endParaRPr lang="en-US" altLang="zh-CN" dirty="0" smtClean="0"/>
          </a:p>
          <a:p>
            <a:pPr lvl="1"/>
            <a:r>
              <a:rPr lang="zh-CN" altLang="en-US" dirty="0" smtClean="0"/>
              <a:t>该类依赖库</a:t>
            </a:r>
            <a:r>
              <a:rPr lang="en-US" altLang="zh-CN" dirty="0" smtClean="0"/>
              <a:t>SO</a:t>
            </a:r>
            <a:r>
              <a:rPr lang="zh-CN" altLang="en-US" dirty="0" smtClean="0"/>
              <a:t>文件已经过鲲鹏平台验证，且已有二进制安装包，用户可以直接单击“下载”将依赖库安装包下载到本地，然后上传至目标服务器进行安装即可。</a:t>
            </a:r>
            <a:endParaRPr lang="en-US" altLang="zh-CN" dirty="0" smtClean="0"/>
          </a:p>
          <a:p>
            <a:pPr lvl="1"/>
            <a:r>
              <a:rPr lang="zh-CN" altLang="en-US" dirty="0" smtClean="0"/>
              <a:t>该类依赖库</a:t>
            </a:r>
            <a:r>
              <a:rPr lang="en-US" altLang="zh-CN" dirty="0" smtClean="0"/>
              <a:t>SO</a:t>
            </a:r>
            <a:r>
              <a:rPr lang="zh-CN" altLang="en-US" dirty="0" smtClean="0"/>
              <a:t>文件已经过鲲鹏平台验证，但无二进制安装包，需要用户下载依赖库源码，然后上传至目标服务器进行编译安装。</a:t>
            </a:r>
            <a:endParaRPr lang="en-US" altLang="zh-CN" dirty="0" smtClean="0"/>
          </a:p>
          <a:p>
            <a:pPr lvl="1"/>
            <a:r>
              <a:rPr lang="zh-CN" altLang="en-US" dirty="0" smtClean="0"/>
              <a:t>鲲鹏平台不支持该类依赖库</a:t>
            </a:r>
            <a:r>
              <a:rPr lang="en-US" altLang="zh-CN" dirty="0" smtClean="0"/>
              <a:t>SO</a:t>
            </a:r>
            <a:r>
              <a:rPr lang="zh-CN" altLang="en-US" dirty="0" smtClean="0"/>
              <a:t>文件，需要用户自行处理。</a:t>
            </a:r>
            <a:endParaRPr lang="en-US" altLang="zh-CN" dirty="0" smtClean="0"/>
          </a:p>
          <a:p>
            <a:pPr lvl="1"/>
            <a:r>
              <a:rPr lang="zh-CN" altLang="en-US" dirty="0" smtClean="0"/>
              <a:t>鲲鹏平台无法识别该类依赖库</a:t>
            </a:r>
            <a:r>
              <a:rPr lang="en-US" altLang="zh-CN" dirty="0" smtClean="0"/>
              <a:t>SO</a:t>
            </a:r>
            <a:r>
              <a:rPr lang="zh-CN" altLang="en-US" dirty="0" smtClean="0"/>
              <a:t>文件。</a:t>
            </a:r>
            <a:endParaRPr lang="zh-CN" altLang="en-US" dirty="0"/>
          </a:p>
        </p:txBody>
      </p:sp>
      <p:sp>
        <p:nvSpPr>
          <p:cNvPr id="5" name="幻灯片图像占位符 4"/>
          <p:cNvSpPr>
            <a:spLocks noGrp="1" noRot="1" noChangeAspect="1"/>
          </p:cNvSpPr>
          <p:nvPr>
            <p:ph type="sldImg"/>
          </p:nvPr>
        </p:nvSpPr>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pPr lvl="0"/>
            <a:r>
              <a:rPr lang="zh-CN" altLang="en-US" dirty="0" smtClean="0"/>
              <a:t>源码查看说明：</a:t>
            </a:r>
            <a:endParaRPr lang="en-US" altLang="zh-CN" dirty="0" smtClean="0"/>
          </a:p>
          <a:p>
            <a:pPr lvl="1"/>
            <a:r>
              <a:rPr lang="zh-CN" altLang="en-US" dirty="0" smtClean="0"/>
              <a:t>选择左侧需要移植的源码文件，在右侧区域查看移植建议。</a:t>
            </a:r>
            <a:endParaRPr lang="en-US" altLang="zh-CN" dirty="0" smtClean="0"/>
          </a:p>
          <a:p>
            <a:pPr lvl="1"/>
            <a:r>
              <a:rPr lang="zh-CN" altLang="en-US" dirty="0" smtClean="0"/>
              <a:t>每个待移植文件的源代码和对源码的修改建议分别位于左右两屏，修改建议区域会</a:t>
            </a:r>
            <a:r>
              <a:rPr lang="zh-CN" altLang="zh-CN" dirty="0" smtClean="0"/>
              <a:t>根据源码检查结果，结合软件替换规则字典，</a:t>
            </a:r>
            <a:r>
              <a:rPr lang="zh-CN" altLang="en-US" dirty="0" smtClean="0"/>
              <a:t>采用绿色标识每个需要修改的源码所在行和具体的修改建议，但仅为修改建议，不会影响源代码。</a:t>
            </a:r>
            <a:endParaRPr lang="en-US" altLang="zh-CN" dirty="0" smtClean="0"/>
          </a:p>
          <a:p>
            <a:pPr lvl="1"/>
            <a:r>
              <a:rPr lang="zh-CN" altLang="en-US" dirty="0" smtClean="0"/>
              <a:t>源码查看声明主要是让用户确认可以显示源代码在界面上，避免产生信息安全问题。</a:t>
            </a:r>
            <a:endParaRPr lang="zh-CN" altLang="en-US" dirty="0" smtClean="0"/>
          </a:p>
          <a:p>
            <a:pPr lvl="1"/>
            <a:r>
              <a:rPr lang="zh-CN" altLang="en-US" dirty="0" smtClean="0"/>
              <a:t>建议源代码区域仅提供源码移植修改建议，用户需要自己根据修改建议手动修改对应的源文件。</a:t>
            </a:r>
            <a:endParaRPr lang="en-US" altLang="zh-CN" dirty="0" smtClean="0"/>
          </a:p>
          <a:p>
            <a:pPr lvl="0"/>
            <a:r>
              <a:rPr lang="zh-CN" altLang="en-US" dirty="0" smtClean="0"/>
              <a:t>源码修改建议举例：</a:t>
            </a:r>
            <a:endParaRPr lang="zh-CN" altLang="en-US" dirty="0" smtClean="0"/>
          </a:p>
          <a:p>
            <a:pPr lvl="1"/>
            <a:r>
              <a:rPr lang="zh-CN" altLang="en-US" dirty="0" smtClean="0"/>
              <a:t>对于汇编指令的移植优化，由于汇编指令在</a:t>
            </a:r>
            <a:r>
              <a:rPr lang="en-US" altLang="zh-CN" dirty="0" smtClean="0"/>
              <a:t>x86</a:t>
            </a:r>
            <a:r>
              <a:rPr lang="zh-CN" altLang="en-US" dirty="0" smtClean="0"/>
              <a:t>和鲲鹏平台上完全不同，工具会直接提供</a:t>
            </a:r>
            <a:r>
              <a:rPr lang="en-US" altLang="zh-CN" dirty="0" smtClean="0"/>
              <a:t>ARM</a:t>
            </a:r>
            <a:r>
              <a:rPr lang="zh-CN" altLang="en-US" dirty="0" smtClean="0"/>
              <a:t>版本的相应指令进行替换，例如：内存操作的汇编指令，需要从</a:t>
            </a:r>
            <a:r>
              <a:rPr lang="en-US" altLang="zh-CN" dirty="0" err="1" smtClean="0"/>
              <a:t>mov</a:t>
            </a:r>
            <a:r>
              <a:rPr lang="zh-CN" altLang="en-US" dirty="0" smtClean="0"/>
              <a:t>指令替换为</a:t>
            </a:r>
            <a:r>
              <a:rPr lang="en-US" altLang="zh-CN" dirty="0" err="1" smtClean="0"/>
              <a:t>ldr</a:t>
            </a:r>
            <a:r>
              <a:rPr lang="en-US" altLang="zh-CN" dirty="0" smtClean="0"/>
              <a:t> x0, [x1] &amp; </a:t>
            </a:r>
            <a:r>
              <a:rPr lang="en-US" altLang="zh-CN" dirty="0" err="1" smtClean="0"/>
              <a:t>str</a:t>
            </a:r>
            <a:r>
              <a:rPr lang="en-US" altLang="zh-CN" dirty="0" smtClean="0"/>
              <a:t> x0, [x2]</a:t>
            </a:r>
            <a:r>
              <a:rPr lang="zh-CN" altLang="en-US" dirty="0" smtClean="0"/>
              <a:t>指令。</a:t>
            </a:r>
            <a:r>
              <a:rPr lang="en-US" altLang="zh-CN" dirty="0" smtClean="0"/>
              <a:t>CRC32C</a:t>
            </a:r>
            <a:r>
              <a:rPr lang="zh-CN" altLang="en-US" dirty="0" smtClean="0"/>
              <a:t>校验值计算的汇编指令，需要从</a:t>
            </a:r>
            <a:r>
              <a:rPr lang="en-US" altLang="zh-CN" dirty="0" smtClean="0"/>
              <a:t>crc32q</a:t>
            </a:r>
            <a:r>
              <a:rPr lang="zh-CN" altLang="en-US" dirty="0" smtClean="0"/>
              <a:t>指令替换为</a:t>
            </a:r>
            <a:r>
              <a:rPr lang="en-US" altLang="zh-CN" dirty="0" smtClean="0"/>
              <a:t>crc32cb</a:t>
            </a:r>
            <a:r>
              <a:rPr lang="zh-CN" altLang="en-US" dirty="0" smtClean="0"/>
              <a:t>、</a:t>
            </a:r>
            <a:r>
              <a:rPr lang="en-US" altLang="zh-CN" dirty="0" smtClean="0"/>
              <a:t>crc32ch</a:t>
            </a:r>
            <a:r>
              <a:rPr lang="zh-CN" altLang="en-US" dirty="0" smtClean="0"/>
              <a:t>、</a:t>
            </a:r>
            <a:r>
              <a:rPr lang="en-US" altLang="zh-CN" dirty="0" smtClean="0"/>
              <a:t>crc32cw</a:t>
            </a:r>
            <a:r>
              <a:rPr lang="zh-CN" altLang="en-US" dirty="0" smtClean="0"/>
              <a:t>、</a:t>
            </a:r>
            <a:r>
              <a:rPr lang="en-US" altLang="zh-CN" dirty="0" smtClean="0"/>
              <a:t>crc32cx</a:t>
            </a:r>
            <a:r>
              <a:rPr lang="zh-CN" altLang="en-US" dirty="0" smtClean="0"/>
              <a:t>指令。无条件跳转的汇编指令，需要从</a:t>
            </a:r>
            <a:r>
              <a:rPr lang="en-US" altLang="zh-CN" dirty="0" smtClean="0"/>
              <a:t>JMP</a:t>
            </a:r>
            <a:r>
              <a:rPr lang="zh-CN" altLang="en-US" dirty="0" smtClean="0"/>
              <a:t>指令替换为</a:t>
            </a:r>
            <a:r>
              <a:rPr lang="en-US" altLang="zh-CN" dirty="0" smtClean="0"/>
              <a:t>b</a:t>
            </a:r>
            <a:r>
              <a:rPr lang="zh-CN" altLang="en-US" dirty="0" smtClean="0"/>
              <a:t>指令。</a:t>
            </a:r>
            <a:endParaRPr lang="zh-CN" altLang="en-US" dirty="0" smtClean="0"/>
          </a:p>
          <a:p>
            <a:pPr lvl="1"/>
            <a:r>
              <a:rPr lang="zh-CN" altLang="en-US" dirty="0" smtClean="0"/>
              <a:t>对于一些特殊的指令用法差异，工具也能精准识别出来，例如</a:t>
            </a:r>
            <a:r>
              <a:rPr lang="en-US" altLang="zh-CN" dirty="0" smtClean="0"/>
              <a:t>__</a:t>
            </a:r>
            <a:r>
              <a:rPr lang="en-US" altLang="zh-CN" dirty="0" err="1" smtClean="0"/>
              <a:t>sync_fetch_and_add</a:t>
            </a:r>
            <a:r>
              <a:rPr lang="zh-CN" altLang="en-US" dirty="0" smtClean="0"/>
              <a:t>函数读取的变量，会涉及到原子操作和锁操作，必须按变量长度进行字节对齐，避免触发异常，导致程序错误。</a:t>
            </a:r>
            <a:endParaRPr lang="zh-CN" altLang="en-US" dirty="0" smtClean="0"/>
          </a:p>
          <a:p>
            <a:pPr lvl="1"/>
            <a:r>
              <a:rPr lang="zh-CN" altLang="en-US" dirty="0" smtClean="0"/>
              <a:t>对于一些特定的函数，例如乘法函数，工具能够自动识别并推荐使用</a:t>
            </a:r>
            <a:r>
              <a:rPr lang="en-US" altLang="zh-CN" dirty="0" smtClean="0"/>
              <a:t>ARM</a:t>
            </a:r>
            <a:r>
              <a:rPr lang="zh-CN" altLang="en-US" dirty="0" smtClean="0"/>
              <a:t>平台支持的</a:t>
            </a:r>
            <a:r>
              <a:rPr lang="en-US" altLang="zh-CN" dirty="0" smtClean="0"/>
              <a:t>NEON</a:t>
            </a:r>
            <a:r>
              <a:rPr lang="zh-CN" altLang="en-US" dirty="0" smtClean="0"/>
              <a:t>向量乘法指令进行替换，使得依次处理的变量操作，变为批处理并行进行，显著优化代码执行效率。</a:t>
            </a:r>
            <a:endParaRPr lang="en-US" altLang="zh-CN" dirty="0" smtClean="0"/>
          </a:p>
          <a:p>
            <a:endParaRPr lang="zh-CN" altLang="en-US" dirty="0"/>
          </a:p>
        </p:txBody>
      </p:sp>
      <p:sp>
        <p:nvSpPr>
          <p:cNvPr id="5" name="幻灯片图像占位符 4"/>
          <p:cNvSpPr>
            <a:spLocks noGrp="1" noRot="1" noChangeAspect="1"/>
          </p:cNvSpPr>
          <p:nvPr>
            <p:ph type="sldImg"/>
          </p:nvPr>
        </p:nvSpPr>
        <p:spPr>
          <a:xfrm>
            <a:off x="584200" y="765175"/>
            <a:ext cx="5930900" cy="3336925"/>
          </a:xfrm>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pPr lvl="0"/>
            <a:r>
              <a:rPr lang="zh-CN" altLang="en-US" smtClean="0"/>
              <a:t>具体的测试验证方法请参考鲲鹏社区各应用的移植指南。</a:t>
            </a:r>
            <a:endParaRPr lang="zh-CN" altLang="en-US" smtClean="0"/>
          </a:p>
          <a:p>
            <a:endParaRPr lang="zh-CN" altLang="en-US" dirty="0"/>
          </a:p>
        </p:txBody>
      </p:sp>
      <p:sp>
        <p:nvSpPr>
          <p:cNvPr id="5" name="幻灯片图像占位符 4"/>
          <p:cNvSpPr>
            <a:spLocks noGrp="1" noRot="1" noChangeAspect="1"/>
          </p:cNvSpPr>
          <p:nvPr>
            <p:ph type="sldImg"/>
          </p:nvPr>
        </p:nvSpPr>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pPr lvl="0"/>
            <a:r>
              <a:rPr lang="zh-CN" altLang="en-US" dirty="0" smtClean="0"/>
              <a:t>采用</a:t>
            </a:r>
            <a:r>
              <a:rPr lang="en-US" altLang="zh-CN" dirty="0" smtClean="0"/>
              <a:t>CLI</a:t>
            </a:r>
            <a:r>
              <a:rPr lang="zh-CN" altLang="en-US" dirty="0" smtClean="0"/>
              <a:t>命令行方式时，需要使用</a:t>
            </a:r>
            <a:r>
              <a:rPr lang="en-US" altLang="zh-CN" dirty="0" smtClean="0"/>
              <a:t>root</a:t>
            </a:r>
            <a:r>
              <a:rPr lang="zh-CN" altLang="en-US" dirty="0" smtClean="0"/>
              <a:t>用户登录部署了代码迁移工具的服务器操作系统，并执行代码分析相关的命令。</a:t>
            </a:r>
            <a:endParaRPr lang="en-US" altLang="zh-CN" dirty="0" smtClean="0"/>
          </a:p>
          <a:p>
            <a:pPr lvl="0"/>
            <a:r>
              <a:rPr lang="zh-CN" altLang="en-US" dirty="0" smtClean="0"/>
              <a:t>可以通过执行</a:t>
            </a:r>
            <a:r>
              <a:rPr lang="en-US" altLang="zh-CN" dirty="0" smtClean="0"/>
              <a:t>/opt/</a:t>
            </a:r>
            <a:r>
              <a:rPr lang="en-US" altLang="zh-CN" dirty="0" err="1" smtClean="0"/>
              <a:t>portadv</a:t>
            </a:r>
            <a:r>
              <a:rPr lang="en-US" altLang="zh-CN" dirty="0" smtClean="0"/>
              <a:t>/tools/</a:t>
            </a:r>
            <a:r>
              <a:rPr lang="en-US" altLang="zh-CN" dirty="0" err="1" smtClean="0"/>
              <a:t>cmd</a:t>
            </a:r>
            <a:r>
              <a:rPr lang="en-US" altLang="zh-CN" dirty="0" smtClean="0"/>
              <a:t>/bin/</a:t>
            </a:r>
            <a:r>
              <a:rPr lang="en-US" altLang="zh-CN" dirty="0" err="1" smtClean="0"/>
              <a:t>porting_advisor</a:t>
            </a:r>
            <a:r>
              <a:rPr lang="en-US" altLang="zh-CN" dirty="0" smtClean="0"/>
              <a:t> –h</a:t>
            </a:r>
            <a:r>
              <a:rPr lang="zh-CN" altLang="en-US" dirty="0" smtClean="0"/>
              <a:t>命令，查看代码分析命令的相关参数和帮助信息。</a:t>
            </a:r>
            <a:endParaRPr lang="en-US" altLang="zh-CN" dirty="0" smtClean="0"/>
          </a:p>
          <a:p>
            <a:pPr lvl="0"/>
            <a:r>
              <a:rPr lang="zh-CN" altLang="en-US" dirty="0" smtClean="0"/>
              <a:t>生成的分析报告默认保存在“</a:t>
            </a:r>
            <a:r>
              <a:rPr lang="en-US" altLang="zh-CN" dirty="0" smtClean="0"/>
              <a:t>/opt/</a:t>
            </a:r>
            <a:r>
              <a:rPr lang="en-US" altLang="zh-CN" dirty="0" err="1" smtClean="0"/>
              <a:t>portadv</a:t>
            </a:r>
            <a:r>
              <a:rPr lang="en-US" altLang="zh-CN" dirty="0" smtClean="0"/>
              <a:t>/tools/report/</a:t>
            </a:r>
            <a:r>
              <a:rPr lang="en-US" altLang="zh-CN" dirty="0" err="1" smtClean="0"/>
              <a:t>yyyymmddhhmmss</a:t>
            </a:r>
            <a:r>
              <a:rPr lang="en-US" altLang="zh-CN" dirty="0" smtClean="0"/>
              <a:t>/dependency_report.csv”</a:t>
            </a:r>
            <a:r>
              <a:rPr lang="zh-CN" altLang="en-US" dirty="0" smtClean="0"/>
              <a:t>。</a:t>
            </a:r>
            <a:endParaRPr lang="zh-CN" altLang="en-US" dirty="0" smtClean="0"/>
          </a:p>
          <a:p>
            <a:r>
              <a:rPr lang="zh-CN" altLang="zh-CN" dirty="0" smtClean="0"/>
              <a:t>在使用工具</a:t>
            </a:r>
            <a:r>
              <a:rPr lang="en-US" altLang="zh-CN" dirty="0" smtClean="0"/>
              <a:t>CLI</a:t>
            </a:r>
            <a:r>
              <a:rPr lang="zh-CN" altLang="zh-CN" dirty="0" smtClean="0"/>
              <a:t>前，用户需要把待移植的软件源码上传到已经安装了工具的服务器上，并确保使用者具有该路径的读写</a:t>
            </a:r>
            <a:r>
              <a:rPr lang="zh-CN" altLang="en-US" dirty="0" smtClean="0"/>
              <a:t>权限</a:t>
            </a:r>
            <a:r>
              <a:rPr lang="zh-CN" altLang="zh-CN" dirty="0" smtClean="0"/>
              <a:t>。</a:t>
            </a:r>
            <a:endParaRPr lang="zh-CN" altLang="zh-CN" dirty="0" smtClean="0"/>
          </a:p>
          <a:p>
            <a:r>
              <a:rPr lang="zh-CN" altLang="zh-CN" dirty="0" smtClean="0"/>
              <a:t>命令行方式下，工作路径用户由用户自己创建并管理。</a:t>
            </a:r>
            <a:endParaRPr lang="zh-CN" altLang="zh-CN" dirty="0" smtClean="0"/>
          </a:p>
          <a:p>
            <a:pPr lvl="0"/>
            <a:endParaRPr lang="en-US" altLang="zh-CN" dirty="0" smtClean="0"/>
          </a:p>
        </p:txBody>
      </p:sp>
      <p:sp>
        <p:nvSpPr>
          <p:cNvPr id="5" name="幻灯片图像占位符 4"/>
          <p:cNvSpPr>
            <a:spLocks noGrp="1" noRot="1" noChangeAspect="1"/>
          </p:cNvSpPr>
          <p:nvPr>
            <p:ph type="sldImg"/>
          </p:nvPr>
        </p:nvSpPr>
        <p:spPr>
          <a:xfrm>
            <a:off x="584200" y="765175"/>
            <a:ext cx="5930900" cy="3336925"/>
          </a:xfrm>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pPr marL="0" marR="0" lvl="0" indent="0" algn="l" defTabSz="914400" rtl="0" eaLnBrk="1" fontAlgn="base" latinLnBrk="0" hangingPunct="1">
              <a:lnSpc>
                <a:spcPct val="125000"/>
              </a:lnSpc>
              <a:spcBef>
                <a:spcPct val="0"/>
              </a:spcBef>
              <a:spcAft>
                <a:spcPts val="600"/>
              </a:spcAft>
              <a:buClrTx/>
              <a:buSzPct val="60000"/>
              <a:buFont typeface="Wingdings" panose="05000000000000000000" pitchFamily="2" charset="2"/>
              <a:buNone/>
              <a:defRPr/>
            </a:pPr>
            <a:endParaRPr lang="zh-CN" altLang="en-US" sz="1100" dirty="0" smtClean="0"/>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r>
              <a:rPr lang="zh-CN" altLang="en-US" dirty="0" smtClean="0"/>
              <a:t>思考题</a:t>
            </a:r>
            <a:r>
              <a:rPr lang="en-US" altLang="zh-CN" dirty="0" smtClean="0"/>
              <a:t>1</a:t>
            </a:r>
            <a:r>
              <a:rPr lang="zh-CN" altLang="en-US" dirty="0" smtClean="0"/>
              <a:t>参考答案：</a:t>
            </a:r>
            <a:endParaRPr lang="en-US" altLang="zh-CN" dirty="0" smtClean="0"/>
          </a:p>
          <a:p>
            <a:pPr lvl="1"/>
            <a:r>
              <a:rPr lang="en-US" altLang="zh-CN" dirty="0" smtClean="0"/>
              <a:t>ABC</a:t>
            </a:r>
            <a:r>
              <a:rPr lang="zh-CN" altLang="en-US" dirty="0" smtClean="0"/>
              <a:t>。</a:t>
            </a:r>
            <a:endParaRPr lang="en-US" altLang="zh-CN" dirty="0" smtClean="0"/>
          </a:p>
          <a:p>
            <a:pPr lvl="1"/>
            <a:r>
              <a:rPr lang="en-US" altLang="zh-CN" dirty="0" smtClean="0"/>
              <a:t>C/C++</a:t>
            </a:r>
            <a:r>
              <a:rPr lang="zh-CN" altLang="en-US" dirty="0" smtClean="0"/>
              <a:t>应用程序中会存在使用汇编语言开发的代码，在移植过程中也会进行扫描和分析。</a:t>
            </a:r>
            <a:endParaRPr lang="en-US" altLang="zh-CN" dirty="0" smtClean="0"/>
          </a:p>
          <a:p>
            <a:pPr lvl="1"/>
            <a:r>
              <a:rPr lang="zh-CN" altLang="en-US" dirty="0" smtClean="0"/>
              <a:t>纯汇编语言开发的应用程序也支持通过华为鲲鹏代码迁移工具进行扫描和分析。</a:t>
            </a:r>
            <a:endParaRPr lang="en-US" altLang="zh-CN" dirty="0" smtClean="0"/>
          </a:p>
          <a:p>
            <a:pPr lvl="0"/>
            <a:r>
              <a:rPr lang="zh-CN" altLang="en-US" dirty="0" smtClean="0"/>
              <a:t>思考题</a:t>
            </a:r>
            <a:r>
              <a:rPr lang="en-US" altLang="zh-CN" dirty="0" smtClean="0"/>
              <a:t>2</a:t>
            </a:r>
            <a:r>
              <a:rPr lang="zh-CN" altLang="en-US" dirty="0" smtClean="0"/>
              <a:t>参考答案：</a:t>
            </a:r>
            <a:endParaRPr lang="en-US" altLang="zh-CN" dirty="0" smtClean="0"/>
          </a:p>
          <a:p>
            <a:pPr lvl="1"/>
            <a:r>
              <a:rPr lang="en-US" altLang="zh-CN" dirty="0" smtClean="0"/>
              <a:t>BC</a:t>
            </a:r>
            <a:endParaRPr lang="en-US" altLang="zh-CN" dirty="0" smtClean="0"/>
          </a:p>
        </p:txBody>
      </p:sp>
      <p:sp>
        <p:nvSpPr>
          <p:cNvPr id="5" name="幻灯片图像占位符 4"/>
          <p:cNvSpPr>
            <a:spLocks noGrp="1" noRot="1" noChangeAspect="1"/>
          </p:cNvSpPr>
          <p:nvPr>
            <p:ph type="sldImg"/>
          </p:nvPr>
        </p:nvSpPr>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r>
              <a:rPr lang="zh-CN" altLang="en-US" dirty="0" smtClean="0"/>
              <a:t>本节的开头首先抛出来了一个问题，在使用鲲鹏处理器时，为什么要做软件迁移？</a:t>
            </a:r>
            <a:endParaRPr lang="en-US" altLang="zh-CN" dirty="0" smtClean="0"/>
          </a:p>
          <a:p>
            <a:r>
              <a:rPr lang="zh-CN" altLang="en-US" dirty="0" smtClean="0"/>
              <a:t>在讨论这个问题之前，我想首先来看看计算机的技术栈和程序执行的过程。</a:t>
            </a:r>
            <a:endParaRPr lang="en-US" altLang="zh-CN" dirty="0" smtClean="0"/>
          </a:p>
          <a:p>
            <a:r>
              <a:rPr lang="zh-CN" altLang="en-US" dirty="0" smtClean="0"/>
              <a:t>左边是计算的技术栈，我们可以看到硬件的最底层，是物理材料、晶体管来实现门电路和寄存器，再组成</a:t>
            </a:r>
            <a:r>
              <a:rPr lang="en-US" altLang="zh-CN" dirty="0" err="1" smtClean="0"/>
              <a:t>cpu</a:t>
            </a:r>
            <a:r>
              <a:rPr lang="zh-CN" altLang="en-US" dirty="0" smtClean="0"/>
              <a:t>的微架构。</a:t>
            </a:r>
            <a:r>
              <a:rPr lang="en-US" altLang="zh-CN" dirty="0" err="1" smtClean="0"/>
              <a:t>Cpu</a:t>
            </a:r>
            <a:r>
              <a:rPr lang="zh-CN" altLang="en-US" dirty="0" smtClean="0"/>
              <a:t>的指令集是硬件和软件的接口，应用程序通过指令集中定义的指令驱动硬件完成计算。</a:t>
            </a:r>
            <a:endParaRPr lang="en-US" altLang="zh-CN" dirty="0" smtClean="0"/>
          </a:p>
          <a:p>
            <a:r>
              <a:rPr lang="zh-CN" altLang="en-US" dirty="0" smtClean="0"/>
              <a:t>应用程序通过一定的软件算法完成业务功能，程序通常使用如</a:t>
            </a:r>
            <a:r>
              <a:rPr lang="en-US" altLang="zh-CN" dirty="0" smtClean="0"/>
              <a:t>C/C++/Java/Go/Python</a:t>
            </a:r>
            <a:r>
              <a:rPr lang="zh-CN" altLang="en-US" dirty="0" smtClean="0"/>
              <a:t>等高级语言开发。高级语言需要编译成汇编语言，再由汇编器按照</a:t>
            </a:r>
            <a:r>
              <a:rPr lang="en-US" altLang="zh-CN" dirty="0" err="1" smtClean="0"/>
              <a:t>cpu</a:t>
            </a:r>
            <a:r>
              <a:rPr lang="zh-CN" altLang="en-US" dirty="0" smtClean="0"/>
              <a:t>指令集转换成二进制的机器码。</a:t>
            </a:r>
            <a:endParaRPr lang="en-US" altLang="zh-CN" dirty="0" smtClean="0"/>
          </a:p>
          <a:p>
            <a:r>
              <a:rPr lang="zh-CN" altLang="en-US" dirty="0" smtClean="0"/>
              <a:t>一个程序在磁盘上存在的形式，是一堆指令和数据所组成二进制机器码，也就是我们通常说的二进制文件。</a:t>
            </a:r>
            <a:endParaRPr lang="en-US" altLang="zh-CN" dirty="0" smtClean="0"/>
          </a:p>
        </p:txBody>
      </p:sp>
      <p:sp>
        <p:nvSpPr>
          <p:cNvPr id="5" name="幻灯片图像占位符 4"/>
          <p:cNvSpPr>
            <a:spLocks noGrp="1" noRot="1" noChangeAspect="1"/>
          </p:cNvSpPr>
          <p:nvPr>
            <p:ph type="sldImg"/>
          </p:nvPr>
        </p:nvSpPr>
        <p:spPr>
          <a:xfrm>
            <a:off x="584200" y="765175"/>
            <a:ext cx="5930900" cy="3336925"/>
          </a:xfrm>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r>
              <a:rPr lang="zh-CN" altLang="en-US" smtClean="0"/>
              <a:t>定义：容器是容器</a:t>
            </a:r>
            <a:r>
              <a:rPr lang="en-US" altLang="zh-CN" smtClean="0"/>
              <a:t>image</a:t>
            </a:r>
            <a:r>
              <a:rPr lang="zh-CN" altLang="en-US" smtClean="0"/>
              <a:t>运行时的实例。</a:t>
            </a:r>
            <a:endParaRPr lang="en-US" altLang="zh-CN" smtClean="0"/>
          </a:p>
          <a:p>
            <a:r>
              <a:rPr lang="zh-CN" altLang="en-US" smtClean="0"/>
              <a:t>通俗的理解：软件界的集装箱（隔离、封装）。</a:t>
            </a:r>
            <a:endParaRPr lang="en-US" altLang="zh-CN" smtClean="0"/>
          </a:p>
          <a:p>
            <a:endParaRPr lang="en-US" dirty="0"/>
          </a:p>
        </p:txBody>
      </p:sp>
      <p:sp>
        <p:nvSpPr>
          <p:cNvPr id="5" name="幻灯片图像占位符 4"/>
          <p:cNvSpPr>
            <a:spLocks noGrp="1" noRot="1" noChangeAspect="1"/>
          </p:cNvSpPr>
          <p:nvPr>
            <p:ph type="sldImg"/>
          </p:nvPr>
        </p:nvSpPr>
        <p:spPr/>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pPr marL="180975" marR="0" lvl="0" indent="-180975" algn="l" defTabSz="914400" rtl="0" eaLnBrk="1" fontAlgn="base" latinLnBrk="0" hangingPunct="1">
              <a:lnSpc>
                <a:spcPct val="125000"/>
              </a:lnSpc>
              <a:spcBef>
                <a:spcPct val="0"/>
              </a:spcBef>
              <a:spcAft>
                <a:spcPts val="600"/>
              </a:spcAft>
              <a:buClrTx/>
              <a:buSzPct val="60000"/>
              <a:defRPr/>
            </a:pPr>
            <a:r>
              <a:rPr lang="zh-CN" altLang="en-US" sz="1100" dirty="0" smtClean="0">
                <a:latin typeface="+mn-ea"/>
                <a:cs typeface="Arial" panose="020B0604020202020204" pitchFamily="34" charset="0"/>
              </a:rPr>
              <a:t>对于容器，它首先是一个相对独立的运行环境，在这一点有点类似于虚拟机，但是不像虚拟机那样彻底。在容器内，应该最小化其对外界的影响，比如不能在容器内把宿主机上的资源全部消耗，这就是资源控制。</a:t>
            </a:r>
            <a:endParaRPr lang="zh-CN" altLang="en-US" sz="1100" dirty="0" smtClean="0">
              <a:latin typeface="+mn-ea"/>
              <a:cs typeface="Arial" panose="020B0604020202020204" pitchFamily="34" charset="0"/>
            </a:endParaRPr>
          </a:p>
          <a:p>
            <a:r>
              <a:rPr lang="zh-CN" altLang="en-US" sz="1100" kern="1200" dirty="0" smtClean="0">
                <a:solidFill>
                  <a:schemeClr val="tx1"/>
                </a:solidFill>
                <a:latin typeface="+mn-ea"/>
                <a:ea typeface="微软雅黑" panose="020B0503020204020204" pitchFamily="34" charset="-122"/>
                <a:cs typeface="Arial" panose="020B0604020202020204" pitchFamily="34" charset="0"/>
              </a:rPr>
              <a:t>左图虚拟机的</a:t>
            </a:r>
            <a:r>
              <a:rPr lang="en-US" altLang="zh-CN" sz="1100" kern="1200" dirty="0" smtClean="0">
                <a:solidFill>
                  <a:schemeClr val="tx1"/>
                </a:solidFill>
                <a:latin typeface="+mn-ea"/>
                <a:ea typeface="微软雅黑" panose="020B0503020204020204" pitchFamily="34" charset="-122"/>
                <a:cs typeface="Arial" panose="020B0604020202020204" pitchFamily="34" charset="0"/>
              </a:rPr>
              <a:t>Guest OS</a:t>
            </a:r>
            <a:r>
              <a:rPr lang="zh-CN" altLang="en-US" sz="1100" kern="1200" dirty="0" smtClean="0">
                <a:solidFill>
                  <a:schemeClr val="tx1"/>
                </a:solidFill>
                <a:latin typeface="+mn-ea"/>
                <a:ea typeface="微软雅黑" panose="020B0503020204020204" pitchFamily="34" charset="-122"/>
                <a:cs typeface="Arial" panose="020B0604020202020204" pitchFamily="34" charset="0"/>
              </a:rPr>
              <a:t>层和</a:t>
            </a:r>
            <a:r>
              <a:rPr lang="en-US" altLang="zh-CN" sz="1100" kern="1200" dirty="0" smtClean="0">
                <a:solidFill>
                  <a:schemeClr val="tx1"/>
                </a:solidFill>
                <a:latin typeface="+mn-ea"/>
                <a:ea typeface="微软雅黑" panose="020B0503020204020204" pitchFamily="34" charset="-122"/>
                <a:cs typeface="Arial" panose="020B0604020202020204" pitchFamily="34" charset="0"/>
              </a:rPr>
              <a:t>Hypervisor</a:t>
            </a:r>
            <a:r>
              <a:rPr lang="zh-CN" altLang="en-US" sz="1100" kern="1200" dirty="0" smtClean="0">
                <a:solidFill>
                  <a:schemeClr val="tx1"/>
                </a:solidFill>
                <a:latin typeface="+mn-ea"/>
                <a:ea typeface="微软雅黑" panose="020B0503020204020204" pitchFamily="34" charset="-122"/>
                <a:cs typeface="Arial" panose="020B0604020202020204" pitchFamily="34" charset="0"/>
              </a:rPr>
              <a:t>层在</a:t>
            </a:r>
            <a:r>
              <a:rPr lang="en-US" altLang="zh-CN" sz="1100" kern="1200" dirty="0" err="1" smtClean="0">
                <a:solidFill>
                  <a:schemeClr val="tx1"/>
                </a:solidFill>
                <a:latin typeface="+mn-ea"/>
                <a:ea typeface="微软雅黑" panose="020B0503020204020204" pitchFamily="34" charset="-122"/>
                <a:cs typeface="Arial" panose="020B0604020202020204" pitchFamily="34" charset="0"/>
              </a:rPr>
              <a:t>docker</a:t>
            </a:r>
            <a:r>
              <a:rPr lang="zh-CN" altLang="en-US" sz="1100" kern="1200" dirty="0" smtClean="0">
                <a:solidFill>
                  <a:schemeClr val="tx1"/>
                </a:solidFill>
                <a:latin typeface="+mn-ea"/>
                <a:ea typeface="微软雅黑" panose="020B0503020204020204" pitchFamily="34" charset="-122"/>
                <a:cs typeface="Arial" panose="020B0604020202020204" pitchFamily="34" charset="0"/>
              </a:rPr>
              <a:t>中被</a:t>
            </a:r>
            <a:r>
              <a:rPr lang="en-US" altLang="zh-CN" sz="1100" kern="1200" dirty="0" smtClean="0">
                <a:solidFill>
                  <a:schemeClr val="tx1"/>
                </a:solidFill>
                <a:latin typeface="+mn-ea"/>
                <a:ea typeface="微软雅黑" panose="020B0503020204020204" pitchFamily="34" charset="-122"/>
                <a:cs typeface="Arial" panose="020B0604020202020204" pitchFamily="34" charset="0"/>
              </a:rPr>
              <a:t>Docker Engine</a:t>
            </a:r>
            <a:r>
              <a:rPr lang="zh-CN" altLang="en-US" sz="1100" kern="1200" dirty="0" smtClean="0">
                <a:solidFill>
                  <a:schemeClr val="tx1"/>
                </a:solidFill>
                <a:latin typeface="+mn-ea"/>
                <a:ea typeface="微软雅黑" panose="020B0503020204020204" pitchFamily="34" charset="-122"/>
                <a:cs typeface="Arial" panose="020B0604020202020204" pitchFamily="34" charset="0"/>
              </a:rPr>
              <a:t>层所替代</a:t>
            </a:r>
            <a:endParaRPr lang="en-US" altLang="zh-CN" sz="1100" kern="1200" dirty="0" smtClean="0">
              <a:solidFill>
                <a:schemeClr val="tx1"/>
              </a:solidFill>
              <a:latin typeface="+mn-ea"/>
              <a:ea typeface="微软雅黑" panose="020B0503020204020204" pitchFamily="34" charset="-122"/>
              <a:cs typeface="Arial" panose="020B0604020202020204" pitchFamily="34" charset="0"/>
            </a:endParaRPr>
          </a:p>
          <a:p>
            <a:r>
              <a:rPr lang="zh-CN" altLang="en-US" sz="1100" kern="1200" dirty="0" smtClean="0">
                <a:solidFill>
                  <a:schemeClr val="tx1"/>
                </a:solidFill>
                <a:latin typeface="+mn-ea"/>
                <a:ea typeface="微软雅黑" panose="020B0503020204020204" pitchFamily="34" charset="-122"/>
                <a:cs typeface="Arial" panose="020B0604020202020204" pitchFamily="34" charset="0"/>
              </a:rPr>
              <a:t>虚拟机的</a:t>
            </a:r>
            <a:r>
              <a:rPr lang="en-US" altLang="zh-CN" sz="1100" kern="1200" dirty="0" smtClean="0">
                <a:solidFill>
                  <a:schemeClr val="tx1"/>
                </a:solidFill>
                <a:latin typeface="+mn-ea"/>
                <a:ea typeface="微软雅黑" panose="020B0503020204020204" pitchFamily="34" charset="-122"/>
                <a:cs typeface="Arial" panose="020B0604020202020204" pitchFamily="34" charset="0"/>
              </a:rPr>
              <a:t>Guest OS</a:t>
            </a:r>
            <a:r>
              <a:rPr lang="zh-CN" altLang="en-US" sz="1100" kern="1200" dirty="0" smtClean="0">
                <a:solidFill>
                  <a:schemeClr val="tx1"/>
                </a:solidFill>
                <a:latin typeface="+mn-ea"/>
                <a:ea typeface="微软雅黑" panose="020B0503020204020204" pitchFamily="34" charset="-122"/>
                <a:cs typeface="Arial" panose="020B0604020202020204" pitchFamily="34" charset="0"/>
              </a:rPr>
              <a:t>即为虚拟机安装的操作系统，它是一个完整操作系统内核</a:t>
            </a:r>
            <a:endParaRPr lang="en-US" altLang="zh-CN" sz="1100" kern="1200" dirty="0" smtClean="0">
              <a:solidFill>
                <a:schemeClr val="tx1"/>
              </a:solidFill>
              <a:latin typeface="+mn-ea"/>
              <a:ea typeface="微软雅黑" panose="020B0503020204020204" pitchFamily="34" charset="-122"/>
              <a:cs typeface="Arial" panose="020B0604020202020204" pitchFamily="34" charset="0"/>
            </a:endParaRPr>
          </a:p>
          <a:p>
            <a:r>
              <a:rPr lang="zh-CN" altLang="en-US" sz="1100" kern="1200" dirty="0" smtClean="0">
                <a:solidFill>
                  <a:schemeClr val="tx1"/>
                </a:solidFill>
                <a:latin typeface="+mn-ea"/>
                <a:ea typeface="微软雅黑" panose="020B0503020204020204" pitchFamily="34" charset="-122"/>
                <a:cs typeface="Arial" panose="020B0604020202020204" pitchFamily="34" charset="0"/>
              </a:rPr>
              <a:t>所有的容器共享同一个 </a:t>
            </a:r>
            <a:r>
              <a:rPr lang="en-US" altLang="zh-CN" sz="1100" kern="1200" dirty="0" smtClean="0">
                <a:solidFill>
                  <a:schemeClr val="tx1"/>
                </a:solidFill>
                <a:latin typeface="+mn-ea"/>
                <a:ea typeface="微软雅黑" panose="020B0503020204020204" pitchFamily="34" charset="-122"/>
                <a:cs typeface="Arial" panose="020B0604020202020204" pitchFamily="34" charset="0"/>
              </a:rPr>
              <a:t>Host OS</a:t>
            </a:r>
            <a:r>
              <a:rPr lang="zh-CN" altLang="en-US" sz="1100" kern="1200" dirty="0" smtClean="0">
                <a:solidFill>
                  <a:schemeClr val="tx1"/>
                </a:solidFill>
                <a:latin typeface="+mn-ea"/>
                <a:ea typeface="微软雅黑" panose="020B0503020204020204" pitchFamily="34" charset="-122"/>
                <a:cs typeface="Arial" panose="020B0604020202020204" pitchFamily="34" charset="0"/>
              </a:rPr>
              <a:t> ，这使得容器在体积上要比虚拟机小很多</a:t>
            </a:r>
            <a:endParaRPr lang="zh-CN" altLang="en-US" sz="1100" kern="1200" dirty="0" smtClean="0">
              <a:solidFill>
                <a:schemeClr val="tx1"/>
              </a:solidFill>
              <a:latin typeface="+mn-ea"/>
              <a:ea typeface="微软雅黑" panose="020B0503020204020204" pitchFamily="34" charset="-122"/>
              <a:cs typeface="Arial" panose="020B0604020202020204" pitchFamily="34" charset="0"/>
            </a:endParaRPr>
          </a:p>
          <a:p>
            <a:pPr marL="0" indent="0">
              <a:buNone/>
            </a:pPr>
            <a:endParaRPr lang="zh-CN" altLang="en-US" dirty="0"/>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pPr lvl="0"/>
            <a:r>
              <a:rPr lang="en-US" altLang="zh-CN" smtClean="0"/>
              <a:t>Docker</a:t>
            </a:r>
            <a:r>
              <a:rPr lang="zh-CN" altLang="en-US" smtClean="0"/>
              <a:t>公司的前身是</a:t>
            </a:r>
            <a:r>
              <a:rPr lang="en-US" altLang="zh-CN" smtClean="0"/>
              <a:t>dotCloud</a:t>
            </a:r>
            <a:r>
              <a:rPr lang="zh-CN" altLang="en-US" smtClean="0"/>
              <a:t>公司。</a:t>
            </a:r>
            <a:r>
              <a:rPr lang="en-US" altLang="zh-CN" smtClean="0"/>
              <a:t>dotCloud</a:t>
            </a:r>
            <a:r>
              <a:rPr lang="zh-CN" altLang="en-US" smtClean="0"/>
              <a:t>公司在</a:t>
            </a:r>
            <a:r>
              <a:rPr lang="en-US" altLang="zh-CN" smtClean="0"/>
              <a:t>2013</a:t>
            </a:r>
            <a:r>
              <a:rPr lang="zh-CN" altLang="en-US" smtClean="0"/>
              <a:t>年决定开源其容器项目</a:t>
            </a:r>
            <a:r>
              <a:rPr lang="en-US" altLang="zh-CN" smtClean="0"/>
              <a:t>Docker</a:t>
            </a:r>
            <a:r>
              <a:rPr lang="zh-CN" altLang="en-US" smtClean="0"/>
              <a:t>。</a:t>
            </a:r>
            <a:r>
              <a:rPr lang="en-US" altLang="zh-CN" smtClean="0"/>
              <a:t>2017</a:t>
            </a:r>
            <a:r>
              <a:rPr lang="zh-CN" altLang="en-US" smtClean="0"/>
              <a:t>年，</a:t>
            </a:r>
            <a:r>
              <a:rPr lang="en-US" altLang="zh-CN" smtClean="0"/>
              <a:t>Docker</a:t>
            </a:r>
            <a:r>
              <a:rPr lang="zh-CN" altLang="en-US" smtClean="0"/>
              <a:t>项目改名为</a:t>
            </a:r>
            <a:r>
              <a:rPr lang="en-US" altLang="zh-CN" smtClean="0"/>
              <a:t>Moby</a:t>
            </a:r>
            <a:r>
              <a:rPr lang="zh-CN" altLang="en-US" smtClean="0"/>
              <a:t>项目。</a:t>
            </a:r>
            <a:endParaRPr lang="en-US" altLang="zh-CN" smtClean="0"/>
          </a:p>
          <a:p>
            <a:pPr lvl="0"/>
            <a:r>
              <a:rPr lang="en-US" altLang="zh-CN" smtClean="0"/>
              <a:t>Docker</a:t>
            </a:r>
            <a:r>
              <a:rPr lang="zh-CN" altLang="en-US" smtClean="0"/>
              <a:t>一词源自英语</a:t>
            </a:r>
            <a:r>
              <a:rPr lang="en-US" altLang="zh-CN" smtClean="0"/>
              <a:t>dock worker</a:t>
            </a:r>
            <a:r>
              <a:rPr lang="zh-CN" altLang="en-US" smtClean="0"/>
              <a:t>，意味码头工人，即从船上装卸货物的人。</a:t>
            </a:r>
            <a:endParaRPr lang="en-US" altLang="zh-CN" smtClean="0"/>
          </a:p>
          <a:p>
            <a:r>
              <a:rPr lang="en-US" altLang="zh-CN" smtClean="0"/>
              <a:t>Docker</a:t>
            </a:r>
            <a:r>
              <a:rPr lang="zh-CN" altLang="en-US" smtClean="0"/>
              <a:t>已加入</a:t>
            </a:r>
            <a:r>
              <a:rPr lang="en-US" altLang="zh-CN" smtClean="0"/>
              <a:t>Linux</a:t>
            </a:r>
            <a:r>
              <a:rPr lang="zh-CN" altLang="en-US" smtClean="0"/>
              <a:t>基金会，遵循</a:t>
            </a:r>
            <a:r>
              <a:rPr lang="en-US" altLang="zh-CN" smtClean="0"/>
              <a:t>Apache 2.0</a:t>
            </a:r>
            <a:r>
              <a:rPr lang="zh-CN" altLang="en-US" smtClean="0"/>
              <a:t>协议。</a:t>
            </a:r>
            <a:endParaRPr lang="en-US" altLang="zh-CN" smtClean="0"/>
          </a:p>
          <a:p>
            <a:pPr lvl="0"/>
            <a:r>
              <a:rPr lang="en-US" altLang="zh-CN" smtClean="0"/>
              <a:t>Docker</a:t>
            </a:r>
            <a:r>
              <a:rPr lang="zh-CN" altLang="en-US" smtClean="0"/>
              <a:t>是一种实现打包、输送、运行任意应用的容器解决方案。构建了方便快捷的“</a:t>
            </a:r>
            <a:r>
              <a:rPr lang="en-US" altLang="zh-CN" smtClean="0"/>
              <a:t>Build, Ship and Run”</a:t>
            </a:r>
            <a:r>
              <a:rPr lang="zh-CN" altLang="en-US" smtClean="0"/>
              <a:t>流程，它可以统一整个开发、测试和部署的环境和流程，极大地减少运维成本。</a:t>
            </a:r>
            <a:endParaRPr lang="en-US" altLang="zh-CN" smtClean="0"/>
          </a:p>
          <a:p>
            <a:pPr lvl="0"/>
            <a:r>
              <a:rPr lang="en-US" altLang="zh-CN" smtClean="0"/>
              <a:t>Docker </a:t>
            </a:r>
            <a:r>
              <a:rPr lang="zh-CN" altLang="en-US" smtClean="0"/>
              <a:t>是一个开源的应用容器引擎，基于 </a:t>
            </a:r>
            <a:r>
              <a:rPr lang="en-US" altLang="zh-CN" smtClean="0">
                <a:hlinkClick r:id="rId3"/>
              </a:rPr>
              <a:t>Go </a:t>
            </a:r>
            <a:r>
              <a:rPr lang="zh-CN" altLang="en-US" smtClean="0">
                <a:hlinkClick r:id="rId3"/>
              </a:rPr>
              <a:t>语言</a:t>
            </a:r>
            <a:r>
              <a:rPr lang="zh-CN" altLang="en-US" smtClean="0"/>
              <a:t> </a:t>
            </a:r>
            <a:endParaRPr lang="en-US" altLang="zh-CN" smtClean="0"/>
          </a:p>
          <a:p>
            <a:pPr lvl="0"/>
            <a:r>
              <a:rPr lang="zh-CN" altLang="en-US" smtClean="0"/>
              <a:t>注：图片来自</a:t>
            </a:r>
            <a:r>
              <a:rPr lang="en-US" altLang="zh-CN" smtClean="0"/>
              <a:t>docker</a:t>
            </a:r>
            <a:r>
              <a:rPr lang="zh-CN" altLang="en-US" smtClean="0"/>
              <a:t>官网。</a:t>
            </a:r>
            <a:endParaRPr lang="en-US" altLang="zh-CN" dirty="0" smtClean="0"/>
          </a:p>
        </p:txBody>
      </p:sp>
      <p:sp>
        <p:nvSpPr>
          <p:cNvPr id="4" name="幻灯片图像占位符 3"/>
          <p:cNvSpPr>
            <a:spLocks noGrp="1" noRot="1" noChangeAspect="1"/>
          </p:cNvSpPr>
          <p:nvPr>
            <p:ph type="sldImg"/>
          </p:nvPr>
        </p:nvSpPr>
        <p:spPr/>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endParaRPr lang="zh-CN" altLang="en-US" dirty="0" smtClean="0"/>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r>
              <a:rPr lang="zh-CN" altLang="en-US" smtClean="0"/>
              <a:t>镜像是一个静态的概念，类似于面向对象编程中的类，容器是动态的概念，已经镜像运行起来就成为一个容器也就是类似于面向对象中的一个对象实例。</a:t>
            </a:r>
            <a:endParaRPr lang="en-US" altLang="zh-CN" smtClean="0"/>
          </a:p>
          <a:p>
            <a:pPr lvl="0"/>
            <a:r>
              <a:rPr lang="zh-CN" altLang="en-US" smtClean="0"/>
              <a:t>在</a:t>
            </a:r>
            <a:r>
              <a:rPr lang="en-US" altLang="zh-CN" smtClean="0"/>
              <a:t>Docker</a:t>
            </a:r>
            <a:r>
              <a:rPr lang="zh-CN" altLang="en-US" smtClean="0"/>
              <a:t>镜像分为基础镜像和父镜像，没有父镜像的镜像被称为基础镜像。用户是基于基础镜像来制作各种不同的应用镜像。这些应用镜像共享同一个基础镜像层，提高了存储效率。</a:t>
            </a:r>
            <a:endParaRPr lang="en-US" altLang="zh-CN" smtClean="0"/>
          </a:p>
          <a:p>
            <a:endParaRPr lang="en-US" altLang="zh-CN" dirty="0" smtClean="0"/>
          </a:p>
        </p:txBody>
      </p:sp>
      <p:sp>
        <p:nvSpPr>
          <p:cNvPr id="5" name="幻灯片图像占位符 4"/>
          <p:cNvSpPr>
            <a:spLocks noGrp="1" noRot="1" noChangeAspect="1"/>
          </p:cNvSpPr>
          <p:nvPr>
            <p:ph type="sldImg"/>
          </p:nvPr>
        </p:nvSpPr>
        <p:spPr/>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r>
              <a:rPr lang="en-US" altLang="zh-CN" dirty="0" smtClean="0"/>
              <a:t>Docker</a:t>
            </a:r>
            <a:r>
              <a:rPr lang="zh-CN" altLang="en-US" dirty="0" smtClean="0"/>
              <a:t> </a:t>
            </a:r>
            <a:r>
              <a:rPr lang="en-US" altLang="zh-CN" dirty="0" smtClean="0"/>
              <a:t>Client</a:t>
            </a:r>
            <a:r>
              <a:rPr lang="zh-CN" altLang="en-US" dirty="0" smtClean="0"/>
              <a:t>：</a:t>
            </a:r>
            <a:r>
              <a:rPr lang="en-US" altLang="zh-CN" dirty="0" smtClean="0"/>
              <a:t>Docker</a:t>
            </a:r>
            <a:r>
              <a:rPr lang="zh-CN" altLang="en-US" dirty="0" smtClean="0"/>
              <a:t>是个采用的</a:t>
            </a:r>
            <a:r>
              <a:rPr lang="en-US" altLang="zh-CN" dirty="0" smtClean="0"/>
              <a:t>C/S</a:t>
            </a:r>
            <a:r>
              <a:rPr lang="zh-CN" altLang="en-US" dirty="0" smtClean="0"/>
              <a:t>架构的应用程序。</a:t>
            </a:r>
            <a:r>
              <a:rPr lang="en-US" altLang="zh-CN" dirty="0" smtClean="0"/>
              <a:t>Docker</a:t>
            </a:r>
            <a:r>
              <a:rPr lang="zh-CN" altLang="en-US" dirty="0" smtClean="0"/>
              <a:t> </a:t>
            </a:r>
            <a:r>
              <a:rPr lang="en-US" altLang="zh-CN" dirty="0" smtClean="0"/>
              <a:t>Client</a:t>
            </a:r>
            <a:r>
              <a:rPr lang="zh-CN" altLang="en-US" dirty="0" smtClean="0"/>
              <a:t>一般通过</a:t>
            </a:r>
            <a:r>
              <a:rPr lang="en-US" altLang="zh-CN" dirty="0" smtClean="0"/>
              <a:t>Docker command</a:t>
            </a:r>
            <a:r>
              <a:rPr lang="zh-CN" altLang="en-US" dirty="0" smtClean="0"/>
              <a:t>来发起请求。在用户界面，支持用户与</a:t>
            </a:r>
            <a:r>
              <a:rPr lang="en-US" altLang="zh-CN" dirty="0" smtClean="0"/>
              <a:t>Docker Daemon</a:t>
            </a:r>
            <a:r>
              <a:rPr lang="zh-CN" altLang="en-US" dirty="0" smtClean="0"/>
              <a:t>之间通信。</a:t>
            </a:r>
            <a:endParaRPr lang="en-US" altLang="zh-CN" dirty="0" smtClean="0"/>
          </a:p>
          <a:p>
            <a:r>
              <a:rPr lang="en-US" altLang="zh-CN" dirty="0" smtClean="0"/>
              <a:t>Docker daemon</a:t>
            </a:r>
            <a:r>
              <a:rPr lang="zh-CN" altLang="en-US" dirty="0" smtClean="0"/>
              <a:t>：简单地说，</a:t>
            </a:r>
            <a:r>
              <a:rPr lang="en-US" altLang="zh-CN" dirty="0" smtClean="0"/>
              <a:t>Docker daemon</a:t>
            </a:r>
            <a:r>
              <a:rPr lang="zh-CN" altLang="en-US" dirty="0" smtClean="0"/>
              <a:t>实现的功能就是接收客户端发来的请求，并实现请求所要求的功能，同时针对请求返回相应的结果。</a:t>
            </a:r>
            <a:r>
              <a:rPr lang="en-US" altLang="zh-CN" dirty="0" smtClean="0"/>
              <a:t>Docker daemon</a:t>
            </a:r>
            <a:r>
              <a:rPr lang="zh-CN" altLang="en-US" dirty="0" smtClean="0"/>
              <a:t>是驱动整个</a:t>
            </a:r>
            <a:r>
              <a:rPr lang="en-US" altLang="zh-CN" dirty="0" smtClean="0"/>
              <a:t>Docker</a:t>
            </a:r>
            <a:r>
              <a:rPr lang="zh-CN" altLang="en-US" dirty="0" smtClean="0"/>
              <a:t>功能的核心引擎。在功能的实现上，</a:t>
            </a:r>
            <a:r>
              <a:rPr lang="en-US" altLang="zh-CN" dirty="0" smtClean="0"/>
              <a:t>Docker daemon</a:t>
            </a:r>
            <a:r>
              <a:rPr lang="zh-CN" altLang="en-US" dirty="0" smtClean="0"/>
              <a:t>涉及了容器、镜像、存储等多方面的内容，涉及多个模块的实现和交互。</a:t>
            </a:r>
            <a:endParaRPr lang="en-US" altLang="zh-CN" dirty="0" smtClean="0"/>
          </a:p>
          <a:p>
            <a:r>
              <a:rPr lang="en-US" altLang="zh-CN" dirty="0" smtClean="0"/>
              <a:t>Containers</a:t>
            </a:r>
            <a:r>
              <a:rPr lang="zh-CN" altLang="en-US" dirty="0" smtClean="0"/>
              <a:t>：</a:t>
            </a:r>
            <a:endParaRPr lang="en-US" altLang="zh-CN" dirty="0" smtClean="0"/>
          </a:p>
          <a:p>
            <a:pPr lvl="1"/>
            <a:r>
              <a:rPr lang="zh-CN" altLang="en-US" dirty="0" smtClean="0"/>
              <a:t>容器以镜像为基础，同时又为镜像提供了一个标准和隔离的运行环境。</a:t>
            </a:r>
            <a:endParaRPr lang="en-US" altLang="zh-CN" dirty="0" smtClean="0"/>
          </a:p>
          <a:p>
            <a:pPr lvl="1"/>
            <a:r>
              <a:rPr lang="en-US" altLang="zh-CN" dirty="0" smtClean="0"/>
              <a:t>Docker</a:t>
            </a:r>
            <a:r>
              <a:rPr lang="zh-CN" altLang="en-US" dirty="0" smtClean="0"/>
              <a:t>的容器就是“软件界的集装箱”，可以安装任意的软件和库文件，做任意的运行环境配置。开发及运维人员在转移和部署应用的时候，不需关心容器里装了什么软件，也不需了解它们是如何配置的。</a:t>
            </a:r>
            <a:endParaRPr lang="en-US" altLang="zh-CN" dirty="0" smtClean="0"/>
          </a:p>
          <a:p>
            <a:r>
              <a:rPr lang="en-US" altLang="zh-CN" dirty="0" smtClean="0"/>
              <a:t>Docker Image</a:t>
            </a:r>
            <a:r>
              <a:rPr lang="zh-CN" altLang="en-US" dirty="0" smtClean="0"/>
              <a:t>：与容器相对应，如果说容器提供了一个完整的、隔离的运行环境，那么镜像则是这个运行环境的静态体现。</a:t>
            </a:r>
            <a:endParaRPr lang="en-US" altLang="zh-CN" dirty="0" smtClean="0"/>
          </a:p>
          <a:p>
            <a:r>
              <a:rPr lang="en-US" altLang="zh-CN" dirty="0" smtClean="0"/>
              <a:t>Registry</a:t>
            </a:r>
            <a:r>
              <a:rPr lang="zh-CN" altLang="en-US" dirty="0" smtClean="0"/>
              <a:t>：</a:t>
            </a:r>
            <a:r>
              <a:rPr lang="en-US" altLang="zh-CN" dirty="0" smtClean="0"/>
              <a:t>Registry</a:t>
            </a:r>
            <a:r>
              <a:rPr lang="zh-CN" altLang="en-US" dirty="0" smtClean="0"/>
              <a:t>是一个存放镜像的仓库。</a:t>
            </a:r>
            <a:r>
              <a:rPr lang="en-US" altLang="zh-CN" dirty="0" smtClean="0"/>
              <a:t>Registry</a:t>
            </a:r>
            <a:r>
              <a:rPr lang="zh-CN" altLang="en-US" dirty="0" smtClean="0"/>
              <a:t>本身也是一个单独的开源项目，企业可使用</a:t>
            </a:r>
            <a:r>
              <a:rPr lang="en-US" altLang="zh-CN" dirty="0" smtClean="0"/>
              <a:t>Registry</a:t>
            </a:r>
            <a:r>
              <a:rPr lang="zh-CN" altLang="en-US" dirty="0" smtClean="0"/>
              <a:t>镜像搭建私有仓库。</a:t>
            </a:r>
            <a:endParaRPr lang="en-US" altLang="zh-CN" dirty="0" smtClean="0"/>
          </a:p>
          <a:p>
            <a:pPr lvl="0"/>
            <a:r>
              <a:rPr lang="zh-CN" altLang="en-US" dirty="0" smtClean="0"/>
              <a:t>注，图片来自</a:t>
            </a:r>
            <a:r>
              <a:rPr lang="en-US" altLang="zh-CN" dirty="0" err="1" smtClean="0"/>
              <a:t>docker</a:t>
            </a:r>
            <a:r>
              <a:rPr lang="zh-CN" altLang="en-US" dirty="0" smtClean="0"/>
              <a:t>官网。</a:t>
            </a:r>
            <a:endParaRPr lang="en-US" altLang="zh-CN" dirty="0" smtClean="0"/>
          </a:p>
          <a:p>
            <a:endParaRPr lang="en-US" altLang="zh-CN" dirty="0" smtClean="0"/>
          </a:p>
          <a:p>
            <a:endParaRPr lang="zh-CN" altLang="en-US" dirty="0" smtClean="0"/>
          </a:p>
          <a:p>
            <a:endParaRPr lang="zh-CN" altLang="en-US" dirty="0"/>
          </a:p>
        </p:txBody>
      </p:sp>
      <p:sp>
        <p:nvSpPr>
          <p:cNvPr id="5" name="幻灯片图像占位符 4"/>
          <p:cNvSpPr>
            <a:spLocks noGrp="1" noRot="1" noChangeAspect="1"/>
          </p:cNvSpPr>
          <p:nvPr>
            <p:ph type="sldImg"/>
          </p:nvPr>
        </p:nvSpPr>
        <p:spPr/>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pPr marL="180975" marR="0" lvl="0" indent="-180975" algn="l" defTabSz="914400" rtl="0" eaLnBrk="1" fontAlgn="base" latinLnBrk="0" hangingPunct="1">
              <a:lnSpc>
                <a:spcPct val="125000"/>
              </a:lnSpc>
              <a:spcBef>
                <a:spcPct val="0"/>
              </a:spcBef>
              <a:spcAft>
                <a:spcPts val="600"/>
              </a:spcAft>
              <a:buClrTx/>
              <a:buSzPct val="60000"/>
              <a:buFont typeface="Wingdings" panose="05000000000000000000" pitchFamily="2" charset="2"/>
              <a:buChar char="l"/>
              <a:defRPr/>
            </a:pPr>
            <a:r>
              <a:rPr lang="en-US" altLang="zh-CN" dirty="0" err="1" smtClean="0"/>
              <a:t>Docker</a:t>
            </a:r>
            <a:r>
              <a:rPr lang="zh-CN" altLang="en-US" dirty="0" smtClean="0"/>
              <a:t>是一个开源平台，用于自动化部署应用，以通过快捷的途径在称之为容器的轻量级软件层下打包、发布和运行这些应用。它使得应用平台独立，因为它扮演了</a:t>
            </a:r>
            <a:r>
              <a:rPr lang="en-US" altLang="zh-CN" dirty="0" smtClean="0"/>
              <a:t>Linux</a:t>
            </a:r>
            <a:r>
              <a:rPr lang="zh-CN" altLang="en-US" dirty="0" smtClean="0"/>
              <a:t>上一个额外的操作系统级虚拟化的自动化抽象层。它通过其组件</a:t>
            </a:r>
            <a:r>
              <a:rPr lang="en-US" altLang="zh-CN" dirty="0" err="1" smtClean="0"/>
              <a:t>cgroups</a:t>
            </a:r>
            <a:r>
              <a:rPr lang="zh-CN" altLang="en-US" dirty="0" smtClean="0"/>
              <a:t>和命名空间利用</a:t>
            </a:r>
            <a:r>
              <a:rPr lang="en-US" altLang="zh-CN" dirty="0" smtClean="0"/>
              <a:t>Linux</a:t>
            </a:r>
            <a:r>
              <a:rPr lang="zh-CN" altLang="en-US" dirty="0" smtClean="0"/>
              <a:t>内核的资源分离特性，达到避免虚拟机开销的目的。</a:t>
            </a:r>
            <a:endParaRPr lang="en-US" altLang="zh-CN" dirty="0" smtClean="0"/>
          </a:p>
          <a:p>
            <a:endParaRPr lang="en-US" dirty="0"/>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r>
              <a:rPr lang="zh-CN" altLang="en-US" smtClean="0"/>
              <a:t>一行简单的</a:t>
            </a:r>
            <a:r>
              <a:rPr lang="en-US" altLang="zh-CN" smtClean="0"/>
              <a:t>C/C++</a:t>
            </a:r>
            <a:r>
              <a:rPr lang="zh-CN" altLang="en-US" smtClean="0"/>
              <a:t>代码，</a:t>
            </a:r>
            <a:r>
              <a:rPr lang="en-US" altLang="zh-CN" smtClean="0"/>
              <a:t>c=b+a</a:t>
            </a:r>
            <a:r>
              <a:rPr lang="zh-CN" altLang="en-US" smtClean="0"/>
              <a:t>，在鲲鹏处理器和</a:t>
            </a:r>
            <a:r>
              <a:rPr lang="en-US" altLang="zh-CN" smtClean="0"/>
              <a:t>x86</a:t>
            </a:r>
            <a:r>
              <a:rPr lang="zh-CN" altLang="en-US" smtClean="0"/>
              <a:t>处理两个平台下编译的指令有很大不同</a:t>
            </a:r>
            <a:endParaRPr lang="en-US" altLang="zh-CN" smtClean="0"/>
          </a:p>
          <a:p>
            <a:r>
              <a:rPr lang="zh-CN" altLang="en-US" smtClean="0"/>
              <a:t>鲲鹏处理器下是由两条</a:t>
            </a:r>
            <a:r>
              <a:rPr lang="en-US" altLang="zh-CN" smtClean="0"/>
              <a:t>ldr</a:t>
            </a:r>
            <a:r>
              <a:rPr lang="zh-CN" altLang="en-US" smtClean="0"/>
              <a:t>指令完成从内存将数据加载到寄存器，一条</a:t>
            </a:r>
            <a:r>
              <a:rPr lang="en-US" altLang="zh-CN" smtClean="0"/>
              <a:t>add</a:t>
            </a:r>
            <a:r>
              <a:rPr lang="zh-CN" altLang="en-US" smtClean="0"/>
              <a:t>指令完成加法计算，最后再使用一条</a:t>
            </a:r>
            <a:r>
              <a:rPr lang="en-US" altLang="zh-CN" smtClean="0"/>
              <a:t>str</a:t>
            </a:r>
            <a:r>
              <a:rPr lang="zh-CN" altLang="en-US" smtClean="0"/>
              <a:t>指令将数据存储到内存中</a:t>
            </a:r>
            <a:endParaRPr lang="en-US" altLang="zh-CN" smtClean="0"/>
          </a:p>
          <a:p>
            <a:r>
              <a:rPr lang="en-US" altLang="zh-CN" smtClean="0"/>
              <a:t>X86</a:t>
            </a:r>
            <a:r>
              <a:rPr lang="zh-CN" altLang="en-US" smtClean="0"/>
              <a:t>处理器下，使用了三条</a:t>
            </a:r>
            <a:r>
              <a:rPr lang="en-US" altLang="zh-CN" smtClean="0"/>
              <a:t>mov</a:t>
            </a:r>
            <a:r>
              <a:rPr lang="zh-CN" altLang="en-US" smtClean="0"/>
              <a:t>指令和一条</a:t>
            </a:r>
            <a:r>
              <a:rPr lang="en-US" altLang="zh-CN" smtClean="0"/>
              <a:t>add</a:t>
            </a:r>
            <a:r>
              <a:rPr lang="zh-CN" altLang="en-US" smtClean="0"/>
              <a:t>指令。两条</a:t>
            </a:r>
            <a:r>
              <a:rPr lang="en-US" altLang="zh-CN" smtClean="0"/>
              <a:t>mov</a:t>
            </a:r>
            <a:r>
              <a:rPr lang="zh-CN" altLang="en-US" smtClean="0"/>
              <a:t>指令将内存中的数据加载到寄存器，一条</a:t>
            </a:r>
            <a:r>
              <a:rPr lang="en-US" altLang="zh-CN" smtClean="0"/>
              <a:t>add</a:t>
            </a:r>
            <a:r>
              <a:rPr lang="zh-CN" altLang="en-US" smtClean="0"/>
              <a:t>指令完成加法，最后再使用一条</a:t>
            </a:r>
            <a:r>
              <a:rPr lang="en-US" altLang="zh-CN" smtClean="0"/>
              <a:t>mov</a:t>
            </a:r>
            <a:r>
              <a:rPr lang="zh-CN" altLang="en-US" smtClean="0"/>
              <a:t>指令将计算后的数据存储到变量</a:t>
            </a:r>
            <a:r>
              <a:rPr lang="en-US" altLang="zh-CN" smtClean="0"/>
              <a:t>c</a:t>
            </a:r>
            <a:r>
              <a:rPr lang="zh-CN" altLang="en-US" smtClean="0"/>
              <a:t>对应的内存</a:t>
            </a:r>
            <a:endParaRPr lang="en-US" altLang="zh-CN" smtClean="0"/>
          </a:p>
          <a:p>
            <a:r>
              <a:rPr lang="zh-CN" altLang="en-US" smtClean="0"/>
              <a:t>编译器将源码编译成的可执行程序（</a:t>
            </a:r>
            <a:r>
              <a:rPr lang="en-US" altLang="zh-CN" smtClean="0"/>
              <a:t>windows</a:t>
            </a:r>
            <a:r>
              <a:rPr lang="zh-CN" altLang="en-US" smtClean="0"/>
              <a:t>下</a:t>
            </a:r>
            <a:r>
              <a:rPr lang="en-US" altLang="zh-CN" smtClean="0"/>
              <a:t>.exe</a:t>
            </a:r>
            <a:r>
              <a:rPr lang="zh-CN" altLang="en-US" smtClean="0"/>
              <a:t>文件，</a:t>
            </a:r>
            <a:r>
              <a:rPr lang="en-US" altLang="zh-CN" smtClean="0"/>
              <a:t>linux</a:t>
            </a:r>
            <a:r>
              <a:rPr lang="zh-CN" altLang="en-US" smtClean="0"/>
              <a:t>下是二进制的</a:t>
            </a:r>
            <a:r>
              <a:rPr lang="en-US" altLang="zh-CN" smtClean="0"/>
              <a:t>bin</a:t>
            </a:r>
            <a:r>
              <a:rPr lang="zh-CN" altLang="en-US" smtClean="0"/>
              <a:t>文件），这个程序的文件有他自己的结构，但最主要的就是由一堆指令和数据所组成。程序在执行时，其实</a:t>
            </a:r>
            <a:r>
              <a:rPr lang="en-US" altLang="zh-CN" smtClean="0"/>
              <a:t>Cpu</a:t>
            </a:r>
            <a:r>
              <a:rPr lang="zh-CN" altLang="en-US" smtClean="0"/>
              <a:t>将程序中的指令和数据加载到</a:t>
            </a:r>
            <a:r>
              <a:rPr lang="en-US" altLang="zh-CN" smtClean="0"/>
              <a:t>cache</a:t>
            </a:r>
            <a:r>
              <a:rPr lang="zh-CN" altLang="en-US" smtClean="0"/>
              <a:t>缓存中，然后将指令一条条取出，执行。</a:t>
            </a:r>
            <a:endParaRPr lang="en-US" altLang="zh-CN" smtClean="0"/>
          </a:p>
          <a:p>
            <a:r>
              <a:rPr lang="zh-CN" altLang="en-US" smtClean="0"/>
              <a:t>所以不同的</a:t>
            </a:r>
            <a:r>
              <a:rPr lang="en-US" altLang="zh-CN" smtClean="0"/>
              <a:t>cpu</a:t>
            </a:r>
            <a:r>
              <a:rPr lang="zh-CN" altLang="en-US" smtClean="0"/>
              <a:t>所使用的指令集不同，因此同样一个源代码、同样一个功能，在不同的</a:t>
            </a:r>
            <a:r>
              <a:rPr lang="en-US" altLang="zh-CN" smtClean="0"/>
              <a:t>cpu</a:t>
            </a:r>
            <a:r>
              <a:rPr lang="zh-CN" altLang="en-US" smtClean="0"/>
              <a:t>平台下需要执行不同的指令。而这个从源码到指令的翻译工作，就是通常我们所说的编译，由编译器完成。因此当我们将程序移植到不同的</a:t>
            </a:r>
            <a:r>
              <a:rPr lang="en-US" altLang="zh-CN" smtClean="0"/>
              <a:t>cpu</a:t>
            </a:r>
            <a:r>
              <a:rPr lang="zh-CN" altLang="en-US" smtClean="0"/>
              <a:t>平台时，如果</a:t>
            </a:r>
            <a:r>
              <a:rPr lang="en-US" altLang="zh-CN" smtClean="0"/>
              <a:t>cpu</a:t>
            </a:r>
            <a:r>
              <a:rPr lang="zh-CN" altLang="en-US" smtClean="0"/>
              <a:t>的指令集不同，那么就一定需要重新从源码，按照目标平台的指令集，重新翻译一遍。</a:t>
            </a:r>
            <a:endParaRPr lang="zh-CN" altLang="en-US" dirty="0"/>
          </a:p>
        </p:txBody>
      </p:sp>
      <p:sp>
        <p:nvSpPr>
          <p:cNvPr id="5" name="幻灯片图像占位符 4"/>
          <p:cNvSpPr>
            <a:spLocks noGrp="1" noRot="1" noChangeAspect="1"/>
          </p:cNvSpPr>
          <p:nvPr>
            <p:ph type="sldImg"/>
          </p:nvPr>
        </p:nvSpPr>
        <p:spPr/>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endParaRPr lang="en-US" dirty="0"/>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pPr lvl="0"/>
            <a:r>
              <a:rPr lang="zh-CN" altLang="en-US" smtClean="0"/>
              <a:t>重启服务：</a:t>
            </a:r>
            <a:r>
              <a:rPr lang="en-US" altLang="zh-CN" smtClean="0"/>
              <a:t>systemctl restart docker</a:t>
            </a:r>
            <a:endParaRPr lang="en-US" altLang="zh-CN" smtClean="0"/>
          </a:p>
          <a:p>
            <a:pPr lvl="0"/>
            <a:r>
              <a:rPr lang="zh-CN" altLang="en-US" smtClean="0"/>
              <a:t>停止服务：</a:t>
            </a:r>
            <a:r>
              <a:rPr lang="en-US" altLang="zh-CN" smtClean="0"/>
              <a:t>systemctl stop docker</a:t>
            </a:r>
            <a:endParaRPr lang="en-US" altLang="zh-CN" smtClean="0"/>
          </a:p>
          <a:p>
            <a:pPr lvl="0"/>
            <a:r>
              <a:rPr lang="zh-CN" altLang="en-US" smtClean="0"/>
              <a:t>开机启动：</a:t>
            </a:r>
            <a:r>
              <a:rPr lang="en-US" altLang="zh-CN" smtClean="0"/>
              <a:t>systemctl enable docker</a:t>
            </a:r>
            <a:endParaRPr lang="en-US" altLang="zh-CN" dirty="0" smtClean="0"/>
          </a:p>
        </p:txBody>
      </p:sp>
      <p:sp>
        <p:nvSpPr>
          <p:cNvPr id="5" name="幻灯片图像占位符 4"/>
          <p:cNvSpPr>
            <a:spLocks noGrp="1" noRot="1" noChangeAspect="1"/>
          </p:cNvSpPr>
          <p:nvPr>
            <p:ph type="sldImg"/>
          </p:nvPr>
        </p:nvSpPr>
        <p:spPr>
          <a:xfrm>
            <a:off x="584200" y="765175"/>
            <a:ext cx="5930900" cy="3336925"/>
          </a:xfrm>
        </p:spPr>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pPr lvl="0"/>
            <a:r>
              <a:rPr lang="zh-CN" altLang="en-US" smtClean="0"/>
              <a:t>官网：</a:t>
            </a:r>
            <a:r>
              <a:rPr lang="en-US" altLang="zh-CN" smtClean="0">
                <a:hlinkClick r:id="rId3"/>
              </a:rPr>
              <a:t>https://hub.docker.com/</a:t>
            </a:r>
            <a:endParaRPr lang="en-US" altLang="zh-CN" smtClean="0"/>
          </a:p>
          <a:p>
            <a:r>
              <a:rPr lang="en-US" altLang="zh-CN" smtClean="0"/>
              <a:t>Docker Hub</a:t>
            </a:r>
            <a:r>
              <a:rPr lang="zh-CN" altLang="en-US" smtClean="0"/>
              <a:t>的优点：</a:t>
            </a:r>
            <a:endParaRPr lang="zh-CN" altLang="en-US" smtClean="0"/>
          </a:p>
          <a:p>
            <a:pPr lvl="1"/>
            <a:r>
              <a:rPr lang="zh-CN" altLang="en-US" smtClean="0"/>
              <a:t>为开发者提供了海量</a:t>
            </a:r>
            <a:r>
              <a:rPr lang="en-US" altLang="zh-CN" smtClean="0"/>
              <a:t>Docker</a:t>
            </a:r>
            <a:r>
              <a:rPr lang="zh-CN" altLang="en-US" smtClean="0"/>
              <a:t>镜像，供免费下载学习和使用；</a:t>
            </a:r>
            <a:endParaRPr lang="zh-CN" altLang="en-US" smtClean="0"/>
          </a:p>
          <a:p>
            <a:pPr lvl="1"/>
            <a:r>
              <a:rPr lang="zh-CN" altLang="en-US" smtClean="0"/>
              <a:t>拥有完善的账户管理系统，为用户提供付费扩容；</a:t>
            </a:r>
            <a:endParaRPr lang="zh-CN" altLang="en-US" smtClean="0"/>
          </a:p>
          <a:p>
            <a:pPr lvl="1"/>
            <a:r>
              <a:rPr lang="zh-CN" altLang="en-US" smtClean="0"/>
              <a:t>服务器采用分布式部署，支持负载均衡；</a:t>
            </a:r>
            <a:endParaRPr lang="zh-CN" altLang="en-US" smtClean="0"/>
          </a:p>
          <a:p>
            <a:pPr lvl="1"/>
            <a:r>
              <a:rPr lang="zh-CN" altLang="en-US" smtClean="0"/>
              <a:t>支持镜像上传、下载、查询、删除及属性设置等多种操作；</a:t>
            </a:r>
            <a:endParaRPr lang="zh-CN" altLang="en-US" smtClean="0"/>
          </a:p>
          <a:p>
            <a:pPr lvl="1"/>
            <a:r>
              <a:rPr lang="zh-CN" altLang="en-US" smtClean="0"/>
              <a:t>支持在线编译镜像；</a:t>
            </a:r>
            <a:endParaRPr lang="zh-CN" altLang="en-US" smtClean="0"/>
          </a:p>
          <a:p>
            <a:pPr lvl="1"/>
            <a:r>
              <a:rPr lang="zh-CN" altLang="en-US" smtClean="0"/>
              <a:t>后端采用分布式存储，可容灾备份；</a:t>
            </a:r>
            <a:endParaRPr lang="zh-CN" altLang="en-US" smtClean="0"/>
          </a:p>
          <a:p>
            <a:pPr lvl="1"/>
            <a:r>
              <a:rPr lang="zh-CN" altLang="en-US" smtClean="0"/>
              <a:t>其核心是</a:t>
            </a:r>
            <a:r>
              <a:rPr lang="en-US" altLang="zh-CN" smtClean="0"/>
              <a:t>Docker distribution</a:t>
            </a:r>
            <a:r>
              <a:rPr lang="zh-CN" altLang="en-US" smtClean="0"/>
              <a:t>，在开源社区上设计维护，会不断更新和完善；</a:t>
            </a:r>
            <a:endParaRPr lang="zh-CN" altLang="en-US" smtClean="0"/>
          </a:p>
          <a:p>
            <a:pPr lvl="1"/>
            <a:r>
              <a:rPr lang="zh-CN" altLang="en-US" smtClean="0"/>
              <a:t>提供企业版</a:t>
            </a:r>
            <a:r>
              <a:rPr lang="en-US" altLang="zh-CN" smtClean="0"/>
              <a:t>Docker Hub</a:t>
            </a:r>
            <a:r>
              <a:rPr lang="zh-CN" altLang="en-US" smtClean="0"/>
              <a:t>，为企业级用户提供一站式解决方案。</a:t>
            </a:r>
            <a:endParaRPr lang="en-US" altLang="zh-CN" smtClean="0"/>
          </a:p>
          <a:p>
            <a:pPr lvl="0"/>
            <a:r>
              <a:rPr lang="en-US" altLang="zh-CN" smtClean="0"/>
              <a:t>Docker Hub</a:t>
            </a:r>
            <a:r>
              <a:rPr lang="zh-CN" altLang="en-US" smtClean="0"/>
              <a:t>上可查看到每个镜像的</a:t>
            </a:r>
            <a:r>
              <a:rPr lang="en-US" altLang="zh-CN" smtClean="0"/>
              <a:t>dockerfile</a:t>
            </a:r>
            <a:r>
              <a:rPr lang="zh-CN" altLang="en-US" smtClean="0"/>
              <a:t>文件。</a:t>
            </a:r>
            <a:endParaRPr lang="zh-CN" altLang="en-US" smtClean="0"/>
          </a:p>
          <a:p>
            <a:endParaRPr lang="zh-CN" altLang="en-US" dirty="0"/>
          </a:p>
        </p:txBody>
      </p:sp>
      <p:sp>
        <p:nvSpPr>
          <p:cNvPr id="5" name="幻灯片图像占位符 4"/>
          <p:cNvSpPr>
            <a:spLocks noGrp="1" noRot="1" noChangeAspect="1"/>
          </p:cNvSpPr>
          <p:nvPr>
            <p:ph type="sldImg"/>
          </p:nvPr>
        </p:nvSpPr>
        <p:spPr/>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r>
              <a:rPr lang="en-US" altLang="zh-CN" smtClean="0"/>
              <a:t>/bin/bash</a:t>
            </a:r>
            <a:r>
              <a:rPr lang="zh-CN" altLang="zh-CN" smtClean="0"/>
              <a:t>命令</a:t>
            </a:r>
            <a:r>
              <a:rPr lang="zh-CN" altLang="en-US" smtClean="0"/>
              <a:t>：指定了</a:t>
            </a:r>
            <a:r>
              <a:rPr lang="en-US" altLang="zh-CN" smtClean="0"/>
              <a:t>shell</a:t>
            </a:r>
            <a:r>
              <a:rPr lang="zh-CN" altLang="en-US" smtClean="0"/>
              <a:t>脚本解释器的路径，也就是说指定当前脚本使用什么解释器来执行，也就是说使用哪一种</a:t>
            </a:r>
            <a:r>
              <a:rPr lang="en-US" altLang="zh-CN" smtClean="0"/>
              <a:t>Shell</a:t>
            </a:r>
            <a:r>
              <a:rPr lang="zh-CN" altLang="en-US" smtClean="0"/>
              <a:t>来执行。</a:t>
            </a:r>
            <a:endParaRPr lang="en-US" altLang="zh-CN" smtClean="0"/>
          </a:p>
          <a:p>
            <a:pPr lvl="0"/>
            <a:r>
              <a:rPr lang="zh-CN" altLang="en-US" smtClean="0"/>
              <a:t>如果需要删除容器，则执行命令：</a:t>
            </a:r>
            <a:r>
              <a:rPr lang="en-US" altLang="zh-CN" smtClean="0"/>
              <a:t>docker rm &lt;</a:t>
            </a:r>
            <a:r>
              <a:rPr lang="zh-CN" altLang="en-US" smtClean="0"/>
              <a:t>容器</a:t>
            </a:r>
            <a:r>
              <a:rPr lang="en-US" altLang="zh-CN" smtClean="0"/>
              <a:t>ID&gt;, </a:t>
            </a:r>
            <a:r>
              <a:rPr lang="zh-CN" altLang="en-US" smtClean="0"/>
              <a:t>在删除容器之前，需要停止容器的运行：</a:t>
            </a:r>
            <a:r>
              <a:rPr lang="en-US" altLang="zh-CN" smtClean="0"/>
              <a:t>docker stop &lt;</a:t>
            </a:r>
            <a:r>
              <a:rPr lang="zh-CN" altLang="en-US" smtClean="0"/>
              <a:t>容器</a:t>
            </a:r>
            <a:r>
              <a:rPr lang="en-US" altLang="zh-CN" smtClean="0"/>
              <a:t>ID&gt;</a:t>
            </a:r>
            <a:r>
              <a:rPr lang="zh-CN" altLang="en-US" smtClean="0"/>
              <a:t>。</a:t>
            </a:r>
            <a:endParaRPr lang="en-US" altLang="zh-CN" smtClean="0"/>
          </a:p>
          <a:p>
            <a:pPr lvl="0"/>
            <a:r>
              <a:rPr lang="zh-CN" altLang="en-US" smtClean="0"/>
              <a:t>退出容器不会造成数据丢失，但是删除容器会造成数据丢失，谨慎删除操作。</a:t>
            </a:r>
            <a:endParaRPr lang="en-US" altLang="zh-CN" smtClean="0"/>
          </a:p>
          <a:p>
            <a:pPr lvl="0"/>
            <a:r>
              <a:rPr lang="zh-CN" altLang="en-US" smtClean="0"/>
              <a:t>容器的信息</a:t>
            </a:r>
            <a:endParaRPr lang="en-US" altLang="zh-CN" smtClean="0"/>
          </a:p>
          <a:p>
            <a:pPr lvl="1"/>
            <a:r>
              <a:rPr lang="zh-CN" altLang="en-US" smtClean="0"/>
              <a:t>CONTAINER ID：容器的唯一表示ID。</a:t>
            </a:r>
            <a:endParaRPr lang="en-US" altLang="zh-CN" smtClean="0"/>
          </a:p>
          <a:p>
            <a:pPr lvl="1"/>
            <a:r>
              <a:rPr lang="zh-CN" altLang="en-US" smtClean="0"/>
              <a:t>IMAGE：创建容器时使用的镜像。</a:t>
            </a:r>
            <a:endParaRPr lang="en-US" altLang="zh-CN" smtClean="0"/>
          </a:p>
          <a:p>
            <a:pPr lvl="1"/>
            <a:r>
              <a:rPr lang="zh-CN" altLang="en-US" smtClean="0"/>
              <a:t>COMMAND：容器最后运行的命令。</a:t>
            </a:r>
            <a:endParaRPr lang="en-US" altLang="zh-CN" smtClean="0"/>
          </a:p>
          <a:p>
            <a:pPr lvl="1"/>
            <a:r>
              <a:rPr lang="zh-CN" altLang="en-US" smtClean="0"/>
              <a:t>CREATED：创建容器的时间。</a:t>
            </a:r>
            <a:endParaRPr lang="en-US" altLang="zh-CN" smtClean="0"/>
          </a:p>
          <a:p>
            <a:pPr lvl="1"/>
            <a:r>
              <a:rPr lang="zh-CN" altLang="en-US" smtClean="0"/>
              <a:t>STATUS：容器状态。</a:t>
            </a:r>
            <a:endParaRPr lang="en-US" altLang="zh-CN" smtClean="0"/>
          </a:p>
          <a:p>
            <a:pPr lvl="1"/>
            <a:r>
              <a:rPr lang="zh-CN" altLang="en-US" smtClean="0"/>
              <a:t>PORT：:对外开放的端口。</a:t>
            </a:r>
            <a:endParaRPr lang="zh-CN" altLang="en-US" smtClean="0"/>
          </a:p>
          <a:p>
            <a:pPr lvl="1"/>
            <a:endParaRPr lang="en-US" altLang="zh-CN" smtClean="0"/>
          </a:p>
          <a:p>
            <a:endParaRPr lang="zh-CN" altLang="en-US" dirty="0"/>
          </a:p>
        </p:txBody>
      </p:sp>
      <p:sp>
        <p:nvSpPr>
          <p:cNvPr id="5" name="幻灯片图像占位符 4"/>
          <p:cNvSpPr>
            <a:spLocks noGrp="1" noRot="1" noChangeAspect="1"/>
          </p:cNvSpPr>
          <p:nvPr>
            <p:ph type="sldImg"/>
          </p:nvPr>
        </p:nvSpPr>
        <p:spPr/>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r>
              <a:rPr lang="zh-CN" altLang="zh-CN" smtClean="0"/>
              <a:t>说明：</a:t>
            </a:r>
            <a:endParaRPr lang="zh-CN" altLang="zh-CN" smtClean="0"/>
          </a:p>
          <a:p>
            <a:pPr lvl="1"/>
            <a:r>
              <a:rPr lang="en-US" altLang="zh-CN" smtClean="0"/>
              <a:t>huawei.com:</a:t>
            </a:r>
            <a:r>
              <a:rPr lang="zh-CN" altLang="zh-CN" smtClean="0"/>
              <a:t>提交的镜像者</a:t>
            </a:r>
            <a:endParaRPr lang="zh-CN" altLang="zh-CN" smtClean="0"/>
          </a:p>
          <a:p>
            <a:pPr lvl="1"/>
            <a:r>
              <a:rPr lang="en-US" altLang="zh-CN" smtClean="0"/>
              <a:t>f4603f1f918a:</a:t>
            </a:r>
            <a:r>
              <a:rPr lang="zh-CN" altLang="zh-CN" smtClean="0"/>
              <a:t>容器</a:t>
            </a:r>
            <a:r>
              <a:rPr lang="en-US" altLang="zh-CN" smtClean="0"/>
              <a:t>ID</a:t>
            </a:r>
            <a:endParaRPr lang="zh-CN" altLang="zh-CN" smtClean="0"/>
          </a:p>
          <a:p>
            <a:pPr lvl="1"/>
            <a:r>
              <a:rPr lang="en-US" altLang="zh-CN" smtClean="0"/>
              <a:t>redis images:</a:t>
            </a:r>
            <a:r>
              <a:rPr lang="zh-CN" altLang="zh-CN" smtClean="0"/>
              <a:t>提交时的说明文字</a:t>
            </a:r>
            <a:endParaRPr lang="zh-CN" altLang="zh-CN" smtClean="0"/>
          </a:p>
          <a:p>
            <a:pPr lvl="1"/>
            <a:r>
              <a:rPr lang="en-US" altLang="zh-CN" smtClean="0"/>
              <a:t>t_arm64v8/centos:7:</a:t>
            </a:r>
            <a:r>
              <a:rPr lang="zh-CN" altLang="zh-CN" smtClean="0"/>
              <a:t>新生成的镜像名称</a:t>
            </a:r>
            <a:endParaRPr lang="zh-CN" altLang="zh-CN" smtClean="0"/>
          </a:p>
          <a:p>
            <a:r>
              <a:rPr lang="zh-CN" altLang="en-US" smtClean="0"/>
              <a:t>如果需要删除镜像，则执行命令：</a:t>
            </a:r>
            <a:r>
              <a:rPr lang="en-US" altLang="zh-CN" smtClean="0"/>
              <a:t>docker rmi &lt;</a:t>
            </a:r>
            <a:r>
              <a:rPr lang="zh-CN" altLang="en-US" smtClean="0"/>
              <a:t>镜像</a:t>
            </a:r>
            <a:r>
              <a:rPr lang="en-US" altLang="zh-CN" smtClean="0"/>
              <a:t>ID&gt;, </a:t>
            </a:r>
            <a:r>
              <a:rPr lang="zh-CN" altLang="en-US" smtClean="0"/>
              <a:t>在删除镜像之前，需要停止镜像对于的所有运行的容器。</a:t>
            </a:r>
            <a:endParaRPr lang="zh-CN" altLang="en-US" dirty="0"/>
          </a:p>
        </p:txBody>
      </p:sp>
      <p:sp>
        <p:nvSpPr>
          <p:cNvPr id="4" name="幻灯片图像占位符 3"/>
          <p:cNvSpPr>
            <a:spLocks noGrp="1" noRot="1" noChangeAspect="1"/>
          </p:cNvSpPr>
          <p:nvPr>
            <p:ph type="sldImg"/>
          </p:nvPr>
        </p:nvSpPr>
        <p:spPr/>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r>
              <a:rPr lang="zh-CN" altLang="en-US" smtClean="0"/>
              <a:t>持久化</a:t>
            </a:r>
            <a:r>
              <a:rPr lang="en-US" altLang="zh-CN" smtClean="0"/>
              <a:t>volume</a:t>
            </a:r>
            <a:r>
              <a:rPr lang="zh-CN" altLang="en-US" smtClean="0"/>
              <a:t>：可以在执行</a:t>
            </a:r>
            <a:r>
              <a:rPr lang="en-US" altLang="zh-CN" smtClean="0"/>
              <a:t>Docker create</a:t>
            </a:r>
            <a:r>
              <a:rPr lang="zh-CN" altLang="en-US" smtClean="0"/>
              <a:t>或</a:t>
            </a:r>
            <a:r>
              <a:rPr lang="en-US" altLang="zh-CN" smtClean="0"/>
              <a:t>Docker run</a:t>
            </a:r>
            <a:r>
              <a:rPr lang="zh-CN" altLang="en-US" smtClean="0"/>
              <a:t>时，通过</a:t>
            </a:r>
            <a:r>
              <a:rPr lang="en-US" altLang="zh-CN" smtClean="0"/>
              <a:t>-v</a:t>
            </a:r>
            <a:r>
              <a:rPr lang="zh-CN" altLang="en-US" smtClean="0"/>
              <a:t>参数将主机的目录作为容器的数据卷。</a:t>
            </a:r>
            <a:endParaRPr lang="en-US" altLang="zh-CN" smtClean="0"/>
          </a:p>
          <a:p>
            <a:r>
              <a:rPr lang="zh-CN" altLang="en-US" smtClean="0"/>
              <a:t>主机或容器中的目录树是由一组挂载点创建的，这些挂载点描述了如何对一个或多个文件系统进行拼接。</a:t>
            </a:r>
            <a:endParaRPr lang="zh-CN" altLang="en-US" smtClean="0"/>
          </a:p>
          <a:p>
            <a:r>
              <a:rPr lang="zh-CN" altLang="en-US" smtClean="0"/>
              <a:t>一个 </a:t>
            </a:r>
            <a:r>
              <a:rPr lang="en-US" altLang="zh-CN" smtClean="0"/>
              <a:t>Volume</a:t>
            </a:r>
            <a:r>
              <a:rPr lang="zh-CN" altLang="en-US" smtClean="0"/>
              <a:t> 就是主机目录树上的一部分挂载到容器目录树上的一个挂载点。下图中，一个 </a:t>
            </a:r>
            <a:r>
              <a:rPr lang="en-US" altLang="zh-CN" smtClean="0"/>
              <a:t>Volume </a:t>
            </a:r>
            <a:r>
              <a:rPr lang="zh-CN" altLang="en-US" smtClean="0"/>
              <a:t>挂载到了 </a:t>
            </a:r>
            <a:r>
              <a:rPr lang="en-US" altLang="zh-CN" smtClean="0"/>
              <a:t>/data </a:t>
            </a:r>
            <a:r>
              <a:rPr lang="zh-CN" altLang="en-US" smtClean="0"/>
              <a:t>目录，故对 </a:t>
            </a:r>
            <a:r>
              <a:rPr lang="en-US" altLang="zh-CN" smtClean="0"/>
              <a:t>/ </a:t>
            </a:r>
            <a:r>
              <a:rPr lang="zh-CN" altLang="en-US" smtClean="0"/>
              <a:t>的写操作会导向到已挂载的 </a:t>
            </a:r>
            <a:r>
              <a:rPr lang="en-US" altLang="zh-CN" smtClean="0"/>
              <a:t>UFS</a:t>
            </a:r>
            <a:r>
              <a:rPr lang="zh-CN" altLang="en-US" smtClean="0"/>
              <a:t>，而对 </a:t>
            </a:r>
            <a:r>
              <a:rPr lang="en-US" altLang="zh-CN" smtClean="0"/>
              <a:t>/data </a:t>
            </a:r>
            <a:r>
              <a:rPr lang="zh-CN" altLang="en-US" smtClean="0"/>
              <a:t>的写操作，通过 </a:t>
            </a:r>
            <a:r>
              <a:rPr lang="en-US" altLang="zh-CN" smtClean="0"/>
              <a:t>Volume</a:t>
            </a:r>
            <a:r>
              <a:rPr lang="zh-CN" altLang="en-US" smtClean="0"/>
              <a:t>，会直接在主机的文件系统上操作。</a:t>
            </a:r>
            <a:endParaRPr lang="zh-CN" altLang="en-US" smtClean="0"/>
          </a:p>
          <a:p>
            <a:endParaRPr lang="zh-CN" altLang="en-US" smtClean="0"/>
          </a:p>
          <a:p>
            <a:endParaRPr lang="zh-CN" altLang="en-US" dirty="0"/>
          </a:p>
        </p:txBody>
      </p:sp>
      <p:sp>
        <p:nvSpPr>
          <p:cNvPr id="5" name="幻灯片图像占位符 4"/>
          <p:cNvSpPr>
            <a:spLocks noGrp="1" noRot="1" noChangeAspect="1"/>
          </p:cNvSpPr>
          <p:nvPr>
            <p:ph type="sldImg"/>
          </p:nvPr>
        </p:nvSpPr>
        <p:spPr/>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r>
              <a:rPr lang="en-US" altLang="zh-CN" smtClean="0"/>
              <a:t>DockerFile</a:t>
            </a:r>
            <a:r>
              <a:rPr lang="zh-CN" altLang="en-US" smtClean="0"/>
              <a:t>：文件指令集，描述如何自动创建</a:t>
            </a:r>
            <a:r>
              <a:rPr lang="en-US" altLang="zh-CN" smtClean="0"/>
              <a:t>Docker</a:t>
            </a:r>
            <a:r>
              <a:rPr lang="zh-CN" altLang="en-US" smtClean="0"/>
              <a:t>镜像。</a:t>
            </a:r>
            <a:endParaRPr lang="en-US" altLang="zh-CN" smtClean="0"/>
          </a:p>
          <a:p>
            <a:pPr lvl="1"/>
            <a:r>
              <a:rPr lang="en-US" altLang="zh-CN" smtClean="0"/>
              <a:t>Dockerfile</a:t>
            </a:r>
            <a:r>
              <a:rPr lang="zh-CN" altLang="en-US" smtClean="0"/>
              <a:t>是包含若干指令的文本文件，可以通过这些指令创建出</a:t>
            </a:r>
            <a:r>
              <a:rPr lang="en-US" altLang="zh-CN" smtClean="0"/>
              <a:t>dokcer image</a:t>
            </a:r>
            <a:r>
              <a:rPr lang="zh-CN" altLang="en-US" smtClean="0"/>
              <a:t>。</a:t>
            </a:r>
            <a:endParaRPr lang="en-US" altLang="zh-CN" smtClean="0"/>
          </a:p>
          <a:p>
            <a:pPr lvl="1"/>
            <a:r>
              <a:rPr lang="en-US" altLang="zh-CN" smtClean="0"/>
              <a:t>Dockerfile</a:t>
            </a:r>
            <a:r>
              <a:rPr lang="zh-CN" altLang="en-US" smtClean="0"/>
              <a:t>文件中的指令执行后，会创建一个个新的镜像层。</a:t>
            </a:r>
            <a:endParaRPr lang="en-US" altLang="zh-CN" smtClean="0"/>
          </a:p>
          <a:p>
            <a:pPr lvl="1"/>
            <a:r>
              <a:rPr lang="en-US" altLang="zh-CN" smtClean="0"/>
              <a:t>Dockerfile</a:t>
            </a:r>
            <a:r>
              <a:rPr lang="zh-CN" altLang="en-US" smtClean="0"/>
              <a:t>文件中的注释以“</a:t>
            </a:r>
            <a:r>
              <a:rPr lang="en-US" altLang="zh-CN" smtClean="0"/>
              <a:t>#”</a:t>
            </a:r>
            <a:r>
              <a:rPr lang="zh-CN" altLang="en-US" smtClean="0"/>
              <a:t>开始。</a:t>
            </a:r>
            <a:endParaRPr lang="en-US" altLang="zh-CN" smtClean="0"/>
          </a:p>
          <a:p>
            <a:r>
              <a:rPr lang="en-US" altLang="zh-CN" smtClean="0"/>
              <a:t>Dockerfile</a:t>
            </a:r>
            <a:r>
              <a:rPr lang="zh-CN" altLang="en-US" smtClean="0"/>
              <a:t>一般由</a:t>
            </a:r>
            <a:r>
              <a:rPr lang="en-US" altLang="zh-CN" smtClean="0"/>
              <a:t>4</a:t>
            </a:r>
            <a:r>
              <a:rPr lang="zh-CN" altLang="en-US" smtClean="0"/>
              <a:t>部分组成：</a:t>
            </a:r>
            <a:endParaRPr lang="en-US" altLang="zh-CN" smtClean="0"/>
          </a:p>
          <a:p>
            <a:pPr lvl="1"/>
            <a:r>
              <a:rPr lang="zh-CN" altLang="en-US" smtClean="0"/>
              <a:t>基础镜像信息</a:t>
            </a:r>
            <a:endParaRPr lang="en-US" altLang="zh-CN" smtClean="0"/>
          </a:p>
          <a:p>
            <a:pPr lvl="1"/>
            <a:r>
              <a:rPr lang="zh-CN" altLang="en-US" smtClean="0"/>
              <a:t>维护者信息</a:t>
            </a:r>
            <a:endParaRPr lang="en-US" altLang="zh-CN" smtClean="0"/>
          </a:p>
          <a:p>
            <a:pPr lvl="1"/>
            <a:r>
              <a:rPr lang="zh-CN" altLang="en-US" smtClean="0"/>
              <a:t>镜像操作指令</a:t>
            </a:r>
            <a:endParaRPr lang="en-US" altLang="zh-CN" smtClean="0"/>
          </a:p>
          <a:p>
            <a:pPr lvl="1"/>
            <a:r>
              <a:rPr lang="zh-CN" altLang="en-US" smtClean="0"/>
              <a:t>容器启动指令</a:t>
            </a:r>
            <a:endParaRPr lang="en-US" altLang="zh-CN" smtClean="0"/>
          </a:p>
          <a:p>
            <a:r>
              <a:rPr lang="en-US" altLang="zh-CN" smtClean="0"/>
              <a:t>build context</a:t>
            </a:r>
            <a:r>
              <a:rPr lang="zh-CN" altLang="en-US" smtClean="0"/>
              <a:t>：为镜像构建提供所需的文件或目录。</a:t>
            </a:r>
            <a:endParaRPr lang="en-US" altLang="zh-CN" dirty="0"/>
          </a:p>
        </p:txBody>
      </p:sp>
      <p:sp>
        <p:nvSpPr>
          <p:cNvPr id="5" name="幻灯片图像占位符 4"/>
          <p:cNvSpPr>
            <a:spLocks noGrp="1" noRot="1" noChangeAspect="1"/>
          </p:cNvSpPr>
          <p:nvPr>
            <p:ph type="sldImg"/>
          </p:nvPr>
        </p:nvSpPr>
        <p:spPr/>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4" name="备注占位符 3"/>
          <p:cNvSpPr>
            <a:spLocks noGrp="1"/>
          </p:cNvSpPr>
          <p:nvPr>
            <p:ph type="body" idx="1"/>
          </p:nvPr>
        </p:nvSpPr>
        <p:spPr/>
        <p:txBody>
          <a:bodyPr/>
          <a:lstStyle/>
          <a:p>
            <a:endParaRPr lang="en-US"/>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图像占位符 3"/>
          <p:cNvSpPr>
            <a:spLocks noGrp="1" noRot="1" noChangeAspect="1"/>
          </p:cNvSpPr>
          <p:nvPr>
            <p:ph type="sldImg"/>
          </p:nvPr>
        </p:nvSpPr>
        <p:spPr>
          <a:xfrm>
            <a:off x="584200" y="765175"/>
            <a:ext cx="5930900" cy="3336925"/>
          </a:xfrm>
        </p:spPr>
      </p:sp>
      <p:sp>
        <p:nvSpPr>
          <p:cNvPr id="5" name="备注占位符 4"/>
          <p:cNvSpPr>
            <a:spLocks noGrp="1"/>
          </p:cNvSpPr>
          <p:nvPr>
            <p:ph type="body" idx="1"/>
          </p:nvPr>
        </p:nvSpPr>
        <p:spPr/>
        <p:txBody>
          <a:bodyPr/>
          <a:lstStyle/>
          <a:p>
            <a:endParaRPr lang="en-US" dirty="0"/>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图像占位符 3"/>
          <p:cNvSpPr>
            <a:spLocks noGrp="1" noRot="1" noChangeAspect="1"/>
          </p:cNvSpPr>
          <p:nvPr>
            <p:ph type="sldImg"/>
          </p:nvPr>
        </p:nvSpPr>
        <p:spPr>
          <a:xfrm>
            <a:off x="584200" y="765175"/>
            <a:ext cx="5930900" cy="3336925"/>
          </a:xfrm>
        </p:spPr>
      </p:sp>
      <p:sp>
        <p:nvSpPr>
          <p:cNvPr id="5" name="备注占位符 4"/>
          <p:cNvSpPr>
            <a:spLocks noGrp="1"/>
          </p:cNvSpPr>
          <p:nvPr>
            <p:ph type="body" idx="1"/>
          </p:nvPr>
        </p:nvSpPr>
        <p:spPr/>
        <p:txBody>
          <a:bodyPr/>
          <a:lstStyle/>
          <a:p>
            <a:endParaRPr lang="en-US"/>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图像占位符 3"/>
          <p:cNvSpPr>
            <a:spLocks noGrp="1" noRot="1" noChangeAspect="1"/>
          </p:cNvSpPr>
          <p:nvPr>
            <p:ph type="sldImg"/>
          </p:nvPr>
        </p:nvSpPr>
        <p:spPr>
          <a:xfrm>
            <a:off x="584200" y="765175"/>
            <a:ext cx="5930900" cy="3336925"/>
          </a:xfrm>
        </p:spPr>
      </p:sp>
      <p:sp>
        <p:nvSpPr>
          <p:cNvPr id="5" name="备注占位符 4"/>
          <p:cNvSpPr>
            <a:spLocks noGrp="1"/>
          </p:cNvSpPr>
          <p:nvPr>
            <p:ph type="body" idx="1"/>
          </p:nvPr>
        </p:nvSpPr>
        <p:spPr/>
        <p:txBody>
          <a:bodyPr/>
          <a:lstStyle/>
          <a:p>
            <a:endParaRPr lang="en-US" dirty="0"/>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幻灯片图像占位符 6"/>
          <p:cNvSpPr>
            <a:spLocks noGrp="1" noRot="1" noChangeAspect="1"/>
          </p:cNvSpPr>
          <p:nvPr>
            <p:ph type="sldImg"/>
          </p:nvPr>
        </p:nvSpPr>
        <p:spPr/>
      </p:sp>
      <p:sp>
        <p:nvSpPr>
          <p:cNvPr id="8" name="备注占位符 7"/>
          <p:cNvSpPr>
            <a:spLocks noGrp="1"/>
          </p:cNvSpPr>
          <p:nvPr>
            <p:ph type="body" sz="quarter" idx="10"/>
          </p:nvPr>
        </p:nvSpPr>
        <p:spPr/>
        <p:txBody>
          <a:bodyPr/>
          <a:lstStyle/>
          <a:p>
            <a:r>
              <a:rPr lang="en-US" altLang="zh-CN" dirty="0" smtClean="0"/>
              <a:t>ABCD</a:t>
            </a:r>
            <a:endParaRPr lang="en-US" altLang="zh-CN" dirty="0" smtClean="0"/>
          </a:p>
          <a:p>
            <a:r>
              <a:rPr lang="en-US" altLang="zh-CN" dirty="0" smtClean="0"/>
              <a:t>ABCD</a:t>
            </a:r>
            <a:endParaRPr lang="zh-CN" altLang="en-US" dirty="0"/>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图像占位符 3"/>
          <p:cNvSpPr>
            <a:spLocks noGrp="1" noRot="1" noChangeAspect="1"/>
          </p:cNvSpPr>
          <p:nvPr>
            <p:ph type="sldImg"/>
          </p:nvPr>
        </p:nvSpPr>
        <p:spPr>
          <a:xfrm>
            <a:off x="584200" y="765175"/>
            <a:ext cx="5930900" cy="3336925"/>
          </a:xfrm>
        </p:spPr>
      </p:sp>
      <p:sp>
        <p:nvSpPr>
          <p:cNvPr id="5" name="备注占位符 4"/>
          <p:cNvSpPr>
            <a:spLocks noGrp="1"/>
          </p:cNvSpPr>
          <p:nvPr>
            <p:ph type="body" idx="1"/>
          </p:nvPr>
        </p:nvSpPr>
        <p:spPr/>
        <p:txBody>
          <a:bodyPr/>
          <a:lstStyle/>
          <a:p>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r>
              <a:rPr lang="zh-CN" altLang="en-US" dirty="0" smtClean="0"/>
              <a:t>不同的</a:t>
            </a:r>
            <a:r>
              <a:rPr lang="en-US" altLang="zh-CN" dirty="0" smtClean="0"/>
              <a:t>CPU</a:t>
            </a:r>
            <a:r>
              <a:rPr lang="zh-CN" altLang="en-US" dirty="0" smtClean="0"/>
              <a:t>采用不同的指令集，也有不同的微架构设计，即使是加减乘除的计算单元实现也会略有区别，所以由</a:t>
            </a:r>
            <a:r>
              <a:rPr lang="en-US" altLang="zh-CN" dirty="0" err="1" smtClean="0"/>
              <a:t>cpu</a:t>
            </a:r>
            <a:r>
              <a:rPr lang="zh-CN" altLang="en-US" dirty="0" smtClean="0"/>
              <a:t>差异所造成的数据类型区别是存在的。</a:t>
            </a:r>
            <a:endParaRPr lang="en-US" altLang="zh-CN" dirty="0" smtClean="0"/>
          </a:p>
          <a:p>
            <a:r>
              <a:rPr lang="zh-CN" altLang="en-US" dirty="0" smtClean="0"/>
              <a:t>类似的区别还存在于字长模型，也有时称之为数据模型。不同的操作系统的字长模型往往会有区别。常见的有</a:t>
            </a:r>
            <a:r>
              <a:rPr lang="en-US" altLang="zh-CN" dirty="0" smtClean="0"/>
              <a:t>ILP32</a:t>
            </a:r>
            <a:r>
              <a:rPr lang="zh-CN" altLang="en-US" dirty="0" smtClean="0"/>
              <a:t>、</a:t>
            </a:r>
            <a:r>
              <a:rPr lang="en-US" altLang="zh-CN" dirty="0" smtClean="0"/>
              <a:t>LP32</a:t>
            </a:r>
            <a:r>
              <a:rPr lang="zh-CN" altLang="en-US" dirty="0" smtClean="0"/>
              <a:t>、</a:t>
            </a:r>
            <a:r>
              <a:rPr lang="en-US" altLang="zh-CN" dirty="0" smtClean="0"/>
              <a:t>ILP64</a:t>
            </a:r>
            <a:r>
              <a:rPr lang="zh-CN" altLang="en-US" dirty="0" smtClean="0"/>
              <a:t>、</a:t>
            </a:r>
            <a:r>
              <a:rPr lang="en-US" altLang="zh-CN" dirty="0" smtClean="0"/>
              <a:t>LP64</a:t>
            </a:r>
            <a:r>
              <a:rPr lang="zh-CN" altLang="en-US" dirty="0" smtClean="0"/>
              <a:t>、</a:t>
            </a:r>
            <a:r>
              <a:rPr lang="en-US" altLang="zh-CN" dirty="0" smtClean="0"/>
              <a:t>LLP64</a:t>
            </a:r>
            <a:r>
              <a:rPr lang="zh-CN" altLang="en-US" dirty="0" smtClean="0"/>
              <a:t>等</a:t>
            </a:r>
            <a:endParaRPr lang="en-US" altLang="zh-CN" dirty="0" smtClean="0"/>
          </a:p>
          <a:p>
            <a:r>
              <a:rPr lang="zh-CN" altLang="en-US" dirty="0" smtClean="0"/>
              <a:t>不同服务器架构与</a:t>
            </a:r>
            <a:r>
              <a:rPr lang="en-US" altLang="zh-CN" dirty="0" smtClean="0"/>
              <a:t>OS</a:t>
            </a:r>
            <a:r>
              <a:rPr lang="zh-CN" altLang="en-US" dirty="0" smtClean="0"/>
              <a:t>，在数据模型</a:t>
            </a:r>
            <a:r>
              <a:rPr lang="en-US" altLang="zh-CN" dirty="0" smtClean="0"/>
              <a:t>/</a:t>
            </a:r>
            <a:r>
              <a:rPr lang="zh-CN" altLang="en-US" dirty="0" smtClean="0"/>
              <a:t>字长模型的使用上也存在很多区别，感兴趣的同学可以去查一些相关的资料。</a:t>
            </a:r>
            <a:endParaRPr lang="zh-CN" altLang="en-US" dirty="0"/>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r>
              <a:rPr lang="zh-CN" altLang="en-US" sz="1100" kern="100" dirty="0" smtClean="0">
                <a:latin typeface="微软雅黑" panose="020B0503020204020204" pitchFamily="34" charset="-122"/>
                <a:ea typeface="微软雅黑" panose="020B0503020204020204" pitchFamily="34" charset="-122"/>
                <a:cs typeface="Arial" panose="020B0604020202020204" pitchFamily="34" charset="0"/>
              </a:rPr>
              <a:t>本例中的代码调用了</a:t>
            </a:r>
            <a:r>
              <a:rPr lang="en-US" altLang="zh-CN" sz="1100" kern="100" dirty="0" smtClean="0">
                <a:latin typeface="微软雅黑" panose="020B0503020204020204" pitchFamily="34" charset="-122"/>
                <a:ea typeface="微软雅黑" panose="020B0503020204020204" pitchFamily="34" charset="-122"/>
                <a:cs typeface="Arial" panose="020B0604020202020204" pitchFamily="34" charset="0"/>
              </a:rPr>
              <a:t>x86</a:t>
            </a:r>
            <a:r>
              <a:rPr lang="zh-CN" altLang="en-US" sz="1100" kern="100" dirty="0" smtClean="0">
                <a:latin typeface="微软雅黑" panose="020B0503020204020204" pitchFamily="34" charset="-122"/>
                <a:ea typeface="微软雅黑" panose="020B0503020204020204" pitchFamily="34" charset="-122"/>
                <a:cs typeface="Arial" panose="020B0604020202020204" pitchFamily="34" charset="0"/>
              </a:rPr>
              <a:t>平台的</a:t>
            </a:r>
            <a:r>
              <a:rPr lang="en-US" altLang="zh-CN" sz="1100" kern="100" dirty="0" err="1" smtClean="0">
                <a:latin typeface="微软雅黑" panose="020B0503020204020204" pitchFamily="34" charset="-122"/>
                <a:ea typeface="微软雅黑" panose="020B0503020204020204" pitchFamily="34" charset="-122"/>
                <a:cs typeface="Arial" panose="020B0604020202020204" pitchFamily="34" charset="0"/>
              </a:rPr>
              <a:t>rdtsc</a:t>
            </a:r>
            <a:r>
              <a:rPr lang="zh-CN" altLang="en-US" sz="1100" kern="100" dirty="0" smtClean="0">
                <a:latin typeface="微软雅黑" panose="020B0503020204020204" pitchFamily="34" charset="-122"/>
                <a:ea typeface="微软雅黑" panose="020B0503020204020204" pitchFamily="34" charset="-122"/>
                <a:cs typeface="Arial" panose="020B0604020202020204" pitchFamily="34" charset="0"/>
              </a:rPr>
              <a:t>指令，获取</a:t>
            </a:r>
            <a:r>
              <a:rPr lang="en-US" altLang="zh-CN" sz="1100" kern="100" dirty="0" err="1" smtClean="0">
                <a:latin typeface="微软雅黑" panose="020B0503020204020204" pitchFamily="34" charset="-122"/>
                <a:ea typeface="微软雅黑" panose="020B0503020204020204" pitchFamily="34" charset="-122"/>
                <a:cs typeface="Arial" panose="020B0604020202020204" pitchFamily="34" charset="0"/>
              </a:rPr>
              <a:t>cpu</a:t>
            </a:r>
            <a:r>
              <a:rPr lang="zh-CN" altLang="en-US" sz="1100" kern="100" dirty="0" smtClean="0">
                <a:latin typeface="微软雅黑" panose="020B0503020204020204" pitchFamily="34" charset="-122"/>
                <a:ea typeface="微软雅黑" panose="020B0503020204020204" pitchFamily="34" charset="-122"/>
                <a:cs typeface="Arial" panose="020B0604020202020204" pitchFamily="34" charset="0"/>
              </a:rPr>
              <a:t>的时钟周期数，修改为鲲鹏处理器对应指令即可解决问题，但是要注意按照指令集的参数和寄存器使用。常见的还有</a:t>
            </a:r>
            <a:r>
              <a:rPr lang="en-US" altLang="zh-CN" sz="1100" kern="100" dirty="0" smtClean="0">
                <a:latin typeface="微软雅黑" panose="020B0503020204020204" pitchFamily="34" charset="-122"/>
                <a:ea typeface="微软雅黑" panose="020B0503020204020204" pitchFamily="34" charset="-122"/>
                <a:cs typeface="Arial" panose="020B0604020202020204" pitchFamily="34" charset="0"/>
              </a:rPr>
              <a:t>crc32</a:t>
            </a:r>
            <a:r>
              <a:rPr lang="zh-CN" altLang="en-US" sz="1100" kern="100" dirty="0" smtClean="0">
                <a:latin typeface="微软雅黑" panose="020B0503020204020204" pitchFamily="34" charset="-122"/>
                <a:ea typeface="微软雅黑" panose="020B0503020204020204" pitchFamily="34" charset="-122"/>
                <a:cs typeface="Arial" panose="020B0604020202020204" pitchFamily="34" charset="0"/>
              </a:rPr>
              <a:t>相关指令、大小字节序反序的</a:t>
            </a:r>
            <a:r>
              <a:rPr lang="en-US" altLang="zh-CN" sz="1100" kern="100" dirty="0" err="1" smtClean="0">
                <a:latin typeface="微软雅黑" panose="020B0503020204020204" pitchFamily="34" charset="-122"/>
                <a:ea typeface="微软雅黑" panose="020B0503020204020204" pitchFamily="34" charset="-122"/>
                <a:cs typeface="Arial" panose="020B0604020202020204" pitchFamily="34" charset="0"/>
              </a:rPr>
              <a:t>bswap</a:t>
            </a:r>
            <a:r>
              <a:rPr lang="zh-CN" altLang="en-US" sz="1100" kern="100" dirty="0" smtClean="0">
                <a:latin typeface="微软雅黑" panose="020B0503020204020204" pitchFamily="34" charset="-122"/>
                <a:ea typeface="微软雅黑" panose="020B0503020204020204" pitchFamily="34" charset="-122"/>
                <a:cs typeface="Arial" panose="020B0604020202020204" pitchFamily="34" charset="0"/>
              </a:rPr>
              <a:t>指令</a:t>
            </a:r>
            <a:endParaRPr lang="en-US" altLang="zh-CN" sz="1100" kern="100" dirty="0" smtClean="0">
              <a:latin typeface="微软雅黑" panose="020B0503020204020204" pitchFamily="34" charset="-122"/>
              <a:ea typeface="微软雅黑" panose="020B0503020204020204" pitchFamily="34" charset="-122"/>
              <a:cs typeface="Arial" panose="020B0604020202020204" pitchFamily="34" charset="0"/>
            </a:endParaRPr>
          </a:p>
          <a:p>
            <a:r>
              <a:rPr lang="zh-CN" altLang="en-US" sz="1100" kern="100" dirty="0" smtClean="0">
                <a:latin typeface="微软雅黑" panose="020B0503020204020204" pitchFamily="34" charset="-122"/>
                <a:ea typeface="微软雅黑" panose="020B0503020204020204" pitchFamily="34" charset="-122"/>
                <a:cs typeface="Arial" panose="020B0604020202020204" pitchFamily="34" charset="0"/>
              </a:rPr>
              <a:t>如果代码中使用了</a:t>
            </a:r>
            <a:r>
              <a:rPr lang="en-US" altLang="zh-CN" sz="1100" kern="100" dirty="0" smtClean="0">
                <a:latin typeface="微软雅黑" panose="020B0503020204020204" pitchFamily="34" charset="-122"/>
                <a:ea typeface="微软雅黑" panose="020B0503020204020204" pitchFamily="34" charset="-122"/>
                <a:cs typeface="Arial" panose="020B0604020202020204" pitchFamily="34" charset="0"/>
              </a:rPr>
              <a:t>x86</a:t>
            </a:r>
            <a:r>
              <a:rPr lang="zh-CN" altLang="en-US" sz="1100" kern="100" dirty="0" smtClean="0">
                <a:latin typeface="微软雅黑" panose="020B0503020204020204" pitchFamily="34" charset="-122"/>
                <a:ea typeface="微软雅黑" panose="020B0503020204020204" pitchFamily="34" charset="-122"/>
                <a:cs typeface="Arial" panose="020B0604020202020204" pitchFamily="34" charset="0"/>
              </a:rPr>
              <a:t>的扩展指令集如</a:t>
            </a:r>
            <a:r>
              <a:rPr lang="en-US" altLang="zh-CN" sz="1100" kern="100" dirty="0" smtClean="0">
                <a:latin typeface="微软雅黑" panose="020B0503020204020204" pitchFamily="34" charset="-122"/>
                <a:ea typeface="微软雅黑" panose="020B0503020204020204" pitchFamily="34" charset="-122"/>
                <a:cs typeface="Arial" panose="020B0604020202020204" pitchFamily="34" charset="0"/>
              </a:rPr>
              <a:t>SSE</a:t>
            </a:r>
            <a:r>
              <a:rPr lang="zh-CN" altLang="en-US" sz="1100" kern="100" dirty="0" smtClean="0">
                <a:latin typeface="微软雅黑" panose="020B0503020204020204" pitchFamily="34" charset="-122"/>
                <a:ea typeface="微软雅黑" panose="020B0503020204020204" pitchFamily="34" charset="-122"/>
                <a:cs typeface="Arial" panose="020B0604020202020204" pitchFamily="34" charset="0"/>
              </a:rPr>
              <a:t>系列、</a:t>
            </a:r>
            <a:r>
              <a:rPr lang="en-US" altLang="zh-CN" sz="1100" kern="100" dirty="0" smtClean="0">
                <a:latin typeface="微软雅黑" panose="020B0503020204020204" pitchFamily="34" charset="-122"/>
                <a:ea typeface="微软雅黑" panose="020B0503020204020204" pitchFamily="34" charset="-122"/>
                <a:cs typeface="Arial" panose="020B0604020202020204" pitchFamily="34" charset="0"/>
              </a:rPr>
              <a:t>MMX</a:t>
            </a:r>
            <a:r>
              <a:rPr lang="zh-CN" altLang="en-US" sz="1100" kern="100" dirty="0" smtClean="0">
                <a:latin typeface="微软雅黑" panose="020B0503020204020204" pitchFamily="34" charset="-122"/>
                <a:ea typeface="微软雅黑" panose="020B0503020204020204" pitchFamily="34" charset="-122"/>
                <a:cs typeface="Arial" panose="020B0604020202020204" pitchFamily="34" charset="0"/>
              </a:rPr>
              <a:t>、</a:t>
            </a:r>
            <a:r>
              <a:rPr lang="en-US" altLang="zh-CN" sz="1100" kern="100" dirty="0" smtClean="0">
                <a:latin typeface="微软雅黑" panose="020B0503020204020204" pitchFamily="34" charset="-122"/>
                <a:ea typeface="微软雅黑" panose="020B0503020204020204" pitchFamily="34" charset="-122"/>
                <a:cs typeface="Arial" panose="020B0604020202020204" pitchFamily="34" charset="0"/>
              </a:rPr>
              <a:t>AVX</a:t>
            </a:r>
            <a:r>
              <a:rPr lang="zh-CN" altLang="en-US" sz="1100" kern="100" dirty="0" smtClean="0">
                <a:latin typeface="微软雅黑" panose="020B0503020204020204" pitchFamily="34" charset="-122"/>
                <a:ea typeface="微软雅黑" panose="020B0503020204020204" pitchFamily="34" charset="-122"/>
                <a:cs typeface="Arial" panose="020B0604020202020204" pitchFamily="34" charset="0"/>
              </a:rPr>
              <a:t>等等指令，则需要针对指令功能做复杂的移植工作。</a:t>
            </a:r>
            <a:r>
              <a:rPr lang="en-US" altLang="zh-CN" sz="1100" kern="100" dirty="0" smtClean="0">
                <a:latin typeface="微软雅黑" panose="020B0503020204020204" pitchFamily="34" charset="-122"/>
                <a:ea typeface="微软雅黑" panose="020B0503020204020204" pitchFamily="34" charset="-122"/>
                <a:cs typeface="Arial" panose="020B0604020202020204" pitchFamily="34" charset="0"/>
              </a:rPr>
              <a:t>X86</a:t>
            </a:r>
            <a:r>
              <a:rPr lang="zh-CN" altLang="en-US" sz="1100" kern="100" dirty="0" smtClean="0">
                <a:latin typeface="微软雅黑" panose="020B0503020204020204" pitchFamily="34" charset="-122"/>
                <a:ea typeface="微软雅黑" panose="020B0503020204020204" pitchFamily="34" charset="-122"/>
                <a:cs typeface="Arial" panose="020B0604020202020204" pitchFamily="34" charset="0"/>
              </a:rPr>
              <a:t>是复杂指令集，而鲲鹏处理器是精简指令集。</a:t>
            </a:r>
            <a:endParaRPr lang="en-US" altLang="zh-CN" sz="1100" kern="100" dirty="0" smtClean="0">
              <a:latin typeface="微软雅黑" panose="020B0503020204020204" pitchFamily="34" charset="-122"/>
              <a:ea typeface="微软雅黑" panose="020B0503020204020204" pitchFamily="34" charset="-122"/>
              <a:cs typeface="Arial" panose="020B0604020202020204" pitchFamily="34" charset="0"/>
            </a:endParaRPr>
          </a:p>
          <a:p>
            <a:r>
              <a:rPr lang="zh-CN" altLang="en-US" sz="1100" kern="100" dirty="0" smtClean="0">
                <a:latin typeface="微软雅黑" panose="020B0503020204020204" pitchFamily="34" charset="-122"/>
                <a:ea typeface="微软雅黑" panose="020B0503020204020204" pitchFamily="34" charset="-122"/>
                <a:cs typeface="Arial" panose="020B0604020202020204" pitchFamily="34" charset="0"/>
              </a:rPr>
              <a:t>编译器自带的</a:t>
            </a:r>
            <a:r>
              <a:rPr lang="en-US" altLang="zh-CN" sz="1100" kern="100" dirty="0" err="1" smtClean="0">
                <a:latin typeface="微软雅黑" panose="020B0503020204020204" pitchFamily="34" charset="-122"/>
                <a:ea typeface="微软雅黑" panose="020B0503020204020204" pitchFamily="34" charset="-122"/>
                <a:cs typeface="Arial" panose="020B0604020202020204" pitchFamily="34" charset="0"/>
              </a:rPr>
              <a:t>builtin</a:t>
            </a:r>
            <a:r>
              <a:rPr lang="zh-CN" altLang="en-US" sz="1100" kern="100" dirty="0" smtClean="0">
                <a:latin typeface="微软雅黑" panose="020B0503020204020204" pitchFamily="34" charset="-122"/>
                <a:ea typeface="微软雅黑" panose="020B0503020204020204" pitchFamily="34" charset="-122"/>
                <a:cs typeface="Arial" panose="020B0604020202020204" pitchFamily="34" charset="0"/>
              </a:rPr>
              <a:t>函数，通常也是调用不同的</a:t>
            </a:r>
            <a:r>
              <a:rPr lang="en-US" altLang="zh-CN" sz="1100" kern="100" dirty="0" err="1" smtClean="0">
                <a:latin typeface="微软雅黑" panose="020B0503020204020204" pitchFamily="34" charset="-122"/>
                <a:ea typeface="微软雅黑" panose="020B0503020204020204" pitchFamily="34" charset="-122"/>
                <a:cs typeface="Arial" panose="020B0604020202020204" pitchFamily="34" charset="0"/>
              </a:rPr>
              <a:t>cpu</a:t>
            </a:r>
            <a:r>
              <a:rPr lang="zh-CN" altLang="en-US" sz="1100" kern="100" dirty="0" smtClean="0">
                <a:latin typeface="微软雅黑" panose="020B0503020204020204" pitchFamily="34" charset="-122"/>
                <a:ea typeface="微软雅黑" panose="020B0503020204020204" pitchFamily="34" charset="-122"/>
                <a:cs typeface="Arial" panose="020B0604020202020204" pitchFamily="34" charset="0"/>
              </a:rPr>
              <a:t>指令集实现。由编译器完成了平台的差异屏蔽，而且能获得很好的性能和可移植性</a:t>
            </a:r>
            <a:endParaRPr lang="zh-CN" altLang="en-US" dirty="0"/>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r>
              <a:rPr lang="zh-CN" altLang="en-US" dirty="0" smtClean="0"/>
              <a:t>编译选项差异造成的编译错误是我们在迁移中最先遇到的问题，也是最常见的问题之一。编译器的主要作用之一是将高级语言所编写的代码，翻译成</a:t>
            </a:r>
            <a:r>
              <a:rPr lang="en-US" altLang="zh-CN" dirty="0" smtClean="0"/>
              <a:t>OS</a:t>
            </a:r>
            <a:r>
              <a:rPr lang="zh-CN" altLang="en-US" dirty="0" smtClean="0"/>
              <a:t>所能识别的文件</a:t>
            </a:r>
            <a:r>
              <a:rPr lang="en-US" altLang="zh-CN" dirty="0" smtClean="0"/>
              <a:t>/</a:t>
            </a:r>
            <a:r>
              <a:rPr lang="zh-CN" altLang="en-US" dirty="0" smtClean="0"/>
              <a:t>数据结构，</a:t>
            </a:r>
            <a:r>
              <a:rPr lang="en-US" altLang="zh-CN" dirty="0" smtClean="0"/>
              <a:t>CPU</a:t>
            </a:r>
            <a:r>
              <a:rPr lang="zh-CN" altLang="en-US" dirty="0" smtClean="0"/>
              <a:t>所能识别的指令。因此编译器与</a:t>
            </a:r>
            <a:r>
              <a:rPr lang="en-US" altLang="zh-CN" dirty="0" smtClean="0"/>
              <a:t>CPU</a:t>
            </a:r>
            <a:r>
              <a:rPr lang="zh-CN" altLang="en-US" dirty="0" smtClean="0"/>
              <a:t>、操作系统的联系非常紧密。为了提升性能，充分利用</a:t>
            </a:r>
            <a:r>
              <a:rPr lang="en-US" altLang="zh-CN" dirty="0" smtClean="0"/>
              <a:t>CPU</a:t>
            </a:r>
            <a:r>
              <a:rPr lang="zh-CN" altLang="en-US" dirty="0" smtClean="0"/>
              <a:t>计算的每一个时钟周期，我们通常希望编译器能理解使用的是什么</a:t>
            </a:r>
            <a:r>
              <a:rPr lang="en-US" altLang="zh-CN" dirty="0" smtClean="0"/>
              <a:t>CPU</a:t>
            </a:r>
            <a:r>
              <a:rPr lang="zh-CN" altLang="en-US" dirty="0" smtClean="0"/>
              <a:t>，程序是</a:t>
            </a:r>
            <a:r>
              <a:rPr lang="en-US" altLang="zh-CN" dirty="0" smtClean="0"/>
              <a:t>32</a:t>
            </a:r>
            <a:r>
              <a:rPr lang="zh-CN" altLang="en-US" dirty="0" smtClean="0"/>
              <a:t>位还是</a:t>
            </a:r>
            <a:r>
              <a:rPr lang="en-US" altLang="zh-CN" dirty="0" smtClean="0"/>
              <a:t>64</a:t>
            </a:r>
            <a:r>
              <a:rPr lang="zh-CN" altLang="en-US" dirty="0" smtClean="0"/>
              <a:t>位等，因此也就出现了丰富的编译选项。</a:t>
            </a:r>
            <a:endParaRPr lang="en-US" altLang="zh-CN" dirty="0" smtClean="0"/>
          </a:p>
          <a:p>
            <a:r>
              <a:rPr lang="en-US" altLang="zh-CN" dirty="0" smtClean="0"/>
              <a:t>-m64</a:t>
            </a:r>
            <a:r>
              <a:rPr lang="zh-CN" altLang="en-US" dirty="0" smtClean="0"/>
              <a:t>是</a:t>
            </a:r>
            <a:r>
              <a:rPr lang="en-US" altLang="zh-CN" dirty="0" smtClean="0"/>
              <a:t>AMD</a:t>
            </a:r>
            <a:r>
              <a:rPr lang="zh-CN" altLang="en-US" dirty="0" smtClean="0"/>
              <a:t>的</a:t>
            </a:r>
            <a:r>
              <a:rPr lang="en-US" altLang="zh-CN" dirty="0" smtClean="0"/>
              <a:t>CPU</a:t>
            </a:r>
            <a:r>
              <a:rPr lang="zh-CN" altLang="en-US" dirty="0" smtClean="0"/>
              <a:t>为了实现编译</a:t>
            </a:r>
            <a:r>
              <a:rPr lang="en-US" altLang="zh-CN" dirty="0" smtClean="0"/>
              <a:t>64</a:t>
            </a:r>
            <a:r>
              <a:rPr lang="zh-CN" altLang="en-US" dirty="0" smtClean="0"/>
              <a:t>位程序所增加的选项，所以鲲鹏平台无法识别。在鲲鹏处理器下我们使用</a:t>
            </a:r>
            <a:r>
              <a:rPr lang="en-US" altLang="zh-CN" dirty="0" smtClean="0"/>
              <a:t>-</a:t>
            </a:r>
            <a:r>
              <a:rPr lang="en-US" altLang="zh-CN" dirty="0" err="1" smtClean="0"/>
              <a:t>mabi</a:t>
            </a:r>
            <a:r>
              <a:rPr lang="zh-CN" altLang="en-US" dirty="0" smtClean="0"/>
              <a:t>选项指定</a:t>
            </a:r>
            <a:r>
              <a:rPr lang="en-US" altLang="zh-CN" dirty="0" smtClean="0"/>
              <a:t>lp64</a:t>
            </a:r>
            <a:r>
              <a:rPr lang="zh-CN" altLang="en-US" dirty="0" smtClean="0"/>
              <a:t>告诉编译器编译</a:t>
            </a:r>
            <a:r>
              <a:rPr lang="en-US" altLang="zh-CN" dirty="0" smtClean="0"/>
              <a:t>64</a:t>
            </a:r>
            <a:r>
              <a:rPr lang="zh-CN" altLang="en-US" dirty="0" smtClean="0"/>
              <a:t>位程序。在鲲鹏</a:t>
            </a:r>
            <a:r>
              <a:rPr lang="en-US" altLang="zh-CN" dirty="0" smtClean="0"/>
              <a:t>916</a:t>
            </a:r>
            <a:r>
              <a:rPr lang="zh-CN" altLang="en-US" dirty="0" smtClean="0"/>
              <a:t>我们支持</a:t>
            </a:r>
            <a:r>
              <a:rPr lang="en-US" altLang="zh-CN" dirty="0" smtClean="0"/>
              <a:t>32</a:t>
            </a:r>
            <a:r>
              <a:rPr lang="zh-CN" altLang="en-US" dirty="0" smtClean="0"/>
              <a:t>位和</a:t>
            </a:r>
            <a:r>
              <a:rPr lang="en-US" altLang="zh-CN" dirty="0" smtClean="0"/>
              <a:t>64</a:t>
            </a:r>
            <a:r>
              <a:rPr lang="zh-CN" altLang="en-US" dirty="0" smtClean="0"/>
              <a:t>位程序，</a:t>
            </a:r>
            <a:r>
              <a:rPr lang="en-US" altLang="zh-CN" dirty="0" smtClean="0"/>
              <a:t>920</a:t>
            </a:r>
            <a:r>
              <a:rPr lang="zh-CN" altLang="en-US" dirty="0" smtClean="0"/>
              <a:t>只支持</a:t>
            </a:r>
            <a:r>
              <a:rPr lang="en-US" altLang="zh-CN" dirty="0" smtClean="0"/>
              <a:t>64</a:t>
            </a:r>
            <a:r>
              <a:rPr lang="zh-CN" altLang="en-US" dirty="0" smtClean="0"/>
              <a:t>位程序。</a:t>
            </a:r>
            <a:endParaRPr lang="zh-CN" altLang="en-US" dirty="0"/>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r>
              <a:rPr lang="en-US" altLang="zh-CN" smtClean="0"/>
              <a:t>assert</a:t>
            </a:r>
            <a:r>
              <a:rPr lang="zh-CN" altLang="en-US" smtClean="0"/>
              <a:t>是断言，用于调试的一种方法，这里断言</a:t>
            </a:r>
            <a:r>
              <a:rPr lang="en-US" altLang="zh-CN" smtClean="0"/>
              <a:t>x</a:t>
            </a:r>
            <a:r>
              <a:rPr lang="zh-CN" altLang="en-US" smtClean="0"/>
              <a:t>为</a:t>
            </a:r>
            <a:r>
              <a:rPr lang="en-US" altLang="zh-CN" smtClean="0"/>
              <a:t>1</a:t>
            </a:r>
            <a:r>
              <a:rPr lang="zh-CN" altLang="en-US" smtClean="0"/>
              <a:t>。那么如果</a:t>
            </a:r>
            <a:r>
              <a:rPr lang="en-US" altLang="zh-CN" smtClean="0"/>
              <a:t>x</a:t>
            </a:r>
            <a:r>
              <a:rPr lang="zh-CN" altLang="en-US" smtClean="0"/>
              <a:t>不为</a:t>
            </a:r>
            <a:r>
              <a:rPr lang="en-US" altLang="zh-CN" smtClean="0"/>
              <a:t>1</a:t>
            </a:r>
            <a:r>
              <a:rPr lang="zh-CN" altLang="en-US" smtClean="0"/>
              <a:t>，执行到</a:t>
            </a:r>
            <a:r>
              <a:rPr lang="en-US" altLang="zh-CN" smtClean="0"/>
              <a:t>assert(x==1)</a:t>
            </a:r>
            <a:r>
              <a:rPr lang="zh-CN" altLang="en-US" smtClean="0"/>
              <a:t>就会发生错误</a:t>
            </a:r>
            <a:endParaRPr lang="en-US" altLang="zh-CN" smtClean="0"/>
          </a:p>
          <a:p>
            <a:r>
              <a:rPr lang="zh-CN" altLang="en-US" smtClean="0"/>
              <a:t>弱内存序的解决方案是在代码中增加内存屏障，确保有前后依赖的代码之间，完成</a:t>
            </a:r>
            <a:r>
              <a:rPr lang="en-US" altLang="zh-CN" smtClean="0"/>
              <a:t>cache</a:t>
            </a:r>
            <a:r>
              <a:rPr lang="zh-CN" altLang="en-US" smtClean="0"/>
              <a:t>间的数据同步</a:t>
            </a:r>
            <a:endParaRPr lang="zh-CN" altLang="en-US" dirty="0"/>
          </a:p>
        </p:txBody>
      </p:sp>
      <p:sp>
        <p:nvSpPr>
          <p:cNvPr id="5" name="幻灯片图像占位符 4"/>
          <p:cNvSpPr>
            <a:spLocks noGrp="1" noRot="1" noChangeAspect="1"/>
          </p:cNvSpPr>
          <p:nvPr>
            <p:ph type="sldImg"/>
          </p:nvPr>
        </p:nvSpPr>
        <p:spPr/>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r>
              <a:rPr lang="en-US" altLang="zh-CN" smtClean="0"/>
              <a:t>CPU</a:t>
            </a:r>
            <a:r>
              <a:rPr lang="zh-CN" altLang="en-US" smtClean="0"/>
              <a:t>在处理在</a:t>
            </a:r>
            <a:r>
              <a:rPr lang="en-US" altLang="zh-CN" smtClean="0"/>
              <a:t>double</a:t>
            </a:r>
            <a:r>
              <a:rPr lang="zh-CN" altLang="en-US" smtClean="0"/>
              <a:t>类型的变量向整型转换时，如果超出了整型的取值范围，在</a:t>
            </a:r>
            <a:r>
              <a:rPr lang="en-US" altLang="zh-CN" smtClean="0"/>
              <a:t>x86</a:t>
            </a:r>
            <a:r>
              <a:rPr lang="zh-CN" altLang="en-US" smtClean="0"/>
              <a:t>架构的</a:t>
            </a:r>
            <a:r>
              <a:rPr lang="en-US" altLang="zh-CN" smtClean="0"/>
              <a:t>cpu</a:t>
            </a:r>
            <a:r>
              <a:rPr lang="zh-CN" altLang="en-US" smtClean="0"/>
              <a:t>和</a:t>
            </a:r>
            <a:r>
              <a:rPr lang="en-US" altLang="zh-CN" smtClean="0"/>
              <a:t>arm</a:t>
            </a:r>
            <a:r>
              <a:rPr lang="zh-CN" altLang="en-US" smtClean="0"/>
              <a:t>平台的</a:t>
            </a:r>
            <a:r>
              <a:rPr lang="en-US" altLang="zh-CN" smtClean="0"/>
              <a:t>CPU</a:t>
            </a:r>
            <a:r>
              <a:rPr lang="zh-CN" altLang="en-US" smtClean="0"/>
              <a:t>会有不同的表现</a:t>
            </a:r>
            <a:endParaRPr lang="en-US" altLang="zh-CN" smtClean="0"/>
          </a:p>
          <a:p>
            <a:r>
              <a:rPr lang="zh-CN" altLang="en-US" smtClean="0"/>
              <a:t>在左边的代码示例中，</a:t>
            </a:r>
            <a:r>
              <a:rPr lang="en-US" altLang="zh-CN" smtClean="0"/>
              <a:t>0x7FFFFFFFFFFFFFFF</a:t>
            </a:r>
            <a:r>
              <a:rPr lang="zh-CN" altLang="en-US" smtClean="0"/>
              <a:t>是</a:t>
            </a:r>
            <a:r>
              <a:rPr lang="en-US" altLang="zh-CN" smtClean="0"/>
              <a:t>long</a:t>
            </a:r>
            <a:r>
              <a:rPr lang="zh-CN" altLang="en-US" smtClean="0"/>
              <a:t>类型的变量所能表示的最大值，将这个变量乘以</a:t>
            </a:r>
            <a:r>
              <a:rPr lang="en-US" altLang="zh-CN" smtClean="0"/>
              <a:t>10</a:t>
            </a:r>
            <a:r>
              <a:rPr lang="zh-CN" altLang="en-US" smtClean="0"/>
              <a:t>存储到</a:t>
            </a:r>
            <a:r>
              <a:rPr lang="en-US" altLang="zh-CN" smtClean="0"/>
              <a:t>double</a:t>
            </a:r>
            <a:r>
              <a:rPr lang="zh-CN" altLang="en-US" smtClean="0"/>
              <a:t>类型，然后再转回到整型时，</a:t>
            </a:r>
            <a:r>
              <a:rPr lang="en-US" altLang="zh-CN" smtClean="0"/>
              <a:t>x86</a:t>
            </a:r>
            <a:r>
              <a:rPr lang="zh-CN" altLang="en-US" smtClean="0"/>
              <a:t>平台保留的值是</a:t>
            </a:r>
            <a:r>
              <a:rPr lang="en-US" altLang="zh-CN" smtClean="0"/>
              <a:t>0x8000000000000000</a:t>
            </a:r>
            <a:r>
              <a:rPr lang="zh-CN" altLang="en-US" smtClean="0"/>
              <a:t>，而鲲鹏处理器依然还是最初的</a:t>
            </a:r>
            <a:r>
              <a:rPr lang="en-US" altLang="zh-CN" smtClean="0"/>
              <a:t>0x7FFFFFFFFFFFFFFF</a:t>
            </a:r>
            <a:endParaRPr lang="en-US" altLang="zh-CN" smtClean="0"/>
          </a:p>
          <a:p>
            <a:r>
              <a:rPr lang="zh-CN" altLang="en-US" smtClean="0"/>
              <a:t>为了分析这个现象，我们做了很多组测试，最终得出的结果如右边的四个表格所示。在不同场景下，鲲鹏处理器始终保留能表示的最大值或最小值，而</a:t>
            </a:r>
            <a:r>
              <a:rPr lang="en-US" altLang="zh-CN" smtClean="0"/>
              <a:t>x86</a:t>
            </a:r>
            <a:r>
              <a:rPr lang="zh-CN" altLang="en-US" smtClean="0"/>
              <a:t>平台的表现有一定的不同。</a:t>
            </a:r>
            <a:endParaRPr lang="en-US" altLang="zh-CN" smtClean="0"/>
          </a:p>
          <a:p>
            <a:r>
              <a:rPr lang="zh-CN" altLang="en-US" smtClean="0"/>
              <a:t>大家后续如果有遇到类似问题，可以参照这个表格。</a:t>
            </a:r>
            <a:endParaRPr lang="zh-CN" altLang="en-US" dirty="0"/>
          </a:p>
        </p:txBody>
      </p:sp>
      <p:sp>
        <p:nvSpPr>
          <p:cNvPr id="5" name="幻灯片图像占位符 4"/>
          <p:cNvSpPr>
            <a:spLocks noGrp="1" noRot="1" noChangeAspect="1"/>
          </p:cNvSpPr>
          <p:nvPr>
            <p:ph type="sldImg"/>
          </p:nvPr>
        </p:nvSpPr>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8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7.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8.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9.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20.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2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3.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4.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6.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7.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8.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9.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30.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31.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3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33.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34.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35.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36.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7.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8.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9.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40.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41.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42.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4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44.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4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46.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47.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48.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9.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50.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51.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52.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53.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5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5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56.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57.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58.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59.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60.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61.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62.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63.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64.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6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66.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67.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68.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69.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70.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71.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72.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73.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74.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75.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5.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7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77.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78.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79.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80.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81.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82.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83.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84.xml"/></Relationships>
</file>

<file path=ppt/slideLayouts/_rels/slideLayout19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84.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84.xml"/></Relationships>
</file>

<file path=ppt/slideLayouts/_rels/slideLayout20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84.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84.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84.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84.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84.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84.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84.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84.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8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4.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修订记录">
    <p:spTree>
      <p:nvGrpSpPr>
        <p:cNvPr id="1" name=""/>
        <p:cNvGrpSpPr/>
        <p:nvPr/>
      </p:nvGrpSpPr>
      <p:grpSpPr>
        <a:xfrm>
          <a:off x="0" y="0"/>
          <a:ext cx="0" cy="0"/>
          <a:chOff x="0" y="0"/>
          <a:chExt cx="0" cy="0"/>
        </a:xfrm>
      </p:grpSpPr>
      <p:graphicFrame>
        <p:nvGraphicFramePr>
          <p:cNvPr id="17" name="Group 3"/>
          <p:cNvGraphicFramePr>
            <a:graphicFrameLocks noGrp="1"/>
          </p:cNvGraphicFramePr>
          <p:nvPr userDrawn="1"/>
        </p:nvGraphicFramePr>
        <p:xfrm>
          <a:off x="1007533" y="1254489"/>
          <a:ext cx="10464801" cy="1082675"/>
        </p:xfrm>
        <a:graphic>
          <a:graphicData uri="http://schemas.openxmlformats.org/drawingml/2006/table">
            <a:tbl>
              <a:tblPr/>
              <a:tblGrid>
                <a:gridCol w="3120249"/>
                <a:gridCol w="1968219"/>
                <a:gridCol w="3024336"/>
                <a:gridCol w="2351997"/>
              </a:tblGrid>
              <a:tr h="577850">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r>
                        <a:rPr kumimoji="1" lang="zh-CN" altLang="en-US" sz="1800" b="1" i="0" u="none" strike="noStrike" cap="none" normalizeH="0" baseline="0" dirty="0">
                          <a:ln>
                            <a:noFill/>
                          </a:ln>
                          <a:solidFill>
                            <a:schemeClr val="tx1"/>
                          </a:solidFill>
                          <a:effectLst/>
                          <a:latin typeface="+mn-ea"/>
                          <a:ea typeface="+mn-ea"/>
                        </a:rPr>
                        <a:t>课程编码</a:t>
                      </a:r>
                      <a:endParaRPr kumimoji="1" lang="zh-CN" altLang="en-US" sz="1800" b="1" i="0" u="none" strike="noStrike" cap="none" normalizeH="0" baseline="0" dirty="0">
                        <a:ln>
                          <a:noFill/>
                        </a:ln>
                        <a:solidFill>
                          <a:schemeClr val="tx1"/>
                        </a:solidFill>
                        <a:effectLst/>
                        <a:latin typeface="+mn-ea"/>
                        <a:ea typeface="+mn-ea"/>
                      </a:endParaRPr>
                    </a:p>
                  </a:txBody>
                  <a:tcPr marL="102699" marR="102699" marT="40053" marB="40053"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r>
                        <a:rPr kumimoji="1" lang="zh-CN" altLang="en-US" sz="1800" b="1" i="0" u="none" strike="noStrike" cap="none" normalizeH="0" baseline="0" dirty="0">
                          <a:ln>
                            <a:noFill/>
                          </a:ln>
                          <a:solidFill>
                            <a:schemeClr val="tx1"/>
                          </a:solidFill>
                          <a:effectLst/>
                          <a:latin typeface="+mn-ea"/>
                          <a:ea typeface="+mn-ea"/>
                        </a:rPr>
                        <a:t>适用产品</a:t>
                      </a:r>
                      <a:endParaRPr kumimoji="1" lang="zh-CN" altLang="en-US" sz="1800" b="1" i="0" u="none" strike="noStrike" cap="none" normalizeH="0" baseline="0" dirty="0">
                        <a:ln>
                          <a:noFill/>
                        </a:ln>
                        <a:solidFill>
                          <a:schemeClr val="tx1"/>
                        </a:solidFill>
                        <a:effectLst/>
                        <a:latin typeface="+mn-ea"/>
                        <a:ea typeface="+mn-ea"/>
                      </a:endParaRPr>
                    </a:p>
                  </a:txBody>
                  <a:tcPr marL="102699" marR="102699" marT="40053" marB="4005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r>
                        <a:rPr kumimoji="1" lang="zh-CN" altLang="en-US" sz="1800" b="1" i="0" u="none" strike="noStrike" cap="none" normalizeH="0" baseline="0" dirty="0">
                          <a:ln>
                            <a:noFill/>
                          </a:ln>
                          <a:solidFill>
                            <a:schemeClr val="tx1"/>
                          </a:solidFill>
                          <a:effectLst/>
                          <a:latin typeface="+mn-ea"/>
                          <a:ea typeface="+mn-ea"/>
                        </a:rPr>
                        <a:t>产品版本</a:t>
                      </a:r>
                      <a:endParaRPr kumimoji="1" lang="zh-CN" altLang="en-US" sz="1800" b="1" i="0" u="none" strike="noStrike" cap="none" normalizeH="0" baseline="0" dirty="0">
                        <a:ln>
                          <a:noFill/>
                        </a:ln>
                        <a:solidFill>
                          <a:schemeClr val="tx1"/>
                        </a:solidFill>
                        <a:effectLst/>
                        <a:latin typeface="+mn-ea"/>
                        <a:ea typeface="+mn-ea"/>
                      </a:endParaRPr>
                    </a:p>
                  </a:txBody>
                  <a:tcPr marL="102699" marR="102699" marT="40053" marB="4005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r>
                        <a:rPr kumimoji="1" lang="zh-CN" altLang="en-US" sz="1800" b="1" i="0" u="none" strike="noStrike" cap="none" normalizeH="0" baseline="0" dirty="0">
                          <a:ln>
                            <a:noFill/>
                          </a:ln>
                          <a:solidFill>
                            <a:schemeClr val="tx1"/>
                          </a:solidFill>
                          <a:effectLst/>
                          <a:latin typeface="+mn-ea"/>
                          <a:ea typeface="+mn-ea"/>
                        </a:rPr>
                        <a:t>课程版本</a:t>
                      </a:r>
                      <a:endParaRPr kumimoji="1" lang="en-US" altLang="zh-CN" sz="1800" b="1" i="0" u="none" strike="noStrike" cap="none" normalizeH="0" baseline="0" dirty="0">
                        <a:ln>
                          <a:noFill/>
                        </a:ln>
                        <a:solidFill>
                          <a:schemeClr val="tx1"/>
                        </a:solidFill>
                        <a:effectLst/>
                        <a:latin typeface="+mn-ea"/>
                        <a:ea typeface="+mn-ea"/>
                      </a:endParaRPr>
                    </a:p>
                  </a:txBody>
                  <a:tcPr marL="102699" marR="102699" marT="40053" marB="40053"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4825">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en-US"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en-US"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en-US"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en-US"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18" name="Group 21"/>
          <p:cNvGraphicFramePr>
            <a:graphicFrameLocks noGrp="1"/>
          </p:cNvGraphicFramePr>
          <p:nvPr userDrawn="1"/>
        </p:nvGraphicFramePr>
        <p:xfrm>
          <a:off x="1007533" y="2776901"/>
          <a:ext cx="10464800" cy="3038475"/>
        </p:xfrm>
        <a:graphic>
          <a:graphicData uri="http://schemas.openxmlformats.org/drawingml/2006/table">
            <a:tbl>
              <a:tblPr/>
              <a:tblGrid>
                <a:gridCol w="3120248"/>
                <a:gridCol w="1968219"/>
                <a:gridCol w="3024336"/>
                <a:gridCol w="2351997"/>
              </a:tblGrid>
              <a:tr h="577850">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r>
                        <a:rPr kumimoji="1" lang="zh-CN" altLang="en-US" sz="1800" b="1" i="0" u="none" strike="noStrike" cap="none" normalizeH="0" baseline="0" dirty="0">
                          <a:ln>
                            <a:noFill/>
                          </a:ln>
                          <a:solidFill>
                            <a:schemeClr val="tx1"/>
                          </a:solidFill>
                          <a:effectLst/>
                          <a:latin typeface="+mn-ea"/>
                          <a:ea typeface="+mn-ea"/>
                        </a:rPr>
                        <a:t>作者</a:t>
                      </a:r>
                      <a:r>
                        <a:rPr kumimoji="1" lang="en-US" altLang="zh-CN" sz="1800" b="1" i="0" u="none" strike="noStrike" cap="none" normalizeH="0" baseline="0" dirty="0">
                          <a:ln>
                            <a:noFill/>
                          </a:ln>
                          <a:solidFill>
                            <a:schemeClr val="tx1"/>
                          </a:solidFill>
                          <a:effectLst/>
                          <a:latin typeface="+mn-ea"/>
                          <a:ea typeface="+mn-ea"/>
                        </a:rPr>
                        <a:t>/</a:t>
                      </a:r>
                      <a:r>
                        <a:rPr kumimoji="1" lang="zh-CN" altLang="en-US" sz="1800" b="1" i="0" u="none" strike="noStrike" cap="none" normalizeH="0" baseline="0" dirty="0">
                          <a:ln>
                            <a:noFill/>
                          </a:ln>
                          <a:solidFill>
                            <a:schemeClr val="tx1"/>
                          </a:solidFill>
                          <a:effectLst/>
                          <a:latin typeface="+mn-ea"/>
                          <a:ea typeface="+mn-ea"/>
                        </a:rPr>
                        <a:t>工号</a:t>
                      </a:r>
                      <a:endParaRPr kumimoji="1" lang="zh-CN" altLang="en-US" sz="1800" b="1" i="0" u="none" strike="noStrike" cap="none" normalizeH="0" baseline="0" dirty="0">
                        <a:ln>
                          <a:noFill/>
                        </a:ln>
                        <a:solidFill>
                          <a:schemeClr val="tx1"/>
                        </a:solidFill>
                        <a:effectLst/>
                        <a:latin typeface="+mn-ea"/>
                        <a:ea typeface="+mn-ea"/>
                      </a:endParaRPr>
                    </a:p>
                  </a:txBody>
                  <a:tcPr marL="102699" marR="102699" marT="40053" marB="40053"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r>
                        <a:rPr kumimoji="1" lang="zh-CN" altLang="en-US" sz="1800" b="1" i="0" u="none" strike="noStrike" cap="none" normalizeH="0" baseline="0" dirty="0">
                          <a:ln>
                            <a:noFill/>
                          </a:ln>
                          <a:solidFill>
                            <a:schemeClr val="tx1"/>
                          </a:solidFill>
                          <a:effectLst/>
                          <a:latin typeface="+mn-ea"/>
                          <a:ea typeface="+mn-ea"/>
                        </a:rPr>
                        <a:t>时间</a:t>
                      </a:r>
                      <a:endParaRPr kumimoji="1" lang="zh-CN" altLang="en-US" sz="1800" b="1" i="0" u="none" strike="noStrike" cap="none" normalizeH="0" baseline="0" dirty="0">
                        <a:ln>
                          <a:noFill/>
                        </a:ln>
                        <a:solidFill>
                          <a:schemeClr val="tx1"/>
                        </a:solidFill>
                        <a:effectLst/>
                        <a:latin typeface="+mn-ea"/>
                        <a:ea typeface="+mn-ea"/>
                      </a:endParaRPr>
                    </a:p>
                  </a:txBody>
                  <a:tcPr marL="102699" marR="102699" marT="40053" marB="4005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r>
                        <a:rPr kumimoji="1" lang="zh-CN" altLang="en-US" sz="1800" b="1" i="0" u="none" strike="noStrike" cap="none" normalizeH="0" baseline="0" dirty="0">
                          <a:ln>
                            <a:noFill/>
                          </a:ln>
                          <a:solidFill>
                            <a:schemeClr val="tx1"/>
                          </a:solidFill>
                          <a:effectLst/>
                          <a:latin typeface="+mn-ea"/>
                          <a:ea typeface="+mn-ea"/>
                        </a:rPr>
                        <a:t>审核人</a:t>
                      </a:r>
                      <a:r>
                        <a:rPr kumimoji="1" lang="en-US" altLang="zh-CN" sz="1800" b="1" i="0" u="none" strike="noStrike" cap="none" normalizeH="0" baseline="0" dirty="0">
                          <a:ln>
                            <a:noFill/>
                          </a:ln>
                          <a:solidFill>
                            <a:schemeClr val="tx1"/>
                          </a:solidFill>
                          <a:effectLst/>
                          <a:latin typeface="+mn-ea"/>
                          <a:ea typeface="+mn-ea"/>
                        </a:rPr>
                        <a:t>/</a:t>
                      </a:r>
                      <a:r>
                        <a:rPr kumimoji="1" lang="zh-CN" altLang="en-US" sz="1800" b="1" i="0" u="none" strike="noStrike" cap="none" normalizeH="0" baseline="0" dirty="0">
                          <a:ln>
                            <a:noFill/>
                          </a:ln>
                          <a:solidFill>
                            <a:schemeClr val="tx1"/>
                          </a:solidFill>
                          <a:effectLst/>
                          <a:latin typeface="+mn-ea"/>
                          <a:ea typeface="+mn-ea"/>
                        </a:rPr>
                        <a:t>工号</a:t>
                      </a:r>
                      <a:endParaRPr kumimoji="1" lang="zh-CN" altLang="en-US" sz="1800" b="1" i="0" u="none" strike="noStrike" cap="none" normalizeH="0" baseline="0" dirty="0">
                        <a:ln>
                          <a:noFill/>
                        </a:ln>
                        <a:solidFill>
                          <a:schemeClr val="tx1"/>
                        </a:solidFill>
                        <a:effectLst/>
                        <a:latin typeface="+mn-ea"/>
                        <a:ea typeface="+mn-ea"/>
                      </a:endParaRPr>
                    </a:p>
                  </a:txBody>
                  <a:tcPr marL="102699" marR="102699" marT="40053" marB="4005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r>
                        <a:rPr kumimoji="1" lang="zh-CN" altLang="zh-CN" sz="1800" b="1" i="0" u="none" strike="noStrike" cap="none" normalizeH="0" baseline="0" dirty="0">
                          <a:ln>
                            <a:noFill/>
                          </a:ln>
                          <a:solidFill>
                            <a:schemeClr val="tx1"/>
                          </a:solidFill>
                          <a:effectLst/>
                          <a:latin typeface="+mn-ea"/>
                          <a:ea typeface="+mn-ea"/>
                        </a:rPr>
                        <a:t>新开发/优化</a:t>
                      </a:r>
                      <a:endParaRPr kumimoji="1" lang="zh-CN" altLang="en-US" sz="1800" b="1" i="0" u="none" strike="noStrike" cap="none" normalizeH="0" baseline="0" dirty="0">
                        <a:ln>
                          <a:noFill/>
                        </a:ln>
                        <a:solidFill>
                          <a:schemeClr val="tx1"/>
                        </a:solidFill>
                        <a:effectLst/>
                        <a:latin typeface="+mn-ea"/>
                        <a:ea typeface="+mn-ea"/>
                      </a:endParaRPr>
                    </a:p>
                  </a:txBody>
                  <a:tcPr marL="102699" marR="102699" marT="40053" marB="40053"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4825">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en-US"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en-US"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en-US"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en-US"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88950">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88950">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88950">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a:ln>
                          <a:noFill/>
                        </a:ln>
                        <a:solidFill>
                          <a:schemeClr val="tx1"/>
                        </a:solidFill>
                        <a:effectLst/>
                        <a:latin typeface="+mn-ea"/>
                        <a:ea typeface="+mn-ea"/>
                      </a:endParaRPr>
                    </a:p>
                  </a:txBody>
                  <a:tcPr marL="104344" marR="104344" marT="39127" marB="391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88950">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35" name="文本占位符 7"/>
          <p:cNvSpPr>
            <a:spLocks noGrp="1"/>
          </p:cNvSpPr>
          <p:nvPr>
            <p:ph type="body" sz="quarter" idx="17" hasCustomPrompt="1"/>
          </p:nvPr>
        </p:nvSpPr>
        <p:spPr>
          <a:xfrm>
            <a:off x="1007533" y="1825691"/>
            <a:ext cx="3120248" cy="504887"/>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zh-CN" altLang="en-US" dirty="0"/>
              <a:t>课程编码</a:t>
            </a:r>
            <a:endParaRPr lang="zh-CN" altLang="en-US" dirty="0"/>
          </a:p>
        </p:txBody>
      </p:sp>
      <p:sp>
        <p:nvSpPr>
          <p:cNvPr id="36" name="文本占位符 7"/>
          <p:cNvSpPr>
            <a:spLocks noGrp="1"/>
          </p:cNvSpPr>
          <p:nvPr>
            <p:ph type="body" sz="quarter" idx="18" hasCustomPrompt="1"/>
          </p:nvPr>
        </p:nvSpPr>
        <p:spPr>
          <a:xfrm>
            <a:off x="4127781" y="1825691"/>
            <a:ext cx="1968219" cy="504887"/>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zh-CN" altLang="en-US" dirty="0"/>
              <a:t>适用的产品</a:t>
            </a:r>
            <a:endParaRPr lang="zh-CN" altLang="en-US" dirty="0"/>
          </a:p>
        </p:txBody>
      </p:sp>
      <p:sp>
        <p:nvSpPr>
          <p:cNvPr id="37" name="文本占位符 7"/>
          <p:cNvSpPr>
            <a:spLocks noGrp="1"/>
          </p:cNvSpPr>
          <p:nvPr>
            <p:ph type="body" sz="quarter" idx="19" hasCustomPrompt="1"/>
          </p:nvPr>
        </p:nvSpPr>
        <p:spPr>
          <a:xfrm>
            <a:off x="6096000" y="1825691"/>
            <a:ext cx="3024336" cy="504887"/>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en-US" altLang="zh-CN" dirty="0"/>
              <a:t>V5R2</a:t>
            </a:r>
            <a:endParaRPr lang="zh-CN" altLang="en-US" dirty="0"/>
          </a:p>
        </p:txBody>
      </p:sp>
      <p:sp>
        <p:nvSpPr>
          <p:cNvPr id="38" name="文本占位符 7"/>
          <p:cNvSpPr>
            <a:spLocks noGrp="1"/>
          </p:cNvSpPr>
          <p:nvPr>
            <p:ph type="body" sz="quarter" idx="20" hasCustomPrompt="1"/>
          </p:nvPr>
        </p:nvSpPr>
        <p:spPr>
          <a:xfrm>
            <a:off x="9120336" y="1825691"/>
            <a:ext cx="2351997" cy="504887"/>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en-US" altLang="zh-CN" dirty="0"/>
              <a:t>V1R1</a:t>
            </a:r>
            <a:endParaRPr lang="zh-CN" altLang="en-US" dirty="0"/>
          </a:p>
        </p:txBody>
      </p:sp>
      <p:sp>
        <p:nvSpPr>
          <p:cNvPr id="43" name="文本占位符 7"/>
          <p:cNvSpPr>
            <a:spLocks noGrp="1"/>
          </p:cNvSpPr>
          <p:nvPr>
            <p:ph type="body" sz="quarter" idx="13" hasCustomPrompt="1"/>
          </p:nvPr>
        </p:nvSpPr>
        <p:spPr>
          <a:xfrm>
            <a:off x="1007435" y="3373862"/>
            <a:ext cx="3120347"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zh-CN" altLang="en-US" dirty="0"/>
              <a:t>姓名</a:t>
            </a:r>
            <a:r>
              <a:rPr lang="en-US" altLang="zh-CN" dirty="0"/>
              <a:t>/</a:t>
            </a:r>
            <a:r>
              <a:rPr lang="zh-CN" altLang="en-US" dirty="0"/>
              <a:t>工号</a:t>
            </a:r>
            <a:endParaRPr lang="zh-CN" altLang="en-US" dirty="0"/>
          </a:p>
        </p:txBody>
      </p:sp>
      <p:sp>
        <p:nvSpPr>
          <p:cNvPr id="44" name="文本占位符 7"/>
          <p:cNvSpPr>
            <a:spLocks noGrp="1"/>
          </p:cNvSpPr>
          <p:nvPr>
            <p:ph type="body" sz="quarter" idx="14" hasCustomPrompt="1"/>
          </p:nvPr>
        </p:nvSpPr>
        <p:spPr>
          <a:xfrm>
            <a:off x="4127781" y="3373862"/>
            <a:ext cx="1968219"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en-US" altLang="zh-CN" dirty="0"/>
              <a:t>2015.01.25</a:t>
            </a:r>
            <a:endParaRPr lang="zh-CN" altLang="en-US" dirty="0"/>
          </a:p>
        </p:txBody>
      </p:sp>
      <p:sp>
        <p:nvSpPr>
          <p:cNvPr id="45" name="文本占位符 7"/>
          <p:cNvSpPr>
            <a:spLocks noGrp="1"/>
          </p:cNvSpPr>
          <p:nvPr>
            <p:ph type="body" sz="quarter" idx="15" hasCustomPrompt="1"/>
          </p:nvPr>
        </p:nvSpPr>
        <p:spPr>
          <a:xfrm>
            <a:off x="6096000" y="3373862"/>
            <a:ext cx="3024336"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zh-CN" altLang="en-US" dirty="0"/>
              <a:t>姓名</a:t>
            </a:r>
            <a:r>
              <a:rPr lang="en-US" altLang="zh-CN" dirty="0"/>
              <a:t>/</a:t>
            </a:r>
            <a:r>
              <a:rPr lang="zh-CN" altLang="en-US" dirty="0"/>
              <a:t>工号</a:t>
            </a:r>
            <a:endParaRPr lang="zh-CN" altLang="en-US" dirty="0"/>
          </a:p>
        </p:txBody>
      </p:sp>
      <p:sp>
        <p:nvSpPr>
          <p:cNvPr id="46" name="文本占位符 7"/>
          <p:cNvSpPr>
            <a:spLocks noGrp="1"/>
          </p:cNvSpPr>
          <p:nvPr>
            <p:ph type="body" sz="quarter" idx="16" hasCustomPrompt="1"/>
          </p:nvPr>
        </p:nvSpPr>
        <p:spPr>
          <a:xfrm>
            <a:off x="9120336" y="3337858"/>
            <a:ext cx="2352261" cy="504056"/>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zh-CN" altLang="en-US" dirty="0"/>
              <a:t>新开发</a:t>
            </a:r>
            <a:endParaRPr lang="zh-CN" altLang="en-US" dirty="0"/>
          </a:p>
        </p:txBody>
      </p:sp>
      <p:sp>
        <p:nvSpPr>
          <p:cNvPr id="63" name="Rectangle 2"/>
          <p:cNvSpPr>
            <a:spLocks noChangeArrowheads="1"/>
          </p:cNvSpPr>
          <p:nvPr userDrawn="1"/>
        </p:nvSpPr>
        <p:spPr bwMode="auto">
          <a:xfrm>
            <a:off x="952501" y="368660"/>
            <a:ext cx="2803239" cy="479425"/>
          </a:xfrm>
          <a:prstGeom prst="rect">
            <a:avLst/>
          </a:prstGeom>
          <a:noFill/>
          <a:ln w="9525">
            <a:noFill/>
            <a:miter lim="800000"/>
          </a:ln>
        </p:spPr>
        <p:txBody>
          <a:bodyPr lIns="78258" tIns="39127" rIns="78258" bIns="39127" anchor="ctr"/>
          <a:lstStyle/>
          <a:p>
            <a:pPr algn="l" defTabSz="1001395" rtl="0" eaLnBrk="0" fontAlgn="t" hangingPunct="0">
              <a:spcBef>
                <a:spcPct val="0"/>
              </a:spcBef>
              <a:spcAft>
                <a:spcPct val="0"/>
              </a:spcAft>
            </a:pPr>
            <a:r>
              <a:rPr lang="zh-CN" altLang="en-US" sz="3500" b="1" kern="1200" dirty="0">
                <a:solidFill>
                  <a:schemeClr val="tx1">
                    <a:lumMod val="75000"/>
                    <a:lumOff val="25000"/>
                  </a:schemeClr>
                </a:solidFill>
                <a:latin typeface="+mn-lt"/>
                <a:ea typeface="+mn-ea"/>
                <a:cs typeface="Arial" panose="020B0604020202020204" pitchFamily="34" charset="0"/>
              </a:rPr>
              <a:t>修订记录</a:t>
            </a:r>
            <a:endParaRPr lang="zh-CN" altLang="en-US" sz="3500" b="1" kern="1200" dirty="0">
              <a:solidFill>
                <a:schemeClr val="tx1">
                  <a:lumMod val="75000"/>
                  <a:lumOff val="25000"/>
                </a:schemeClr>
              </a:solidFill>
              <a:latin typeface="+mn-lt"/>
              <a:ea typeface="+mn-ea"/>
              <a:cs typeface="Arial" panose="020B0604020202020204" pitchFamily="34" charset="0"/>
            </a:endParaRPr>
          </a:p>
        </p:txBody>
      </p:sp>
      <p:sp>
        <p:nvSpPr>
          <p:cNvPr id="64" name="Text Box 58"/>
          <p:cNvSpPr txBox="1">
            <a:spLocks noChangeArrowheads="1"/>
          </p:cNvSpPr>
          <p:nvPr userDrawn="1"/>
        </p:nvSpPr>
        <p:spPr bwMode="auto">
          <a:xfrm>
            <a:off x="8904312" y="296652"/>
            <a:ext cx="2772308" cy="701675"/>
          </a:xfrm>
          <a:prstGeom prst="rect">
            <a:avLst/>
          </a:prstGeom>
          <a:noFill/>
          <a:ln w="9525" algn="ctr">
            <a:noFill/>
            <a:miter lim="800000"/>
          </a:ln>
        </p:spPr>
        <p:txBody>
          <a:bodyPr wrap="square">
            <a:spAutoFit/>
          </a:bodyPr>
          <a:lstStyle/>
          <a:p>
            <a:pPr>
              <a:spcBef>
                <a:spcPct val="50000"/>
              </a:spcBef>
            </a:pPr>
            <a:r>
              <a:rPr lang="zh-CN" altLang="en-US" sz="4000" i="0" dirty="0">
                <a:solidFill>
                  <a:schemeClr val="bg2">
                    <a:lumMod val="50000"/>
                  </a:schemeClr>
                </a:solidFill>
                <a:latin typeface="+mn-lt"/>
                <a:ea typeface="+mn-ea"/>
                <a:cs typeface="Arial" panose="020B0604020202020204" pitchFamily="34" charset="0"/>
              </a:rPr>
              <a:t>本页不打印</a:t>
            </a:r>
            <a:endParaRPr lang="zh-CN" altLang="en-US" sz="4000" i="0" dirty="0">
              <a:solidFill>
                <a:schemeClr val="bg2">
                  <a:lumMod val="50000"/>
                </a:schemeClr>
              </a:solidFill>
              <a:latin typeface="+mn-lt"/>
              <a:ea typeface="+mn-ea"/>
              <a:cs typeface="Arial" panose="020B0604020202020204" pitchFamily="34" charset="0"/>
            </a:endParaRPr>
          </a:p>
        </p:txBody>
      </p:sp>
      <p:sp>
        <p:nvSpPr>
          <p:cNvPr id="39" name="文本占位符 7"/>
          <p:cNvSpPr>
            <a:spLocks noGrp="1"/>
          </p:cNvSpPr>
          <p:nvPr>
            <p:ph type="body" sz="quarter" idx="21" hasCustomPrompt="1"/>
          </p:nvPr>
        </p:nvSpPr>
        <p:spPr>
          <a:xfrm>
            <a:off x="1007435" y="3877918"/>
            <a:ext cx="3120347"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zh-CN" altLang="en-US" dirty="0"/>
              <a:t>姓名</a:t>
            </a:r>
            <a:r>
              <a:rPr lang="en-US" altLang="zh-CN" dirty="0"/>
              <a:t>/</a:t>
            </a:r>
            <a:r>
              <a:rPr lang="zh-CN" altLang="en-US" dirty="0"/>
              <a:t>工号</a:t>
            </a:r>
            <a:endParaRPr lang="zh-CN" altLang="en-US" dirty="0"/>
          </a:p>
        </p:txBody>
      </p:sp>
      <p:sp>
        <p:nvSpPr>
          <p:cNvPr id="40" name="文本占位符 7"/>
          <p:cNvSpPr>
            <a:spLocks noGrp="1"/>
          </p:cNvSpPr>
          <p:nvPr>
            <p:ph type="body" sz="quarter" idx="22" hasCustomPrompt="1"/>
          </p:nvPr>
        </p:nvSpPr>
        <p:spPr>
          <a:xfrm>
            <a:off x="4127781" y="3877918"/>
            <a:ext cx="1968219"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en-US" altLang="zh-CN" dirty="0"/>
              <a:t>2015.01.25</a:t>
            </a:r>
            <a:endParaRPr lang="zh-CN" altLang="en-US" dirty="0"/>
          </a:p>
        </p:txBody>
      </p:sp>
      <p:sp>
        <p:nvSpPr>
          <p:cNvPr id="41" name="文本占位符 7"/>
          <p:cNvSpPr>
            <a:spLocks noGrp="1"/>
          </p:cNvSpPr>
          <p:nvPr>
            <p:ph type="body" sz="quarter" idx="23" hasCustomPrompt="1"/>
          </p:nvPr>
        </p:nvSpPr>
        <p:spPr>
          <a:xfrm>
            <a:off x="6096000" y="3877918"/>
            <a:ext cx="3024336"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zh-CN" altLang="en-US" dirty="0"/>
              <a:t>姓名</a:t>
            </a:r>
            <a:r>
              <a:rPr lang="en-US" altLang="zh-CN" dirty="0"/>
              <a:t>/</a:t>
            </a:r>
            <a:r>
              <a:rPr lang="zh-CN" altLang="en-US" dirty="0"/>
              <a:t>工号</a:t>
            </a:r>
            <a:endParaRPr lang="zh-CN" altLang="en-US" dirty="0"/>
          </a:p>
        </p:txBody>
      </p:sp>
      <p:sp>
        <p:nvSpPr>
          <p:cNvPr id="42" name="文本占位符 7"/>
          <p:cNvSpPr>
            <a:spLocks noGrp="1"/>
          </p:cNvSpPr>
          <p:nvPr>
            <p:ph type="body" sz="quarter" idx="24" hasCustomPrompt="1"/>
          </p:nvPr>
        </p:nvSpPr>
        <p:spPr>
          <a:xfrm>
            <a:off x="9120336" y="3841914"/>
            <a:ext cx="2352261" cy="504056"/>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zh-CN" altLang="en-US" dirty="0"/>
              <a:t>优化</a:t>
            </a:r>
            <a:endParaRPr lang="zh-CN" altLang="en-US" dirty="0"/>
          </a:p>
        </p:txBody>
      </p:sp>
      <p:sp>
        <p:nvSpPr>
          <p:cNvPr id="65" name="文本占位符 7"/>
          <p:cNvSpPr>
            <a:spLocks noGrp="1"/>
          </p:cNvSpPr>
          <p:nvPr>
            <p:ph type="body" sz="quarter" idx="25" hasCustomPrompt="1"/>
          </p:nvPr>
        </p:nvSpPr>
        <p:spPr>
          <a:xfrm>
            <a:off x="1007435" y="4345970"/>
            <a:ext cx="3120347"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zh-CN" altLang="en-US" dirty="0"/>
              <a:t>姓名</a:t>
            </a:r>
            <a:r>
              <a:rPr lang="en-US" altLang="zh-CN" dirty="0"/>
              <a:t>/</a:t>
            </a:r>
            <a:r>
              <a:rPr lang="zh-CN" altLang="en-US" dirty="0"/>
              <a:t>工号</a:t>
            </a:r>
            <a:endParaRPr lang="zh-CN" altLang="en-US" dirty="0"/>
          </a:p>
        </p:txBody>
      </p:sp>
      <p:sp>
        <p:nvSpPr>
          <p:cNvPr id="66" name="文本占位符 7"/>
          <p:cNvSpPr>
            <a:spLocks noGrp="1"/>
          </p:cNvSpPr>
          <p:nvPr>
            <p:ph type="body" sz="quarter" idx="26" hasCustomPrompt="1"/>
          </p:nvPr>
        </p:nvSpPr>
        <p:spPr>
          <a:xfrm>
            <a:off x="4127781" y="4345970"/>
            <a:ext cx="1968219"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en-US" altLang="zh-CN" dirty="0"/>
              <a:t>2015.01.25</a:t>
            </a:r>
            <a:endParaRPr lang="zh-CN" altLang="en-US" dirty="0"/>
          </a:p>
        </p:txBody>
      </p:sp>
      <p:sp>
        <p:nvSpPr>
          <p:cNvPr id="67" name="文本占位符 7"/>
          <p:cNvSpPr>
            <a:spLocks noGrp="1"/>
          </p:cNvSpPr>
          <p:nvPr>
            <p:ph type="body" sz="quarter" idx="27" hasCustomPrompt="1"/>
          </p:nvPr>
        </p:nvSpPr>
        <p:spPr>
          <a:xfrm>
            <a:off x="6096000" y="4345970"/>
            <a:ext cx="3024336"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zh-CN" altLang="en-US" dirty="0"/>
              <a:t>姓名</a:t>
            </a:r>
            <a:r>
              <a:rPr lang="en-US" altLang="zh-CN" dirty="0"/>
              <a:t>/</a:t>
            </a:r>
            <a:r>
              <a:rPr lang="zh-CN" altLang="en-US" dirty="0"/>
              <a:t>工号</a:t>
            </a:r>
            <a:endParaRPr lang="zh-CN" altLang="en-US" dirty="0"/>
          </a:p>
        </p:txBody>
      </p:sp>
      <p:sp>
        <p:nvSpPr>
          <p:cNvPr id="68" name="文本占位符 7"/>
          <p:cNvSpPr>
            <a:spLocks noGrp="1"/>
          </p:cNvSpPr>
          <p:nvPr>
            <p:ph type="body" sz="quarter" idx="28" hasCustomPrompt="1"/>
          </p:nvPr>
        </p:nvSpPr>
        <p:spPr>
          <a:xfrm>
            <a:off x="9120336" y="4345970"/>
            <a:ext cx="2352261"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zh-CN" altLang="en-US" dirty="0"/>
              <a:t>优化</a:t>
            </a:r>
            <a:endParaRPr lang="zh-CN" altLang="en-US" dirty="0"/>
          </a:p>
        </p:txBody>
      </p:sp>
      <p:sp>
        <p:nvSpPr>
          <p:cNvPr id="69" name="文本占位符 7"/>
          <p:cNvSpPr>
            <a:spLocks noGrp="1"/>
          </p:cNvSpPr>
          <p:nvPr>
            <p:ph type="body" sz="quarter" idx="29" hasCustomPrompt="1"/>
          </p:nvPr>
        </p:nvSpPr>
        <p:spPr>
          <a:xfrm>
            <a:off x="1007435" y="4886030"/>
            <a:ext cx="3120347"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zh-CN" altLang="en-US" dirty="0"/>
              <a:t>姓名</a:t>
            </a:r>
            <a:r>
              <a:rPr lang="en-US" altLang="zh-CN" dirty="0"/>
              <a:t>/</a:t>
            </a:r>
            <a:r>
              <a:rPr lang="zh-CN" altLang="en-US" dirty="0"/>
              <a:t>工号</a:t>
            </a:r>
            <a:endParaRPr lang="zh-CN" altLang="en-US" dirty="0"/>
          </a:p>
        </p:txBody>
      </p:sp>
      <p:sp>
        <p:nvSpPr>
          <p:cNvPr id="70" name="文本占位符 7"/>
          <p:cNvSpPr>
            <a:spLocks noGrp="1"/>
          </p:cNvSpPr>
          <p:nvPr>
            <p:ph type="body" sz="quarter" idx="30" hasCustomPrompt="1"/>
          </p:nvPr>
        </p:nvSpPr>
        <p:spPr>
          <a:xfrm>
            <a:off x="4127781" y="4886030"/>
            <a:ext cx="1968219"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en-US" altLang="zh-CN" dirty="0"/>
              <a:t>2015.01.25</a:t>
            </a:r>
            <a:endParaRPr lang="zh-CN" altLang="en-US" dirty="0"/>
          </a:p>
        </p:txBody>
      </p:sp>
      <p:sp>
        <p:nvSpPr>
          <p:cNvPr id="71" name="文本占位符 7"/>
          <p:cNvSpPr>
            <a:spLocks noGrp="1"/>
          </p:cNvSpPr>
          <p:nvPr>
            <p:ph type="body" sz="quarter" idx="31" hasCustomPrompt="1"/>
          </p:nvPr>
        </p:nvSpPr>
        <p:spPr>
          <a:xfrm>
            <a:off x="6096000" y="4886030"/>
            <a:ext cx="3024336"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zh-CN" altLang="en-US" dirty="0"/>
              <a:t>姓名</a:t>
            </a:r>
            <a:r>
              <a:rPr lang="en-US" altLang="zh-CN" dirty="0"/>
              <a:t>/</a:t>
            </a:r>
            <a:r>
              <a:rPr lang="zh-CN" altLang="en-US" dirty="0"/>
              <a:t>工号</a:t>
            </a:r>
            <a:endParaRPr lang="zh-CN" altLang="en-US" dirty="0"/>
          </a:p>
        </p:txBody>
      </p:sp>
      <p:sp>
        <p:nvSpPr>
          <p:cNvPr id="72" name="文本占位符 7"/>
          <p:cNvSpPr>
            <a:spLocks noGrp="1"/>
          </p:cNvSpPr>
          <p:nvPr>
            <p:ph type="body" sz="quarter" idx="32" hasCustomPrompt="1"/>
          </p:nvPr>
        </p:nvSpPr>
        <p:spPr>
          <a:xfrm>
            <a:off x="9120336" y="4886030"/>
            <a:ext cx="2352261"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zh-CN" altLang="en-US" dirty="0"/>
              <a:t>优化</a:t>
            </a:r>
            <a:endParaRPr lang="zh-CN" altLang="en-US" dirty="0"/>
          </a:p>
        </p:txBody>
      </p:sp>
      <p:sp>
        <p:nvSpPr>
          <p:cNvPr id="73" name="文本占位符 7"/>
          <p:cNvSpPr>
            <a:spLocks noGrp="1"/>
          </p:cNvSpPr>
          <p:nvPr>
            <p:ph type="body" sz="quarter" idx="33" hasCustomPrompt="1"/>
          </p:nvPr>
        </p:nvSpPr>
        <p:spPr>
          <a:xfrm>
            <a:off x="1007435" y="5354082"/>
            <a:ext cx="3120347"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zh-CN" altLang="en-US" dirty="0"/>
              <a:t>姓名</a:t>
            </a:r>
            <a:r>
              <a:rPr lang="en-US" altLang="zh-CN" dirty="0"/>
              <a:t>/</a:t>
            </a:r>
            <a:r>
              <a:rPr lang="zh-CN" altLang="en-US" dirty="0"/>
              <a:t>工号</a:t>
            </a:r>
            <a:endParaRPr lang="zh-CN" altLang="en-US" dirty="0"/>
          </a:p>
        </p:txBody>
      </p:sp>
      <p:sp>
        <p:nvSpPr>
          <p:cNvPr id="74" name="文本占位符 7"/>
          <p:cNvSpPr>
            <a:spLocks noGrp="1"/>
          </p:cNvSpPr>
          <p:nvPr>
            <p:ph type="body" sz="quarter" idx="34" hasCustomPrompt="1"/>
          </p:nvPr>
        </p:nvSpPr>
        <p:spPr>
          <a:xfrm>
            <a:off x="4127781" y="5354082"/>
            <a:ext cx="1968219"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en-US" altLang="zh-CN" dirty="0"/>
              <a:t>2015.01.25</a:t>
            </a:r>
            <a:endParaRPr lang="zh-CN" altLang="en-US" dirty="0"/>
          </a:p>
        </p:txBody>
      </p:sp>
      <p:sp>
        <p:nvSpPr>
          <p:cNvPr id="75" name="文本占位符 7"/>
          <p:cNvSpPr>
            <a:spLocks noGrp="1"/>
          </p:cNvSpPr>
          <p:nvPr>
            <p:ph type="body" sz="quarter" idx="35" hasCustomPrompt="1"/>
          </p:nvPr>
        </p:nvSpPr>
        <p:spPr>
          <a:xfrm>
            <a:off x="6096000" y="5354082"/>
            <a:ext cx="3024336"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zh-CN" altLang="en-US" dirty="0"/>
              <a:t>姓名</a:t>
            </a:r>
            <a:r>
              <a:rPr lang="en-US" altLang="zh-CN" dirty="0"/>
              <a:t>/</a:t>
            </a:r>
            <a:r>
              <a:rPr lang="zh-CN" altLang="en-US" dirty="0"/>
              <a:t>工号</a:t>
            </a:r>
            <a:endParaRPr lang="zh-CN" altLang="en-US" dirty="0"/>
          </a:p>
        </p:txBody>
      </p:sp>
      <p:sp>
        <p:nvSpPr>
          <p:cNvPr id="76" name="文本占位符 7"/>
          <p:cNvSpPr>
            <a:spLocks noGrp="1"/>
          </p:cNvSpPr>
          <p:nvPr>
            <p:ph type="body" sz="quarter" idx="36" hasCustomPrompt="1"/>
          </p:nvPr>
        </p:nvSpPr>
        <p:spPr>
          <a:xfrm>
            <a:off x="9120336" y="5354082"/>
            <a:ext cx="2352261"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zh-CN" altLang="en-US" dirty="0"/>
              <a:t>优化</a:t>
            </a:r>
            <a:endParaRPr lang="zh-CN" altLang="en-US" dirty="0"/>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0#思考题">
    <p:spTree>
      <p:nvGrpSpPr>
        <p:cNvPr id="1" name=""/>
        <p:cNvGrpSpPr/>
        <p:nvPr/>
      </p:nvGrpSpPr>
      <p:grpSpPr>
        <a:xfrm>
          <a:off x="0" y="0"/>
          <a:ext cx="0" cy="0"/>
          <a:chOff x="0" y="0"/>
          <a:chExt cx="0" cy="0"/>
        </a:xfrm>
      </p:grpSpPr>
      <p:sp>
        <p:nvSpPr>
          <p:cNvPr id="4" name="文本占位符 6"/>
          <p:cNvSpPr>
            <a:spLocks noGrp="1"/>
          </p:cNvSpPr>
          <p:nvPr>
            <p:ph type="body" sz="quarter" idx="10" hasCustomPrompt="1"/>
          </p:nvPr>
        </p:nvSpPr>
        <p:spPr>
          <a:xfrm>
            <a:off x="912285" y="1233487"/>
            <a:ext cx="10560049" cy="4680000"/>
          </a:xfrm>
        </p:spPr>
        <p:txBody>
          <a:bodyPr/>
          <a:lstStyle>
            <a:lvl1pPr marL="457200" marR="0" indent="-457200" algn="just" defTabSz="802005" rtl="0" eaLnBrk="1" fontAlgn="base" latinLnBrk="0" hangingPunct="1">
              <a:lnSpc>
                <a:spcPct val="140000"/>
              </a:lnSpc>
              <a:spcBef>
                <a:spcPct val="30000"/>
              </a:spcBef>
              <a:spcAft>
                <a:spcPct val="0"/>
              </a:spcAft>
              <a:buClr>
                <a:srgbClr val="808080"/>
              </a:buClr>
              <a:buSzPct val="100000"/>
              <a:buFont typeface="+mj-lt"/>
              <a:buAutoNum type="arabicPeriod"/>
              <a:defRPr sz="2000">
                <a:latin typeface="+mn-ea"/>
                <a:ea typeface="+mn-ea"/>
                <a:cs typeface="Arial" panose="020B0604020202020204" pitchFamily="34" charset="0"/>
              </a:defRPr>
            </a:lvl1pPr>
            <a:lvl2pPr marL="401320" indent="0" algn="just">
              <a:buSzPct val="100000"/>
              <a:buFont typeface="+mj-lt"/>
              <a:buNone/>
              <a:defRPr sz="1800"/>
            </a:lvl2pPr>
            <a:lvl3pPr>
              <a:defRPr/>
            </a:lvl3pPr>
            <a:lvl5pPr>
              <a:buNone/>
              <a:defRPr/>
            </a:lvl5pPr>
          </a:lstStyle>
          <a:p>
            <a:r>
              <a:rPr lang="zh-CN" altLang="en-US" dirty="0"/>
              <a:t>此版式用于思考题</a:t>
            </a:r>
            <a:r>
              <a:rPr lang="en-US" altLang="zh-CN" dirty="0"/>
              <a:t>-201501</a:t>
            </a:r>
            <a:r>
              <a:rPr lang="zh-CN" altLang="en-US" dirty="0"/>
              <a:t>具体格式（序号格式需以模板展示</a:t>
            </a:r>
            <a:r>
              <a:rPr lang="zh-CN" altLang="en-US" dirty="0" smtClean="0"/>
              <a:t>）</a:t>
            </a:r>
            <a:endParaRPr lang="en-US" altLang="zh-CN" dirty="0"/>
          </a:p>
        </p:txBody>
      </p:sp>
      <p:sp>
        <p:nvSpPr>
          <p:cNvPr id="5" name="TextBox 10"/>
          <p:cNvSpPr txBox="1"/>
          <p:nvPr userDrawn="1"/>
        </p:nvSpPr>
        <p:spPr bwMode="auto">
          <a:xfrm>
            <a:off x="1595500" y="408779"/>
            <a:ext cx="1665402" cy="639559"/>
          </a:xfrm>
          <a:prstGeom prst="rect">
            <a:avLst/>
          </a:prstGeom>
          <a:noFill/>
          <a:ln w="9525">
            <a:noFill/>
            <a:miter lim="800000"/>
          </a:ln>
        </p:spPr>
        <p:txBody>
          <a:bodyPr wrap="square" lIns="99980" tIns="49987" rIns="99980" bIns="49987" rtlCol="0">
            <a:spAutoFit/>
          </a:bodyPr>
          <a:lstStyle/>
          <a:p>
            <a:pPr defTabSz="1001395" eaLnBrk="0" hangingPunct="0"/>
            <a:r>
              <a:rPr lang="zh-CN" altLang="en-US" sz="3500" b="1" dirty="0">
                <a:solidFill>
                  <a:schemeClr val="tx1">
                    <a:lumMod val="75000"/>
                    <a:lumOff val="25000"/>
                  </a:schemeClr>
                </a:solidFill>
                <a:latin typeface="+mn-ea"/>
                <a:ea typeface="+mn-ea"/>
                <a:cs typeface="Arial" panose="020B0604020202020204" pitchFamily="34" charset="0"/>
              </a:rPr>
              <a:t>思考题</a:t>
            </a:r>
            <a:endParaRPr lang="zh-CN" altLang="en-US" sz="3500" b="1" dirty="0">
              <a:solidFill>
                <a:schemeClr val="tx1">
                  <a:lumMod val="75000"/>
                  <a:lumOff val="25000"/>
                </a:schemeClr>
              </a:solidFill>
              <a:latin typeface="+mn-ea"/>
              <a:ea typeface="+mn-ea"/>
              <a:cs typeface="Arial" panose="020B0604020202020204" pitchFamily="34" charset="0"/>
            </a:endParaRPr>
          </a:p>
        </p:txBody>
      </p:sp>
      <p:sp>
        <p:nvSpPr>
          <p:cNvPr id="8"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latin typeface="+mn-ea"/>
              <a:ea typeface="+mn-ea"/>
            </a:endParaRPr>
          </a:p>
        </p:txBody>
      </p:sp>
      <p:sp>
        <p:nvSpPr>
          <p:cNvPr id="9"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latin typeface="+mn-ea"/>
              <a:ea typeface="+mn-ea"/>
            </a:endParaRPr>
          </a:p>
        </p:txBody>
      </p:sp>
      <p:grpSp>
        <p:nvGrpSpPr>
          <p:cNvPr id="10" name="组合 9"/>
          <p:cNvGrpSpPr/>
          <p:nvPr userDrawn="1"/>
        </p:nvGrpSpPr>
        <p:grpSpPr>
          <a:xfrm>
            <a:off x="479376" y="424270"/>
            <a:ext cx="495619" cy="592462"/>
            <a:chOff x="5554662" y="2422526"/>
            <a:chExt cx="690564" cy="825500"/>
          </a:xfrm>
          <a:solidFill>
            <a:schemeClr val="bg1"/>
          </a:solidFill>
        </p:grpSpPr>
        <p:sp>
          <p:nvSpPr>
            <p:cNvPr id="11" name="Freeform 30"/>
            <p:cNvSpPr/>
            <p:nvPr/>
          </p:nvSpPr>
          <p:spPr bwMode="auto">
            <a:xfrm>
              <a:off x="5554662" y="2487613"/>
              <a:ext cx="258763" cy="760413"/>
            </a:xfrm>
            <a:custGeom>
              <a:avLst/>
              <a:gdLst>
                <a:gd name="T0" fmla="*/ 233 w 245"/>
                <a:gd name="T1" fmla="*/ 722 h 722"/>
                <a:gd name="T2" fmla="*/ 245 w 245"/>
                <a:gd name="T3" fmla="*/ 710 h 722"/>
                <a:gd name="T4" fmla="*/ 245 w 245"/>
                <a:gd name="T5" fmla="*/ 614 h 722"/>
                <a:gd name="T6" fmla="*/ 187 w 245"/>
                <a:gd name="T7" fmla="*/ 559 h 722"/>
                <a:gd name="T8" fmla="*/ 93 w 245"/>
                <a:gd name="T9" fmla="*/ 499 h 722"/>
                <a:gd name="T10" fmla="*/ 93 w 245"/>
                <a:gd name="T11" fmla="*/ 401 h 722"/>
                <a:gd name="T12" fmla="*/ 82 w 245"/>
                <a:gd name="T13" fmla="*/ 398 h 722"/>
                <a:gd name="T14" fmla="*/ 38 w 245"/>
                <a:gd name="T15" fmla="*/ 381 h 722"/>
                <a:gd name="T16" fmla="*/ 102 w 245"/>
                <a:gd name="T17" fmla="*/ 255 h 722"/>
                <a:gd name="T18" fmla="*/ 106 w 245"/>
                <a:gd name="T19" fmla="*/ 250 h 722"/>
                <a:gd name="T20" fmla="*/ 105 w 245"/>
                <a:gd name="T21" fmla="*/ 244 h 722"/>
                <a:gd name="T22" fmla="*/ 218 w 245"/>
                <a:gd name="T23" fmla="*/ 31 h 722"/>
                <a:gd name="T24" fmla="*/ 225 w 245"/>
                <a:gd name="T25" fmla="*/ 15 h 722"/>
                <a:gd name="T26" fmla="*/ 222 w 245"/>
                <a:gd name="T27" fmla="*/ 9 h 722"/>
                <a:gd name="T28" fmla="*/ 207 w 245"/>
                <a:gd name="T29" fmla="*/ 3 h 722"/>
                <a:gd name="T30" fmla="*/ 86 w 245"/>
                <a:gd name="T31" fmla="*/ 148 h 722"/>
                <a:gd name="T32" fmla="*/ 75 w 245"/>
                <a:gd name="T33" fmla="*/ 240 h 722"/>
                <a:gd name="T34" fmla="*/ 8 w 245"/>
                <a:gd name="T35" fmla="*/ 390 h 722"/>
                <a:gd name="T36" fmla="*/ 8 w 245"/>
                <a:gd name="T37" fmla="*/ 391 h 722"/>
                <a:gd name="T38" fmla="*/ 8 w 245"/>
                <a:gd name="T39" fmla="*/ 393 h 722"/>
                <a:gd name="T40" fmla="*/ 63 w 245"/>
                <a:gd name="T41" fmla="*/ 424 h 722"/>
                <a:gd name="T42" fmla="*/ 63 w 245"/>
                <a:gd name="T43" fmla="*/ 500 h 722"/>
                <a:gd name="T44" fmla="*/ 179 w 245"/>
                <a:gd name="T45" fmla="*/ 588 h 722"/>
                <a:gd name="T46" fmla="*/ 215 w 245"/>
                <a:gd name="T47" fmla="*/ 612 h 722"/>
                <a:gd name="T48" fmla="*/ 215 w 245"/>
                <a:gd name="T49" fmla="*/ 614 h 722"/>
                <a:gd name="T50" fmla="*/ 215 w 245"/>
                <a:gd name="T51" fmla="*/ 710 h 722"/>
                <a:gd name="T52" fmla="*/ 227 w 245"/>
                <a:gd name="T53" fmla="*/ 722 h 722"/>
                <a:gd name="T54" fmla="*/ 233 w 245"/>
                <a:gd name="T55" fmla="*/ 722 h 7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5" h="722">
                  <a:moveTo>
                    <a:pt x="233" y="722"/>
                  </a:moveTo>
                  <a:cubicBezTo>
                    <a:pt x="240" y="722"/>
                    <a:pt x="245" y="717"/>
                    <a:pt x="245" y="710"/>
                  </a:cubicBezTo>
                  <a:cubicBezTo>
                    <a:pt x="245" y="614"/>
                    <a:pt x="245" y="614"/>
                    <a:pt x="245" y="614"/>
                  </a:cubicBezTo>
                  <a:cubicBezTo>
                    <a:pt x="245" y="605"/>
                    <a:pt x="242" y="574"/>
                    <a:pt x="187" y="559"/>
                  </a:cubicBezTo>
                  <a:cubicBezTo>
                    <a:pt x="128" y="543"/>
                    <a:pt x="94" y="522"/>
                    <a:pt x="93" y="499"/>
                  </a:cubicBezTo>
                  <a:cubicBezTo>
                    <a:pt x="93" y="401"/>
                    <a:pt x="93" y="401"/>
                    <a:pt x="93" y="401"/>
                  </a:cubicBezTo>
                  <a:cubicBezTo>
                    <a:pt x="82" y="398"/>
                    <a:pt x="82" y="398"/>
                    <a:pt x="82" y="398"/>
                  </a:cubicBezTo>
                  <a:cubicBezTo>
                    <a:pt x="64" y="393"/>
                    <a:pt x="45" y="385"/>
                    <a:pt x="38" y="381"/>
                  </a:cubicBezTo>
                  <a:cubicBezTo>
                    <a:pt x="38" y="369"/>
                    <a:pt x="44" y="325"/>
                    <a:pt x="102" y="255"/>
                  </a:cubicBezTo>
                  <a:cubicBezTo>
                    <a:pt x="106" y="250"/>
                    <a:pt x="106" y="250"/>
                    <a:pt x="106" y="250"/>
                  </a:cubicBezTo>
                  <a:cubicBezTo>
                    <a:pt x="105" y="244"/>
                    <a:pt x="105" y="244"/>
                    <a:pt x="105" y="244"/>
                  </a:cubicBezTo>
                  <a:cubicBezTo>
                    <a:pt x="105" y="237"/>
                    <a:pt x="92" y="92"/>
                    <a:pt x="218" y="31"/>
                  </a:cubicBezTo>
                  <a:cubicBezTo>
                    <a:pt x="224" y="28"/>
                    <a:pt x="227" y="21"/>
                    <a:pt x="225" y="15"/>
                  </a:cubicBezTo>
                  <a:cubicBezTo>
                    <a:pt x="222" y="9"/>
                    <a:pt x="222" y="9"/>
                    <a:pt x="222" y="9"/>
                  </a:cubicBezTo>
                  <a:cubicBezTo>
                    <a:pt x="220" y="3"/>
                    <a:pt x="213" y="0"/>
                    <a:pt x="207" y="3"/>
                  </a:cubicBezTo>
                  <a:cubicBezTo>
                    <a:pt x="147" y="31"/>
                    <a:pt x="105" y="81"/>
                    <a:pt x="86" y="148"/>
                  </a:cubicBezTo>
                  <a:cubicBezTo>
                    <a:pt x="74" y="189"/>
                    <a:pt x="74" y="226"/>
                    <a:pt x="75" y="240"/>
                  </a:cubicBezTo>
                  <a:cubicBezTo>
                    <a:pt x="0" y="333"/>
                    <a:pt x="7" y="385"/>
                    <a:pt x="8" y="390"/>
                  </a:cubicBezTo>
                  <a:cubicBezTo>
                    <a:pt x="8" y="391"/>
                    <a:pt x="8" y="391"/>
                    <a:pt x="8" y="391"/>
                  </a:cubicBezTo>
                  <a:cubicBezTo>
                    <a:pt x="8" y="393"/>
                    <a:pt x="8" y="393"/>
                    <a:pt x="8" y="393"/>
                  </a:cubicBezTo>
                  <a:cubicBezTo>
                    <a:pt x="10" y="397"/>
                    <a:pt x="14" y="409"/>
                    <a:pt x="63" y="424"/>
                  </a:cubicBezTo>
                  <a:cubicBezTo>
                    <a:pt x="63" y="500"/>
                    <a:pt x="63" y="500"/>
                    <a:pt x="63" y="500"/>
                  </a:cubicBezTo>
                  <a:cubicBezTo>
                    <a:pt x="65" y="539"/>
                    <a:pt x="104" y="569"/>
                    <a:pt x="179" y="588"/>
                  </a:cubicBezTo>
                  <a:cubicBezTo>
                    <a:pt x="213" y="597"/>
                    <a:pt x="215" y="611"/>
                    <a:pt x="215" y="612"/>
                  </a:cubicBezTo>
                  <a:cubicBezTo>
                    <a:pt x="215" y="614"/>
                    <a:pt x="215" y="614"/>
                    <a:pt x="215" y="614"/>
                  </a:cubicBezTo>
                  <a:cubicBezTo>
                    <a:pt x="215" y="710"/>
                    <a:pt x="215" y="710"/>
                    <a:pt x="215" y="710"/>
                  </a:cubicBezTo>
                  <a:cubicBezTo>
                    <a:pt x="215" y="717"/>
                    <a:pt x="220" y="722"/>
                    <a:pt x="227" y="722"/>
                  </a:cubicBezTo>
                  <a:lnTo>
                    <a:pt x="233" y="72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12" name="Freeform 31"/>
            <p:cNvSpPr/>
            <p:nvPr/>
          </p:nvSpPr>
          <p:spPr bwMode="auto">
            <a:xfrm>
              <a:off x="6029325" y="2752726"/>
              <a:ext cx="169863" cy="495300"/>
            </a:xfrm>
            <a:custGeom>
              <a:avLst/>
              <a:gdLst>
                <a:gd name="T0" fmla="*/ 21 w 162"/>
                <a:gd name="T1" fmla="*/ 470 h 470"/>
                <a:gd name="T2" fmla="*/ 33 w 162"/>
                <a:gd name="T3" fmla="*/ 458 h 470"/>
                <a:gd name="T4" fmla="*/ 33 w 162"/>
                <a:gd name="T5" fmla="*/ 361 h 470"/>
                <a:gd name="T6" fmla="*/ 108 w 162"/>
                <a:gd name="T7" fmla="*/ 168 h 470"/>
                <a:gd name="T8" fmla="*/ 162 w 162"/>
                <a:gd name="T9" fmla="*/ 13 h 470"/>
                <a:gd name="T10" fmla="*/ 151 w 162"/>
                <a:gd name="T11" fmla="*/ 1 h 470"/>
                <a:gd name="T12" fmla="*/ 144 w 162"/>
                <a:gd name="T13" fmla="*/ 0 h 470"/>
                <a:gd name="T14" fmla="*/ 131 w 162"/>
                <a:gd name="T15" fmla="*/ 12 h 470"/>
                <a:gd name="T16" fmla="*/ 84 w 162"/>
                <a:gd name="T17" fmla="*/ 149 h 470"/>
                <a:gd name="T18" fmla="*/ 3 w 162"/>
                <a:gd name="T19" fmla="*/ 362 h 470"/>
                <a:gd name="T20" fmla="*/ 3 w 162"/>
                <a:gd name="T21" fmla="*/ 458 h 470"/>
                <a:gd name="T22" fmla="*/ 15 w 162"/>
                <a:gd name="T23" fmla="*/ 470 h 470"/>
                <a:gd name="T24" fmla="*/ 21 w 162"/>
                <a:gd name="T25" fmla="*/ 470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2" h="470">
                  <a:moveTo>
                    <a:pt x="21" y="470"/>
                  </a:moveTo>
                  <a:cubicBezTo>
                    <a:pt x="28" y="470"/>
                    <a:pt x="33" y="465"/>
                    <a:pt x="33" y="458"/>
                  </a:cubicBezTo>
                  <a:cubicBezTo>
                    <a:pt x="33" y="361"/>
                    <a:pt x="33" y="361"/>
                    <a:pt x="33" y="361"/>
                  </a:cubicBezTo>
                  <a:cubicBezTo>
                    <a:pt x="33" y="360"/>
                    <a:pt x="29" y="262"/>
                    <a:pt x="108" y="168"/>
                  </a:cubicBezTo>
                  <a:cubicBezTo>
                    <a:pt x="137" y="133"/>
                    <a:pt x="157" y="75"/>
                    <a:pt x="162" y="13"/>
                  </a:cubicBezTo>
                  <a:cubicBezTo>
                    <a:pt x="162" y="7"/>
                    <a:pt x="157" y="1"/>
                    <a:pt x="151" y="1"/>
                  </a:cubicBezTo>
                  <a:cubicBezTo>
                    <a:pt x="144" y="0"/>
                    <a:pt x="144" y="0"/>
                    <a:pt x="144" y="0"/>
                  </a:cubicBezTo>
                  <a:cubicBezTo>
                    <a:pt x="138" y="0"/>
                    <a:pt x="132" y="5"/>
                    <a:pt x="131" y="12"/>
                  </a:cubicBezTo>
                  <a:cubicBezTo>
                    <a:pt x="127" y="67"/>
                    <a:pt x="110" y="119"/>
                    <a:pt x="84" y="149"/>
                  </a:cubicBezTo>
                  <a:cubicBezTo>
                    <a:pt x="0" y="249"/>
                    <a:pt x="3" y="353"/>
                    <a:pt x="3" y="362"/>
                  </a:cubicBezTo>
                  <a:cubicBezTo>
                    <a:pt x="3" y="458"/>
                    <a:pt x="3" y="458"/>
                    <a:pt x="3" y="458"/>
                  </a:cubicBezTo>
                  <a:cubicBezTo>
                    <a:pt x="3" y="465"/>
                    <a:pt x="8" y="470"/>
                    <a:pt x="15" y="470"/>
                  </a:cubicBezTo>
                  <a:lnTo>
                    <a:pt x="21" y="47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13" name="Freeform 32"/>
            <p:cNvSpPr/>
            <p:nvPr/>
          </p:nvSpPr>
          <p:spPr bwMode="auto">
            <a:xfrm>
              <a:off x="5851525" y="2489201"/>
              <a:ext cx="325437" cy="406401"/>
            </a:xfrm>
            <a:custGeom>
              <a:avLst/>
              <a:gdLst>
                <a:gd name="T0" fmla="*/ 155 w 309"/>
                <a:gd name="T1" fmla="*/ 386 h 386"/>
                <a:gd name="T2" fmla="*/ 189 w 309"/>
                <a:gd name="T3" fmla="*/ 363 h 386"/>
                <a:gd name="T4" fmla="*/ 208 w 309"/>
                <a:gd name="T5" fmla="*/ 363 h 386"/>
                <a:gd name="T6" fmla="*/ 232 w 309"/>
                <a:gd name="T7" fmla="*/ 353 h 386"/>
                <a:gd name="T8" fmla="*/ 242 w 309"/>
                <a:gd name="T9" fmla="*/ 329 h 386"/>
                <a:gd name="T10" fmla="*/ 242 w 309"/>
                <a:gd name="T11" fmla="*/ 308 h 386"/>
                <a:gd name="T12" fmla="*/ 212 w 309"/>
                <a:gd name="T13" fmla="*/ 308 h 386"/>
                <a:gd name="T14" fmla="*/ 212 w 309"/>
                <a:gd name="T15" fmla="*/ 329 h 386"/>
                <a:gd name="T16" fmla="*/ 210 w 309"/>
                <a:gd name="T17" fmla="*/ 332 h 386"/>
                <a:gd name="T18" fmla="*/ 208 w 309"/>
                <a:gd name="T19" fmla="*/ 333 h 386"/>
                <a:gd name="T20" fmla="*/ 162 w 309"/>
                <a:gd name="T21" fmla="*/ 333 h 386"/>
                <a:gd name="T22" fmla="*/ 162 w 309"/>
                <a:gd name="T23" fmla="*/ 348 h 386"/>
                <a:gd name="T24" fmla="*/ 155 w 309"/>
                <a:gd name="T25" fmla="*/ 356 h 386"/>
                <a:gd name="T26" fmla="*/ 147 w 309"/>
                <a:gd name="T27" fmla="*/ 348 h 386"/>
                <a:gd name="T28" fmla="*/ 147 w 309"/>
                <a:gd name="T29" fmla="*/ 333 h 386"/>
                <a:gd name="T30" fmla="*/ 101 w 309"/>
                <a:gd name="T31" fmla="*/ 333 h 386"/>
                <a:gd name="T32" fmla="*/ 98 w 309"/>
                <a:gd name="T33" fmla="*/ 329 h 386"/>
                <a:gd name="T34" fmla="*/ 98 w 309"/>
                <a:gd name="T35" fmla="*/ 266 h 386"/>
                <a:gd name="T36" fmla="*/ 90 w 309"/>
                <a:gd name="T37" fmla="*/ 262 h 386"/>
                <a:gd name="T38" fmla="*/ 30 w 309"/>
                <a:gd name="T39" fmla="*/ 155 h 386"/>
                <a:gd name="T40" fmla="*/ 155 w 309"/>
                <a:gd name="T41" fmla="*/ 31 h 386"/>
                <a:gd name="T42" fmla="*/ 279 w 309"/>
                <a:gd name="T43" fmla="*/ 155 h 386"/>
                <a:gd name="T44" fmla="*/ 222 w 309"/>
                <a:gd name="T45" fmla="*/ 260 h 386"/>
                <a:gd name="T46" fmla="*/ 174 w 309"/>
                <a:gd name="T47" fmla="*/ 259 h 386"/>
                <a:gd name="T48" fmla="*/ 170 w 309"/>
                <a:gd name="T49" fmla="*/ 255 h 386"/>
                <a:gd name="T50" fmla="*/ 170 w 309"/>
                <a:gd name="T51" fmla="*/ 188 h 386"/>
                <a:gd name="T52" fmla="*/ 139 w 309"/>
                <a:gd name="T53" fmla="*/ 188 h 386"/>
                <a:gd name="T54" fmla="*/ 139 w 309"/>
                <a:gd name="T55" fmla="*/ 255 h 386"/>
                <a:gd name="T56" fmla="*/ 174 w 309"/>
                <a:gd name="T57" fmla="*/ 290 h 386"/>
                <a:gd name="T58" fmla="*/ 231 w 309"/>
                <a:gd name="T59" fmla="*/ 290 h 386"/>
                <a:gd name="T60" fmla="*/ 235 w 309"/>
                <a:gd name="T61" fmla="*/ 288 h 386"/>
                <a:gd name="T62" fmla="*/ 309 w 309"/>
                <a:gd name="T63" fmla="*/ 155 h 386"/>
                <a:gd name="T64" fmla="*/ 155 w 309"/>
                <a:gd name="T65" fmla="*/ 0 h 386"/>
                <a:gd name="T66" fmla="*/ 0 w 309"/>
                <a:gd name="T67" fmla="*/ 155 h 386"/>
                <a:gd name="T68" fmla="*/ 67 w 309"/>
                <a:gd name="T69" fmla="*/ 283 h 386"/>
                <a:gd name="T70" fmla="*/ 67 w 309"/>
                <a:gd name="T71" fmla="*/ 329 h 386"/>
                <a:gd name="T72" fmla="*/ 101 w 309"/>
                <a:gd name="T73" fmla="*/ 363 h 386"/>
                <a:gd name="T74" fmla="*/ 120 w 309"/>
                <a:gd name="T75" fmla="*/ 363 h 386"/>
                <a:gd name="T76" fmla="*/ 155 w 309"/>
                <a:gd name="T77" fmla="*/ 386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09" h="386">
                  <a:moveTo>
                    <a:pt x="155" y="386"/>
                  </a:moveTo>
                  <a:cubicBezTo>
                    <a:pt x="170" y="386"/>
                    <a:pt x="184" y="377"/>
                    <a:pt x="189" y="363"/>
                  </a:cubicBezTo>
                  <a:cubicBezTo>
                    <a:pt x="208" y="363"/>
                    <a:pt x="208" y="363"/>
                    <a:pt x="208" y="363"/>
                  </a:cubicBezTo>
                  <a:cubicBezTo>
                    <a:pt x="217" y="363"/>
                    <a:pt x="226" y="360"/>
                    <a:pt x="232" y="353"/>
                  </a:cubicBezTo>
                  <a:cubicBezTo>
                    <a:pt x="238" y="347"/>
                    <a:pt x="242" y="338"/>
                    <a:pt x="242" y="329"/>
                  </a:cubicBezTo>
                  <a:cubicBezTo>
                    <a:pt x="242" y="308"/>
                    <a:pt x="242" y="308"/>
                    <a:pt x="242" y="308"/>
                  </a:cubicBezTo>
                  <a:cubicBezTo>
                    <a:pt x="212" y="308"/>
                    <a:pt x="212" y="308"/>
                    <a:pt x="212" y="308"/>
                  </a:cubicBezTo>
                  <a:cubicBezTo>
                    <a:pt x="212" y="329"/>
                    <a:pt x="212" y="329"/>
                    <a:pt x="212" y="329"/>
                  </a:cubicBezTo>
                  <a:cubicBezTo>
                    <a:pt x="212" y="330"/>
                    <a:pt x="211" y="331"/>
                    <a:pt x="210" y="332"/>
                  </a:cubicBezTo>
                  <a:cubicBezTo>
                    <a:pt x="210" y="332"/>
                    <a:pt x="209" y="333"/>
                    <a:pt x="208" y="333"/>
                  </a:cubicBezTo>
                  <a:cubicBezTo>
                    <a:pt x="162" y="333"/>
                    <a:pt x="162" y="333"/>
                    <a:pt x="162" y="333"/>
                  </a:cubicBezTo>
                  <a:cubicBezTo>
                    <a:pt x="162" y="348"/>
                    <a:pt x="162" y="348"/>
                    <a:pt x="162" y="348"/>
                  </a:cubicBezTo>
                  <a:cubicBezTo>
                    <a:pt x="162" y="352"/>
                    <a:pt x="159" y="356"/>
                    <a:pt x="155" y="356"/>
                  </a:cubicBezTo>
                  <a:cubicBezTo>
                    <a:pt x="150" y="356"/>
                    <a:pt x="147" y="352"/>
                    <a:pt x="147" y="348"/>
                  </a:cubicBezTo>
                  <a:cubicBezTo>
                    <a:pt x="147" y="333"/>
                    <a:pt x="147" y="333"/>
                    <a:pt x="147" y="333"/>
                  </a:cubicBezTo>
                  <a:cubicBezTo>
                    <a:pt x="101" y="333"/>
                    <a:pt x="101" y="333"/>
                    <a:pt x="101" y="333"/>
                  </a:cubicBezTo>
                  <a:cubicBezTo>
                    <a:pt x="99" y="333"/>
                    <a:pt x="98" y="331"/>
                    <a:pt x="98" y="329"/>
                  </a:cubicBezTo>
                  <a:cubicBezTo>
                    <a:pt x="98" y="266"/>
                    <a:pt x="98" y="266"/>
                    <a:pt x="98" y="266"/>
                  </a:cubicBezTo>
                  <a:cubicBezTo>
                    <a:pt x="90" y="262"/>
                    <a:pt x="90" y="262"/>
                    <a:pt x="90" y="262"/>
                  </a:cubicBezTo>
                  <a:cubicBezTo>
                    <a:pt x="53" y="239"/>
                    <a:pt x="30" y="199"/>
                    <a:pt x="30" y="155"/>
                  </a:cubicBezTo>
                  <a:cubicBezTo>
                    <a:pt x="30" y="87"/>
                    <a:pt x="86" y="31"/>
                    <a:pt x="155" y="31"/>
                  </a:cubicBezTo>
                  <a:cubicBezTo>
                    <a:pt x="223" y="31"/>
                    <a:pt x="279" y="87"/>
                    <a:pt x="279" y="155"/>
                  </a:cubicBezTo>
                  <a:cubicBezTo>
                    <a:pt x="279" y="198"/>
                    <a:pt x="258" y="236"/>
                    <a:pt x="222" y="260"/>
                  </a:cubicBezTo>
                  <a:cubicBezTo>
                    <a:pt x="174" y="259"/>
                    <a:pt x="174" y="259"/>
                    <a:pt x="174" y="259"/>
                  </a:cubicBezTo>
                  <a:cubicBezTo>
                    <a:pt x="172" y="259"/>
                    <a:pt x="170" y="258"/>
                    <a:pt x="170" y="255"/>
                  </a:cubicBezTo>
                  <a:cubicBezTo>
                    <a:pt x="170" y="188"/>
                    <a:pt x="170" y="188"/>
                    <a:pt x="170" y="188"/>
                  </a:cubicBezTo>
                  <a:cubicBezTo>
                    <a:pt x="139" y="188"/>
                    <a:pt x="139" y="188"/>
                    <a:pt x="139" y="188"/>
                  </a:cubicBezTo>
                  <a:cubicBezTo>
                    <a:pt x="139" y="255"/>
                    <a:pt x="139" y="255"/>
                    <a:pt x="139" y="255"/>
                  </a:cubicBezTo>
                  <a:cubicBezTo>
                    <a:pt x="139" y="274"/>
                    <a:pt x="155" y="290"/>
                    <a:pt x="174" y="290"/>
                  </a:cubicBezTo>
                  <a:cubicBezTo>
                    <a:pt x="231" y="290"/>
                    <a:pt x="231" y="290"/>
                    <a:pt x="231" y="290"/>
                  </a:cubicBezTo>
                  <a:cubicBezTo>
                    <a:pt x="235" y="288"/>
                    <a:pt x="235" y="288"/>
                    <a:pt x="235" y="288"/>
                  </a:cubicBezTo>
                  <a:cubicBezTo>
                    <a:pt x="281" y="259"/>
                    <a:pt x="309" y="210"/>
                    <a:pt x="309" y="155"/>
                  </a:cubicBezTo>
                  <a:cubicBezTo>
                    <a:pt x="309" y="70"/>
                    <a:pt x="240" y="0"/>
                    <a:pt x="155" y="0"/>
                  </a:cubicBezTo>
                  <a:cubicBezTo>
                    <a:pt x="69" y="0"/>
                    <a:pt x="0" y="70"/>
                    <a:pt x="0" y="155"/>
                  </a:cubicBezTo>
                  <a:cubicBezTo>
                    <a:pt x="0" y="207"/>
                    <a:pt x="25" y="254"/>
                    <a:pt x="67" y="283"/>
                  </a:cubicBezTo>
                  <a:cubicBezTo>
                    <a:pt x="67" y="329"/>
                    <a:pt x="67" y="329"/>
                    <a:pt x="67" y="329"/>
                  </a:cubicBezTo>
                  <a:cubicBezTo>
                    <a:pt x="67" y="348"/>
                    <a:pt x="83" y="363"/>
                    <a:pt x="101" y="363"/>
                  </a:cubicBezTo>
                  <a:cubicBezTo>
                    <a:pt x="120" y="363"/>
                    <a:pt x="120" y="363"/>
                    <a:pt x="120" y="363"/>
                  </a:cubicBezTo>
                  <a:cubicBezTo>
                    <a:pt x="126" y="377"/>
                    <a:pt x="139" y="386"/>
                    <a:pt x="155" y="38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14" name="Freeform 33"/>
            <p:cNvSpPr>
              <a:spLocks noEditPoints="1"/>
            </p:cNvSpPr>
            <p:nvPr/>
          </p:nvSpPr>
          <p:spPr bwMode="auto">
            <a:xfrm>
              <a:off x="5956300" y="2597151"/>
              <a:ext cx="114300" cy="114300"/>
            </a:xfrm>
            <a:custGeom>
              <a:avLst/>
              <a:gdLst>
                <a:gd name="T0" fmla="*/ 55 w 109"/>
                <a:gd name="T1" fmla="*/ 108 h 108"/>
                <a:gd name="T2" fmla="*/ 109 w 109"/>
                <a:gd name="T3" fmla="*/ 54 h 108"/>
                <a:gd name="T4" fmla="*/ 55 w 109"/>
                <a:gd name="T5" fmla="*/ 0 h 108"/>
                <a:gd name="T6" fmla="*/ 0 w 109"/>
                <a:gd name="T7" fmla="*/ 54 h 108"/>
                <a:gd name="T8" fmla="*/ 55 w 109"/>
                <a:gd name="T9" fmla="*/ 108 h 108"/>
                <a:gd name="T10" fmla="*/ 55 w 109"/>
                <a:gd name="T11" fmla="*/ 30 h 108"/>
                <a:gd name="T12" fmla="*/ 78 w 109"/>
                <a:gd name="T13" fmla="*/ 54 h 108"/>
                <a:gd name="T14" fmla="*/ 55 w 109"/>
                <a:gd name="T15" fmla="*/ 78 h 108"/>
                <a:gd name="T16" fmla="*/ 31 w 109"/>
                <a:gd name="T17" fmla="*/ 54 h 108"/>
                <a:gd name="T18" fmla="*/ 55 w 109"/>
                <a:gd name="T19" fmla="*/ 3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9" h="108">
                  <a:moveTo>
                    <a:pt x="55" y="108"/>
                  </a:moveTo>
                  <a:cubicBezTo>
                    <a:pt x="84" y="108"/>
                    <a:pt x="109" y="84"/>
                    <a:pt x="109" y="54"/>
                  </a:cubicBezTo>
                  <a:cubicBezTo>
                    <a:pt x="109" y="24"/>
                    <a:pt x="84" y="0"/>
                    <a:pt x="55" y="0"/>
                  </a:cubicBezTo>
                  <a:cubicBezTo>
                    <a:pt x="25" y="0"/>
                    <a:pt x="0" y="24"/>
                    <a:pt x="0" y="54"/>
                  </a:cubicBezTo>
                  <a:cubicBezTo>
                    <a:pt x="0" y="84"/>
                    <a:pt x="25" y="108"/>
                    <a:pt x="55" y="108"/>
                  </a:cubicBezTo>
                  <a:close/>
                  <a:moveTo>
                    <a:pt x="55" y="30"/>
                  </a:moveTo>
                  <a:cubicBezTo>
                    <a:pt x="68" y="30"/>
                    <a:pt x="78" y="41"/>
                    <a:pt x="78" y="54"/>
                  </a:cubicBezTo>
                  <a:cubicBezTo>
                    <a:pt x="78" y="67"/>
                    <a:pt x="68" y="78"/>
                    <a:pt x="55" y="78"/>
                  </a:cubicBezTo>
                  <a:cubicBezTo>
                    <a:pt x="41" y="78"/>
                    <a:pt x="31" y="67"/>
                    <a:pt x="31" y="54"/>
                  </a:cubicBezTo>
                  <a:cubicBezTo>
                    <a:pt x="31" y="41"/>
                    <a:pt x="41" y="30"/>
                    <a:pt x="55"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15" name="Rectangle 34"/>
            <p:cNvSpPr>
              <a:spLocks noChangeArrowheads="1"/>
            </p:cNvSpPr>
            <p:nvPr/>
          </p:nvSpPr>
          <p:spPr bwMode="auto">
            <a:xfrm>
              <a:off x="5997575" y="2422526"/>
              <a:ext cx="33338"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16" name="Freeform 35"/>
            <p:cNvSpPr/>
            <p:nvPr/>
          </p:nvSpPr>
          <p:spPr bwMode="auto">
            <a:xfrm>
              <a:off x="6132513" y="2479676"/>
              <a:ext cx="57150" cy="55563"/>
            </a:xfrm>
            <a:custGeom>
              <a:avLst/>
              <a:gdLst>
                <a:gd name="T0" fmla="*/ 14 w 36"/>
                <a:gd name="T1" fmla="*/ 35 h 35"/>
                <a:gd name="T2" fmla="*/ 36 w 36"/>
                <a:gd name="T3" fmla="*/ 14 h 35"/>
                <a:gd name="T4" fmla="*/ 21 w 36"/>
                <a:gd name="T5" fmla="*/ 0 h 35"/>
                <a:gd name="T6" fmla="*/ 0 w 36"/>
                <a:gd name="T7" fmla="*/ 21 h 35"/>
                <a:gd name="T8" fmla="*/ 14 w 36"/>
                <a:gd name="T9" fmla="*/ 35 h 35"/>
              </a:gdLst>
              <a:ahLst/>
              <a:cxnLst>
                <a:cxn ang="0">
                  <a:pos x="T0" y="T1"/>
                </a:cxn>
                <a:cxn ang="0">
                  <a:pos x="T2" y="T3"/>
                </a:cxn>
                <a:cxn ang="0">
                  <a:pos x="T4" y="T5"/>
                </a:cxn>
                <a:cxn ang="0">
                  <a:pos x="T6" y="T7"/>
                </a:cxn>
                <a:cxn ang="0">
                  <a:pos x="T8" y="T9"/>
                </a:cxn>
              </a:cxnLst>
              <a:rect l="0" t="0" r="r" b="b"/>
              <a:pathLst>
                <a:path w="36" h="35">
                  <a:moveTo>
                    <a:pt x="14" y="35"/>
                  </a:moveTo>
                  <a:lnTo>
                    <a:pt x="36" y="14"/>
                  </a:lnTo>
                  <a:lnTo>
                    <a:pt x="21" y="0"/>
                  </a:lnTo>
                  <a:lnTo>
                    <a:pt x="0" y="21"/>
                  </a:lnTo>
                  <a:lnTo>
                    <a:pt x="14"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17" name="Rectangle 36"/>
            <p:cNvSpPr>
              <a:spLocks noChangeArrowheads="1"/>
            </p:cNvSpPr>
            <p:nvPr/>
          </p:nvSpPr>
          <p:spPr bwMode="auto">
            <a:xfrm>
              <a:off x="6196013" y="2638426"/>
              <a:ext cx="49213" cy="317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18" name="Rectangle 37"/>
            <p:cNvSpPr>
              <a:spLocks noChangeArrowheads="1"/>
            </p:cNvSpPr>
            <p:nvPr/>
          </p:nvSpPr>
          <p:spPr bwMode="auto">
            <a:xfrm>
              <a:off x="5783263" y="2638426"/>
              <a:ext cx="47625" cy="317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19" name="Freeform 38"/>
            <p:cNvSpPr/>
            <p:nvPr/>
          </p:nvSpPr>
          <p:spPr bwMode="auto">
            <a:xfrm>
              <a:off x="5840413" y="2479676"/>
              <a:ext cx="55563" cy="55563"/>
            </a:xfrm>
            <a:custGeom>
              <a:avLst/>
              <a:gdLst>
                <a:gd name="T0" fmla="*/ 21 w 35"/>
                <a:gd name="T1" fmla="*/ 35 h 35"/>
                <a:gd name="T2" fmla="*/ 35 w 35"/>
                <a:gd name="T3" fmla="*/ 21 h 35"/>
                <a:gd name="T4" fmla="*/ 14 w 35"/>
                <a:gd name="T5" fmla="*/ 0 h 35"/>
                <a:gd name="T6" fmla="*/ 0 w 35"/>
                <a:gd name="T7" fmla="*/ 14 h 35"/>
                <a:gd name="T8" fmla="*/ 21 w 35"/>
                <a:gd name="T9" fmla="*/ 35 h 35"/>
              </a:gdLst>
              <a:ahLst/>
              <a:cxnLst>
                <a:cxn ang="0">
                  <a:pos x="T0" y="T1"/>
                </a:cxn>
                <a:cxn ang="0">
                  <a:pos x="T2" y="T3"/>
                </a:cxn>
                <a:cxn ang="0">
                  <a:pos x="T4" y="T5"/>
                </a:cxn>
                <a:cxn ang="0">
                  <a:pos x="T6" y="T7"/>
                </a:cxn>
                <a:cxn ang="0">
                  <a:pos x="T8" y="T9"/>
                </a:cxn>
              </a:cxnLst>
              <a:rect l="0" t="0" r="r" b="b"/>
              <a:pathLst>
                <a:path w="35" h="35">
                  <a:moveTo>
                    <a:pt x="21" y="35"/>
                  </a:moveTo>
                  <a:lnTo>
                    <a:pt x="35" y="21"/>
                  </a:lnTo>
                  <a:lnTo>
                    <a:pt x="14" y="0"/>
                  </a:lnTo>
                  <a:lnTo>
                    <a:pt x="0" y="14"/>
                  </a:lnTo>
                  <a:lnTo>
                    <a:pt x="21"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20" name="Freeform 39"/>
            <p:cNvSpPr/>
            <p:nvPr/>
          </p:nvSpPr>
          <p:spPr bwMode="auto">
            <a:xfrm>
              <a:off x="5913438" y="2433638"/>
              <a:ext cx="47625" cy="55563"/>
            </a:xfrm>
            <a:custGeom>
              <a:avLst/>
              <a:gdLst>
                <a:gd name="T0" fmla="*/ 11 w 30"/>
                <a:gd name="T1" fmla="*/ 35 h 35"/>
                <a:gd name="T2" fmla="*/ 30 w 30"/>
                <a:gd name="T3" fmla="*/ 28 h 35"/>
                <a:gd name="T4" fmla="*/ 19 w 30"/>
                <a:gd name="T5" fmla="*/ 0 h 35"/>
                <a:gd name="T6" fmla="*/ 0 w 30"/>
                <a:gd name="T7" fmla="*/ 7 h 35"/>
                <a:gd name="T8" fmla="*/ 11 w 30"/>
                <a:gd name="T9" fmla="*/ 35 h 35"/>
              </a:gdLst>
              <a:ahLst/>
              <a:cxnLst>
                <a:cxn ang="0">
                  <a:pos x="T0" y="T1"/>
                </a:cxn>
                <a:cxn ang="0">
                  <a:pos x="T2" y="T3"/>
                </a:cxn>
                <a:cxn ang="0">
                  <a:pos x="T4" y="T5"/>
                </a:cxn>
                <a:cxn ang="0">
                  <a:pos x="T6" y="T7"/>
                </a:cxn>
                <a:cxn ang="0">
                  <a:pos x="T8" y="T9"/>
                </a:cxn>
              </a:cxnLst>
              <a:rect l="0" t="0" r="r" b="b"/>
              <a:pathLst>
                <a:path w="30" h="35">
                  <a:moveTo>
                    <a:pt x="11" y="35"/>
                  </a:moveTo>
                  <a:lnTo>
                    <a:pt x="30" y="28"/>
                  </a:lnTo>
                  <a:lnTo>
                    <a:pt x="19" y="0"/>
                  </a:lnTo>
                  <a:lnTo>
                    <a:pt x="0" y="7"/>
                  </a:lnTo>
                  <a:lnTo>
                    <a:pt x="11"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21" name="Freeform 40"/>
            <p:cNvSpPr/>
            <p:nvPr/>
          </p:nvSpPr>
          <p:spPr bwMode="auto">
            <a:xfrm>
              <a:off x="6070600" y="2435226"/>
              <a:ext cx="49213" cy="57150"/>
            </a:xfrm>
            <a:custGeom>
              <a:avLst/>
              <a:gdLst>
                <a:gd name="T0" fmla="*/ 19 w 31"/>
                <a:gd name="T1" fmla="*/ 36 h 36"/>
                <a:gd name="T2" fmla="*/ 31 w 31"/>
                <a:gd name="T3" fmla="*/ 8 h 36"/>
                <a:gd name="T4" fmla="*/ 12 w 31"/>
                <a:gd name="T5" fmla="*/ 0 h 36"/>
                <a:gd name="T6" fmla="*/ 0 w 31"/>
                <a:gd name="T7" fmla="*/ 28 h 36"/>
                <a:gd name="T8" fmla="*/ 19 w 31"/>
                <a:gd name="T9" fmla="*/ 36 h 36"/>
              </a:gdLst>
              <a:ahLst/>
              <a:cxnLst>
                <a:cxn ang="0">
                  <a:pos x="T0" y="T1"/>
                </a:cxn>
                <a:cxn ang="0">
                  <a:pos x="T2" y="T3"/>
                </a:cxn>
                <a:cxn ang="0">
                  <a:pos x="T4" y="T5"/>
                </a:cxn>
                <a:cxn ang="0">
                  <a:pos x="T6" y="T7"/>
                </a:cxn>
                <a:cxn ang="0">
                  <a:pos x="T8" y="T9"/>
                </a:cxn>
              </a:cxnLst>
              <a:rect l="0" t="0" r="r" b="b"/>
              <a:pathLst>
                <a:path w="31" h="36">
                  <a:moveTo>
                    <a:pt x="19" y="36"/>
                  </a:moveTo>
                  <a:lnTo>
                    <a:pt x="31" y="8"/>
                  </a:lnTo>
                  <a:lnTo>
                    <a:pt x="12" y="0"/>
                  </a:lnTo>
                  <a:lnTo>
                    <a:pt x="0" y="28"/>
                  </a:lnTo>
                  <a:lnTo>
                    <a:pt x="19" y="3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22" name="Freeform 41"/>
            <p:cNvSpPr/>
            <p:nvPr/>
          </p:nvSpPr>
          <p:spPr bwMode="auto">
            <a:xfrm>
              <a:off x="6176963" y="2554288"/>
              <a:ext cx="57150" cy="47625"/>
            </a:xfrm>
            <a:custGeom>
              <a:avLst/>
              <a:gdLst>
                <a:gd name="T0" fmla="*/ 8 w 36"/>
                <a:gd name="T1" fmla="*/ 30 h 30"/>
                <a:gd name="T2" fmla="*/ 36 w 36"/>
                <a:gd name="T3" fmla="*/ 18 h 30"/>
                <a:gd name="T4" fmla="*/ 29 w 36"/>
                <a:gd name="T5" fmla="*/ 0 h 30"/>
                <a:gd name="T6" fmla="*/ 0 w 36"/>
                <a:gd name="T7" fmla="*/ 11 h 30"/>
                <a:gd name="T8" fmla="*/ 8 w 36"/>
                <a:gd name="T9" fmla="*/ 30 h 30"/>
              </a:gdLst>
              <a:ahLst/>
              <a:cxnLst>
                <a:cxn ang="0">
                  <a:pos x="T0" y="T1"/>
                </a:cxn>
                <a:cxn ang="0">
                  <a:pos x="T2" y="T3"/>
                </a:cxn>
                <a:cxn ang="0">
                  <a:pos x="T4" y="T5"/>
                </a:cxn>
                <a:cxn ang="0">
                  <a:pos x="T6" y="T7"/>
                </a:cxn>
                <a:cxn ang="0">
                  <a:pos x="T8" y="T9"/>
                </a:cxn>
              </a:cxnLst>
              <a:rect l="0" t="0" r="r" b="b"/>
              <a:pathLst>
                <a:path w="36" h="30">
                  <a:moveTo>
                    <a:pt x="8" y="30"/>
                  </a:moveTo>
                  <a:lnTo>
                    <a:pt x="36" y="18"/>
                  </a:lnTo>
                  <a:lnTo>
                    <a:pt x="29" y="0"/>
                  </a:lnTo>
                  <a:lnTo>
                    <a:pt x="0" y="11"/>
                  </a:lnTo>
                  <a:lnTo>
                    <a:pt x="8" y="3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23" name="Freeform 42"/>
            <p:cNvSpPr/>
            <p:nvPr/>
          </p:nvSpPr>
          <p:spPr bwMode="auto">
            <a:xfrm>
              <a:off x="5795963" y="2547938"/>
              <a:ext cx="57150" cy="47625"/>
            </a:xfrm>
            <a:custGeom>
              <a:avLst/>
              <a:gdLst>
                <a:gd name="T0" fmla="*/ 28 w 36"/>
                <a:gd name="T1" fmla="*/ 30 h 30"/>
                <a:gd name="T2" fmla="*/ 36 w 36"/>
                <a:gd name="T3" fmla="*/ 12 h 30"/>
                <a:gd name="T4" fmla="*/ 8 w 36"/>
                <a:gd name="T5" fmla="*/ 0 h 30"/>
                <a:gd name="T6" fmla="*/ 0 w 36"/>
                <a:gd name="T7" fmla="*/ 18 h 30"/>
                <a:gd name="T8" fmla="*/ 28 w 36"/>
                <a:gd name="T9" fmla="*/ 30 h 30"/>
              </a:gdLst>
              <a:ahLst/>
              <a:cxnLst>
                <a:cxn ang="0">
                  <a:pos x="T0" y="T1"/>
                </a:cxn>
                <a:cxn ang="0">
                  <a:pos x="T2" y="T3"/>
                </a:cxn>
                <a:cxn ang="0">
                  <a:pos x="T4" y="T5"/>
                </a:cxn>
                <a:cxn ang="0">
                  <a:pos x="T6" y="T7"/>
                </a:cxn>
                <a:cxn ang="0">
                  <a:pos x="T8" y="T9"/>
                </a:cxn>
              </a:cxnLst>
              <a:rect l="0" t="0" r="r" b="b"/>
              <a:pathLst>
                <a:path w="36" h="30">
                  <a:moveTo>
                    <a:pt x="28" y="30"/>
                  </a:moveTo>
                  <a:lnTo>
                    <a:pt x="36" y="12"/>
                  </a:lnTo>
                  <a:lnTo>
                    <a:pt x="8" y="0"/>
                  </a:lnTo>
                  <a:lnTo>
                    <a:pt x="0" y="18"/>
                  </a:lnTo>
                  <a:lnTo>
                    <a:pt x="28" y="3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a typeface="+mn-ea"/>
              </a:endParaRPr>
            </a:p>
          </p:txBody>
        </p:sp>
      </p:grpSp>
      <p:sp>
        <p:nvSpPr>
          <p:cNvPr id="25" name="Freeform 6"/>
          <p:cNvSpPr/>
          <p:nvPr userDrawn="1"/>
        </p:nvSpPr>
        <p:spPr bwMode="auto">
          <a:xfrm>
            <a:off x="3213039" y="296368"/>
            <a:ext cx="8978961" cy="864888"/>
          </a:xfrm>
          <a:custGeom>
            <a:avLst/>
            <a:gdLst>
              <a:gd name="T0" fmla="*/ 6409 w 6533"/>
              <a:gd name="T1" fmla="*/ 0 h 617"/>
              <a:gd name="T2" fmla="*/ 0 w 6533"/>
              <a:gd name="T3" fmla="*/ 0 h 617"/>
              <a:gd name="T4" fmla="*/ 126 w 6533"/>
              <a:gd name="T5" fmla="*/ 310 h 617"/>
              <a:gd name="T6" fmla="*/ 0 w 6533"/>
              <a:gd name="T7" fmla="*/ 617 h 617"/>
              <a:gd name="T8" fmla="*/ 6409 w 6533"/>
              <a:gd name="T9" fmla="*/ 617 h 617"/>
              <a:gd name="T10" fmla="*/ 6533 w 6533"/>
              <a:gd name="T11" fmla="*/ 310 h 617"/>
              <a:gd name="T12" fmla="*/ 6409 w 6533"/>
              <a:gd name="T13" fmla="*/ 0 h 617"/>
              <a:gd name="connsiteX0" fmla="*/ 9810 w 9810"/>
              <a:gd name="connsiteY0" fmla="*/ 0 h 10000"/>
              <a:gd name="connsiteX1" fmla="*/ 0 w 9810"/>
              <a:gd name="connsiteY1" fmla="*/ 0 h 10000"/>
              <a:gd name="connsiteX2" fmla="*/ 193 w 9810"/>
              <a:gd name="connsiteY2" fmla="*/ 5024 h 10000"/>
              <a:gd name="connsiteX3" fmla="*/ 0 w 9810"/>
              <a:gd name="connsiteY3" fmla="*/ 10000 h 10000"/>
              <a:gd name="connsiteX4" fmla="*/ 9810 w 9810"/>
              <a:gd name="connsiteY4" fmla="*/ 10000 h 10000"/>
              <a:gd name="connsiteX5" fmla="*/ 7589 w 9810"/>
              <a:gd name="connsiteY5" fmla="*/ 5574 h 10000"/>
              <a:gd name="connsiteX6" fmla="*/ 9810 w 9810"/>
              <a:gd name="connsiteY6" fmla="*/ 0 h 10000"/>
              <a:gd name="connsiteX0-1" fmla="*/ 7021 w 10000"/>
              <a:gd name="connsiteY0-2" fmla="*/ 0 h 10000"/>
              <a:gd name="connsiteX1-3" fmla="*/ 0 w 10000"/>
              <a:gd name="connsiteY1-4" fmla="*/ 0 h 10000"/>
              <a:gd name="connsiteX2-5" fmla="*/ 197 w 10000"/>
              <a:gd name="connsiteY2-6" fmla="*/ 5024 h 10000"/>
              <a:gd name="connsiteX3-7" fmla="*/ 0 w 10000"/>
              <a:gd name="connsiteY3-8" fmla="*/ 10000 h 10000"/>
              <a:gd name="connsiteX4-9" fmla="*/ 10000 w 10000"/>
              <a:gd name="connsiteY4-10" fmla="*/ 10000 h 10000"/>
              <a:gd name="connsiteX5-11" fmla="*/ 7736 w 10000"/>
              <a:gd name="connsiteY5-12" fmla="*/ 5574 h 10000"/>
              <a:gd name="connsiteX6-13" fmla="*/ 7021 w 10000"/>
              <a:gd name="connsiteY6-14" fmla="*/ 0 h 10000"/>
              <a:gd name="connsiteX0-15" fmla="*/ 7021 w 7736"/>
              <a:gd name="connsiteY0-16" fmla="*/ 0 h 10038"/>
              <a:gd name="connsiteX1-17" fmla="*/ 0 w 7736"/>
              <a:gd name="connsiteY1-18" fmla="*/ 0 h 10038"/>
              <a:gd name="connsiteX2-19" fmla="*/ 197 w 7736"/>
              <a:gd name="connsiteY2-20" fmla="*/ 5024 h 10038"/>
              <a:gd name="connsiteX3-21" fmla="*/ 0 w 7736"/>
              <a:gd name="connsiteY3-22" fmla="*/ 10000 h 10038"/>
              <a:gd name="connsiteX4-23" fmla="*/ 7017 w 7736"/>
              <a:gd name="connsiteY4-24" fmla="*/ 10038 h 10038"/>
              <a:gd name="connsiteX5-25" fmla="*/ 7736 w 7736"/>
              <a:gd name="connsiteY5-26" fmla="*/ 5574 h 10038"/>
              <a:gd name="connsiteX6-27" fmla="*/ 7021 w 7736"/>
              <a:gd name="connsiteY6-28" fmla="*/ 0 h 10038"/>
              <a:gd name="connsiteX0-29" fmla="*/ 9076 w 9316"/>
              <a:gd name="connsiteY0-30" fmla="*/ 0 h 10000"/>
              <a:gd name="connsiteX1-31" fmla="*/ 0 w 9316"/>
              <a:gd name="connsiteY1-32" fmla="*/ 0 h 10000"/>
              <a:gd name="connsiteX2-33" fmla="*/ 255 w 9316"/>
              <a:gd name="connsiteY2-34" fmla="*/ 5005 h 10000"/>
              <a:gd name="connsiteX3-35" fmla="*/ 0 w 9316"/>
              <a:gd name="connsiteY3-36" fmla="*/ 9962 h 10000"/>
              <a:gd name="connsiteX4-37" fmla="*/ 9071 w 9316"/>
              <a:gd name="connsiteY4-38" fmla="*/ 10000 h 10000"/>
              <a:gd name="connsiteX5-39" fmla="*/ 9316 w 9316"/>
              <a:gd name="connsiteY5-40" fmla="*/ 5668 h 10000"/>
              <a:gd name="connsiteX6-41" fmla="*/ 9076 w 9316"/>
              <a:gd name="connsiteY6-42" fmla="*/ 0 h 10000"/>
              <a:gd name="connsiteX0-43" fmla="*/ 9742 w 10000"/>
              <a:gd name="connsiteY0-44" fmla="*/ 0 h 10000"/>
              <a:gd name="connsiteX1-45" fmla="*/ 0 w 10000"/>
              <a:gd name="connsiteY1-46" fmla="*/ 0 h 10000"/>
              <a:gd name="connsiteX2-47" fmla="*/ 274 w 10000"/>
              <a:gd name="connsiteY2-48" fmla="*/ 5005 h 10000"/>
              <a:gd name="connsiteX3-49" fmla="*/ 0 w 10000"/>
              <a:gd name="connsiteY3-50" fmla="*/ 9962 h 10000"/>
              <a:gd name="connsiteX4-51" fmla="*/ 9737 w 10000"/>
              <a:gd name="connsiteY4-52" fmla="*/ 10000 h 10000"/>
              <a:gd name="connsiteX5-53" fmla="*/ 10000 w 10000"/>
              <a:gd name="connsiteY5-54" fmla="*/ 5668 h 10000"/>
              <a:gd name="connsiteX6-55" fmla="*/ 9742 w 10000"/>
              <a:gd name="connsiteY6-56" fmla="*/ 0 h 10000"/>
              <a:gd name="connsiteX0-57" fmla="*/ 9742 w 9877"/>
              <a:gd name="connsiteY0-58" fmla="*/ 0 h 10000"/>
              <a:gd name="connsiteX1-59" fmla="*/ 0 w 9877"/>
              <a:gd name="connsiteY1-60" fmla="*/ 0 h 10000"/>
              <a:gd name="connsiteX2-61" fmla="*/ 274 w 9877"/>
              <a:gd name="connsiteY2-62" fmla="*/ 5005 h 10000"/>
              <a:gd name="connsiteX3-63" fmla="*/ 0 w 9877"/>
              <a:gd name="connsiteY3-64" fmla="*/ 9962 h 10000"/>
              <a:gd name="connsiteX4-65" fmla="*/ 9737 w 9877"/>
              <a:gd name="connsiteY4-66" fmla="*/ 10000 h 10000"/>
              <a:gd name="connsiteX5-67" fmla="*/ 9738 w 9877"/>
              <a:gd name="connsiteY5-68" fmla="*/ 5783 h 10000"/>
              <a:gd name="connsiteX6-69" fmla="*/ 9742 w 9877"/>
              <a:gd name="connsiteY6-70" fmla="*/ 0 h 10000"/>
              <a:gd name="connsiteX0-71" fmla="*/ 9863 w 9991"/>
              <a:gd name="connsiteY0-72" fmla="*/ 0 h 10000"/>
              <a:gd name="connsiteX1-73" fmla="*/ 0 w 9991"/>
              <a:gd name="connsiteY1-74" fmla="*/ 0 h 10000"/>
              <a:gd name="connsiteX2-75" fmla="*/ 277 w 9991"/>
              <a:gd name="connsiteY2-76" fmla="*/ 5005 h 10000"/>
              <a:gd name="connsiteX3-77" fmla="*/ 0 w 9991"/>
              <a:gd name="connsiteY3-78" fmla="*/ 9962 h 10000"/>
              <a:gd name="connsiteX4-79" fmla="*/ 9858 w 9991"/>
              <a:gd name="connsiteY4-80" fmla="*/ 10000 h 10000"/>
              <a:gd name="connsiteX5-81" fmla="*/ 9817 w 9991"/>
              <a:gd name="connsiteY5-82" fmla="*/ 5783 h 10000"/>
              <a:gd name="connsiteX6-83" fmla="*/ 9863 w 9991"/>
              <a:gd name="connsiteY6-84" fmla="*/ 0 h 10000"/>
              <a:gd name="connsiteX0-85" fmla="*/ 9872 w 10014"/>
              <a:gd name="connsiteY0-86" fmla="*/ 0 h 10000"/>
              <a:gd name="connsiteX1-87" fmla="*/ 0 w 10014"/>
              <a:gd name="connsiteY1-88" fmla="*/ 0 h 10000"/>
              <a:gd name="connsiteX2-89" fmla="*/ 277 w 10014"/>
              <a:gd name="connsiteY2-90" fmla="*/ 5005 h 10000"/>
              <a:gd name="connsiteX3-91" fmla="*/ 0 w 10014"/>
              <a:gd name="connsiteY3-92" fmla="*/ 9962 h 10000"/>
              <a:gd name="connsiteX4-93" fmla="*/ 9867 w 10014"/>
              <a:gd name="connsiteY4-94" fmla="*/ 10000 h 10000"/>
              <a:gd name="connsiteX5-95" fmla="*/ 9890 w 10014"/>
              <a:gd name="connsiteY5-96" fmla="*/ 5745 h 10000"/>
              <a:gd name="connsiteX6-97" fmla="*/ 9872 w 10014"/>
              <a:gd name="connsiteY6-98" fmla="*/ 0 h 10000"/>
              <a:gd name="connsiteX0-99" fmla="*/ 9872 w 10030"/>
              <a:gd name="connsiteY0-100" fmla="*/ 0 h 10000"/>
              <a:gd name="connsiteX1-101" fmla="*/ 0 w 10030"/>
              <a:gd name="connsiteY1-102" fmla="*/ 0 h 10000"/>
              <a:gd name="connsiteX2-103" fmla="*/ 277 w 10030"/>
              <a:gd name="connsiteY2-104" fmla="*/ 5005 h 10000"/>
              <a:gd name="connsiteX3-105" fmla="*/ 0 w 10030"/>
              <a:gd name="connsiteY3-106" fmla="*/ 9962 h 10000"/>
              <a:gd name="connsiteX4-107" fmla="*/ 9867 w 10030"/>
              <a:gd name="connsiteY4-108" fmla="*/ 10000 h 10000"/>
              <a:gd name="connsiteX5-109" fmla="*/ 9890 w 10030"/>
              <a:gd name="connsiteY5-110" fmla="*/ 5745 h 10000"/>
              <a:gd name="connsiteX6-111" fmla="*/ 9872 w 10030"/>
              <a:gd name="connsiteY6-112" fmla="*/ 0 h 10000"/>
              <a:gd name="connsiteX0-113" fmla="*/ 9872 w 9921"/>
              <a:gd name="connsiteY0-114" fmla="*/ 0 h 10000"/>
              <a:gd name="connsiteX1-115" fmla="*/ 0 w 9921"/>
              <a:gd name="connsiteY1-116" fmla="*/ 0 h 10000"/>
              <a:gd name="connsiteX2-117" fmla="*/ 277 w 9921"/>
              <a:gd name="connsiteY2-118" fmla="*/ 5005 h 10000"/>
              <a:gd name="connsiteX3-119" fmla="*/ 0 w 9921"/>
              <a:gd name="connsiteY3-120" fmla="*/ 9962 h 10000"/>
              <a:gd name="connsiteX4-121" fmla="*/ 9867 w 9921"/>
              <a:gd name="connsiteY4-122" fmla="*/ 10000 h 10000"/>
              <a:gd name="connsiteX5-123" fmla="*/ 9890 w 9921"/>
              <a:gd name="connsiteY5-124" fmla="*/ 5745 h 10000"/>
              <a:gd name="connsiteX6-125" fmla="*/ 9872 w 9921"/>
              <a:gd name="connsiteY6-126" fmla="*/ 0 h 10000"/>
              <a:gd name="connsiteX0-127" fmla="*/ 9951 w 9974"/>
              <a:gd name="connsiteY0-128" fmla="*/ 0 h 10000"/>
              <a:gd name="connsiteX1-129" fmla="*/ 0 w 9974"/>
              <a:gd name="connsiteY1-130" fmla="*/ 0 h 10000"/>
              <a:gd name="connsiteX2-131" fmla="*/ 279 w 9974"/>
              <a:gd name="connsiteY2-132" fmla="*/ 5005 h 10000"/>
              <a:gd name="connsiteX3-133" fmla="*/ 0 w 9974"/>
              <a:gd name="connsiteY3-134" fmla="*/ 9962 h 10000"/>
              <a:gd name="connsiteX4-135" fmla="*/ 9946 w 9974"/>
              <a:gd name="connsiteY4-136" fmla="*/ 10000 h 10000"/>
              <a:gd name="connsiteX5-137" fmla="*/ 9969 w 9974"/>
              <a:gd name="connsiteY5-138" fmla="*/ 5745 h 10000"/>
              <a:gd name="connsiteX6-139" fmla="*/ 9951 w 9974"/>
              <a:gd name="connsiteY6-140" fmla="*/ 0 h 10000"/>
              <a:gd name="connsiteX0-141" fmla="*/ 9977 w 10001"/>
              <a:gd name="connsiteY0-142" fmla="*/ 0 h 10000"/>
              <a:gd name="connsiteX1-143" fmla="*/ 0 w 10001"/>
              <a:gd name="connsiteY1-144" fmla="*/ 0 h 10000"/>
              <a:gd name="connsiteX2-145" fmla="*/ 280 w 10001"/>
              <a:gd name="connsiteY2-146" fmla="*/ 5005 h 10000"/>
              <a:gd name="connsiteX3-147" fmla="*/ 0 w 10001"/>
              <a:gd name="connsiteY3-148" fmla="*/ 9962 h 10000"/>
              <a:gd name="connsiteX4-149" fmla="*/ 9972 w 10001"/>
              <a:gd name="connsiteY4-150" fmla="*/ 10000 h 10000"/>
              <a:gd name="connsiteX5-151" fmla="*/ 9995 w 10001"/>
              <a:gd name="connsiteY5-152" fmla="*/ 5745 h 10000"/>
              <a:gd name="connsiteX6-153" fmla="*/ 9977 w 10001"/>
              <a:gd name="connsiteY6-154" fmla="*/ 0 h 10000"/>
              <a:gd name="connsiteX0-155" fmla="*/ 9977 w 10001"/>
              <a:gd name="connsiteY0-156" fmla="*/ 0 h 10000"/>
              <a:gd name="connsiteX1-157" fmla="*/ 0 w 10001"/>
              <a:gd name="connsiteY1-158" fmla="*/ 0 h 10000"/>
              <a:gd name="connsiteX2-159" fmla="*/ 280 w 10001"/>
              <a:gd name="connsiteY2-160" fmla="*/ 5005 h 10000"/>
              <a:gd name="connsiteX3-161" fmla="*/ 0 w 10001"/>
              <a:gd name="connsiteY3-162" fmla="*/ 9962 h 10000"/>
              <a:gd name="connsiteX4-163" fmla="*/ 9972 w 10001"/>
              <a:gd name="connsiteY4-164" fmla="*/ 10000 h 10000"/>
              <a:gd name="connsiteX5-165" fmla="*/ 9995 w 10001"/>
              <a:gd name="connsiteY5-166" fmla="*/ 5745 h 10000"/>
              <a:gd name="connsiteX6-167" fmla="*/ 9977 w 10001"/>
              <a:gd name="connsiteY6-168" fmla="*/ 0 h 10000"/>
              <a:gd name="connsiteX0-169" fmla="*/ 9977 w 10001"/>
              <a:gd name="connsiteY0-170" fmla="*/ 0 h 10000"/>
              <a:gd name="connsiteX1-171" fmla="*/ 0 w 10001"/>
              <a:gd name="connsiteY1-172" fmla="*/ 0 h 10000"/>
              <a:gd name="connsiteX2-173" fmla="*/ 280 w 10001"/>
              <a:gd name="connsiteY2-174" fmla="*/ 5005 h 10000"/>
              <a:gd name="connsiteX3-175" fmla="*/ 0 w 10001"/>
              <a:gd name="connsiteY3-176" fmla="*/ 9962 h 10000"/>
              <a:gd name="connsiteX4-177" fmla="*/ 9972 w 10001"/>
              <a:gd name="connsiteY4-178" fmla="*/ 10000 h 10000"/>
              <a:gd name="connsiteX5-179" fmla="*/ 9995 w 10001"/>
              <a:gd name="connsiteY5-180" fmla="*/ 5745 h 10000"/>
              <a:gd name="connsiteX6-181" fmla="*/ 9977 w 10001"/>
              <a:gd name="connsiteY6-182" fmla="*/ 0 h 10000"/>
              <a:gd name="connsiteX0-183" fmla="*/ 9977 w 9995"/>
              <a:gd name="connsiteY0-184" fmla="*/ 0 h 10000"/>
              <a:gd name="connsiteX1-185" fmla="*/ 0 w 9995"/>
              <a:gd name="connsiteY1-186" fmla="*/ 0 h 10000"/>
              <a:gd name="connsiteX2-187" fmla="*/ 280 w 9995"/>
              <a:gd name="connsiteY2-188" fmla="*/ 5005 h 10000"/>
              <a:gd name="connsiteX3-189" fmla="*/ 0 w 9995"/>
              <a:gd name="connsiteY3-190" fmla="*/ 9962 h 10000"/>
              <a:gd name="connsiteX4-191" fmla="*/ 9972 w 9995"/>
              <a:gd name="connsiteY4-192" fmla="*/ 10000 h 10000"/>
              <a:gd name="connsiteX5-193" fmla="*/ 9995 w 9995"/>
              <a:gd name="connsiteY5-194" fmla="*/ 5745 h 10000"/>
              <a:gd name="connsiteX6-195" fmla="*/ 9977 w 9995"/>
              <a:gd name="connsiteY6-196" fmla="*/ 0 h 10000"/>
              <a:gd name="connsiteX0-197" fmla="*/ 9999 w 10000"/>
              <a:gd name="connsiteY0-198" fmla="*/ 0 h 10000"/>
              <a:gd name="connsiteX1-199" fmla="*/ 0 w 10000"/>
              <a:gd name="connsiteY1-200" fmla="*/ 0 h 10000"/>
              <a:gd name="connsiteX2-201" fmla="*/ 280 w 10000"/>
              <a:gd name="connsiteY2-202" fmla="*/ 5005 h 10000"/>
              <a:gd name="connsiteX3-203" fmla="*/ 0 w 10000"/>
              <a:gd name="connsiteY3-204" fmla="*/ 9962 h 10000"/>
              <a:gd name="connsiteX4-205" fmla="*/ 9977 w 10000"/>
              <a:gd name="connsiteY4-206" fmla="*/ 10000 h 10000"/>
              <a:gd name="connsiteX5-207" fmla="*/ 10000 w 10000"/>
              <a:gd name="connsiteY5-208" fmla="*/ 5745 h 10000"/>
              <a:gd name="connsiteX6-209" fmla="*/ 9999 w 10000"/>
              <a:gd name="connsiteY6-210" fmla="*/ 0 h 10000"/>
              <a:gd name="connsiteX0-211" fmla="*/ 9999 w 10004"/>
              <a:gd name="connsiteY0-212" fmla="*/ 0 h 10000"/>
              <a:gd name="connsiteX1-213" fmla="*/ 0 w 10004"/>
              <a:gd name="connsiteY1-214" fmla="*/ 0 h 10000"/>
              <a:gd name="connsiteX2-215" fmla="*/ 280 w 10004"/>
              <a:gd name="connsiteY2-216" fmla="*/ 5005 h 10000"/>
              <a:gd name="connsiteX3-217" fmla="*/ 0 w 10004"/>
              <a:gd name="connsiteY3-218" fmla="*/ 9962 h 10000"/>
              <a:gd name="connsiteX4-219" fmla="*/ 10000 w 10004"/>
              <a:gd name="connsiteY4-220" fmla="*/ 10000 h 10000"/>
              <a:gd name="connsiteX5-221" fmla="*/ 10000 w 10004"/>
              <a:gd name="connsiteY5-222" fmla="*/ 5745 h 10000"/>
              <a:gd name="connsiteX6-223" fmla="*/ 9999 w 10004"/>
              <a:gd name="connsiteY6-224" fmla="*/ 0 h 10000"/>
              <a:gd name="connsiteX0-225" fmla="*/ 9999 w 10000"/>
              <a:gd name="connsiteY0-226" fmla="*/ 0 h 10000"/>
              <a:gd name="connsiteX1-227" fmla="*/ 0 w 10000"/>
              <a:gd name="connsiteY1-228" fmla="*/ 0 h 10000"/>
              <a:gd name="connsiteX2-229" fmla="*/ 280 w 10000"/>
              <a:gd name="connsiteY2-230" fmla="*/ 5005 h 10000"/>
              <a:gd name="connsiteX3-231" fmla="*/ 0 w 10000"/>
              <a:gd name="connsiteY3-232" fmla="*/ 9962 h 10000"/>
              <a:gd name="connsiteX4-233" fmla="*/ 10000 w 10000"/>
              <a:gd name="connsiteY4-234" fmla="*/ 10000 h 10000"/>
              <a:gd name="connsiteX5-235" fmla="*/ 10000 w 10000"/>
              <a:gd name="connsiteY5-236" fmla="*/ 5745 h 10000"/>
              <a:gd name="connsiteX6-237" fmla="*/ 9999 w 10000"/>
              <a:gd name="connsiteY6-238" fmla="*/ 0 h 10000"/>
              <a:gd name="connsiteX0-239" fmla="*/ 14796 w 14796"/>
              <a:gd name="connsiteY0-240" fmla="*/ 0 h 10000"/>
              <a:gd name="connsiteX1-241" fmla="*/ 0 w 14796"/>
              <a:gd name="connsiteY1-242" fmla="*/ 0 h 10000"/>
              <a:gd name="connsiteX2-243" fmla="*/ 280 w 14796"/>
              <a:gd name="connsiteY2-244" fmla="*/ 5005 h 10000"/>
              <a:gd name="connsiteX3-245" fmla="*/ 0 w 14796"/>
              <a:gd name="connsiteY3-246" fmla="*/ 9962 h 10000"/>
              <a:gd name="connsiteX4-247" fmla="*/ 10000 w 14796"/>
              <a:gd name="connsiteY4-248" fmla="*/ 10000 h 10000"/>
              <a:gd name="connsiteX5-249" fmla="*/ 10000 w 14796"/>
              <a:gd name="connsiteY5-250" fmla="*/ 5745 h 10000"/>
              <a:gd name="connsiteX6-251" fmla="*/ 14796 w 14796"/>
              <a:gd name="connsiteY6-252" fmla="*/ 0 h 10000"/>
              <a:gd name="connsiteX0-253" fmla="*/ 14796 w 14796"/>
              <a:gd name="connsiteY0-254" fmla="*/ 0 h 9968"/>
              <a:gd name="connsiteX1-255" fmla="*/ 0 w 14796"/>
              <a:gd name="connsiteY1-256" fmla="*/ 0 h 9968"/>
              <a:gd name="connsiteX2-257" fmla="*/ 280 w 14796"/>
              <a:gd name="connsiteY2-258" fmla="*/ 5005 h 9968"/>
              <a:gd name="connsiteX3-259" fmla="*/ 0 w 14796"/>
              <a:gd name="connsiteY3-260" fmla="*/ 9962 h 9968"/>
              <a:gd name="connsiteX4-261" fmla="*/ 14788 w 14796"/>
              <a:gd name="connsiteY4-262" fmla="*/ 9968 h 9968"/>
              <a:gd name="connsiteX5-263" fmla="*/ 10000 w 14796"/>
              <a:gd name="connsiteY5-264" fmla="*/ 5745 h 9968"/>
              <a:gd name="connsiteX6-265" fmla="*/ 14796 w 14796"/>
              <a:gd name="connsiteY6-266" fmla="*/ 0 h 9968"/>
              <a:gd name="connsiteX0-267" fmla="*/ 10000 w 10000"/>
              <a:gd name="connsiteY0-268" fmla="*/ 0 h 10000"/>
              <a:gd name="connsiteX1-269" fmla="*/ 0 w 10000"/>
              <a:gd name="connsiteY1-270" fmla="*/ 0 h 10000"/>
              <a:gd name="connsiteX2-271" fmla="*/ 189 w 10000"/>
              <a:gd name="connsiteY2-272" fmla="*/ 5021 h 10000"/>
              <a:gd name="connsiteX3-273" fmla="*/ 0 w 10000"/>
              <a:gd name="connsiteY3-274" fmla="*/ 9994 h 10000"/>
              <a:gd name="connsiteX4-275" fmla="*/ 9995 w 10000"/>
              <a:gd name="connsiteY4-276" fmla="*/ 10000 h 10000"/>
              <a:gd name="connsiteX5-277" fmla="*/ 9998 w 10000"/>
              <a:gd name="connsiteY5-278" fmla="*/ 6152 h 10000"/>
              <a:gd name="connsiteX6-279" fmla="*/ 10000 w 10000"/>
              <a:gd name="connsiteY6-280" fmla="*/ 0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0000" h="10000">
                <a:moveTo>
                  <a:pt x="10000" y="0"/>
                </a:moveTo>
                <a:lnTo>
                  <a:pt x="0" y="0"/>
                </a:lnTo>
                <a:cubicBezTo>
                  <a:pt x="62" y="1674"/>
                  <a:pt x="124" y="3347"/>
                  <a:pt x="189" y="5021"/>
                </a:cubicBezTo>
                <a:cubicBezTo>
                  <a:pt x="124" y="6679"/>
                  <a:pt x="62" y="8336"/>
                  <a:pt x="0" y="9994"/>
                </a:cubicBezTo>
                <a:lnTo>
                  <a:pt x="9995" y="10000"/>
                </a:lnTo>
                <a:cubicBezTo>
                  <a:pt x="9993" y="8184"/>
                  <a:pt x="9998" y="8051"/>
                  <a:pt x="9998" y="6152"/>
                </a:cubicBezTo>
                <a:cubicBezTo>
                  <a:pt x="9996" y="3296"/>
                  <a:pt x="10001" y="2674"/>
                  <a:pt x="10000" y="0"/>
                </a:cubicBez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latin typeface="+mn-ea"/>
              <a:ea typeface="+mn-ea"/>
            </a:endParaRPr>
          </a:p>
        </p:txBody>
      </p:sp>
      <p:sp>
        <p:nvSpPr>
          <p:cNvPr id="26" name="Freeform 11"/>
          <p:cNvSpPr/>
          <p:nvPr userDrawn="1"/>
        </p:nvSpPr>
        <p:spPr bwMode="auto">
          <a:xfrm>
            <a:off x="310766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latin typeface="+mn-ea"/>
              <a:ea typeface="+mn-ea"/>
            </a:endParaRPr>
          </a:p>
        </p:txBody>
      </p:sp>
    </p:spTree>
  </p:cSld>
  <p:clrMapOvr>
    <a:masterClrMapping/>
  </p:clrMapOvr>
  <p:timing>
    <p:tnLst>
      <p:par>
        <p:cT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userDrawn="1">
  <p:cSld name="10#思考题">
    <p:spTree>
      <p:nvGrpSpPr>
        <p:cNvPr id="1" name=""/>
        <p:cNvGrpSpPr/>
        <p:nvPr/>
      </p:nvGrpSpPr>
      <p:grpSpPr>
        <a:xfrm>
          <a:off x="0" y="0"/>
          <a:ext cx="0" cy="0"/>
          <a:chOff x="0" y="0"/>
          <a:chExt cx="0" cy="0"/>
        </a:xfrm>
      </p:grpSpPr>
      <p:sp>
        <p:nvSpPr>
          <p:cNvPr id="4" name="文本占位符 6"/>
          <p:cNvSpPr>
            <a:spLocks noGrp="1"/>
          </p:cNvSpPr>
          <p:nvPr>
            <p:ph type="body" sz="quarter" idx="10" hasCustomPrompt="1"/>
          </p:nvPr>
        </p:nvSpPr>
        <p:spPr>
          <a:xfrm>
            <a:off x="912285" y="1233487"/>
            <a:ext cx="10560049" cy="4680000"/>
          </a:xfrm>
        </p:spPr>
        <p:txBody>
          <a:bodyPr/>
          <a:lstStyle>
            <a:lvl1pPr marL="457200" marR="0" indent="-457200" algn="just" defTabSz="802005" rtl="0" eaLnBrk="1" fontAlgn="base" latinLnBrk="0" hangingPunct="1">
              <a:lnSpc>
                <a:spcPct val="140000"/>
              </a:lnSpc>
              <a:spcBef>
                <a:spcPct val="30000"/>
              </a:spcBef>
              <a:spcAft>
                <a:spcPct val="0"/>
              </a:spcAft>
              <a:buClr>
                <a:srgbClr val="808080"/>
              </a:buClr>
              <a:buSzPct val="100000"/>
              <a:buFont typeface="+mj-lt"/>
              <a:buAutoNum type="arabicPeriod"/>
              <a:defRPr sz="2000">
                <a:latin typeface="+mn-ea"/>
                <a:ea typeface="+mn-ea"/>
                <a:cs typeface="Arial" panose="020B0604020202020204" pitchFamily="34" charset="0"/>
              </a:defRPr>
            </a:lvl1pPr>
            <a:lvl2pPr marL="401320" indent="0" algn="just">
              <a:buSzPct val="100000"/>
              <a:buFont typeface="+mj-lt"/>
              <a:buNone/>
              <a:defRPr sz="1800"/>
            </a:lvl2pPr>
            <a:lvl3pPr>
              <a:defRPr/>
            </a:lvl3pPr>
            <a:lvl5pPr>
              <a:buNone/>
              <a:defRPr/>
            </a:lvl5pPr>
          </a:lstStyle>
          <a:p>
            <a:r>
              <a:rPr lang="zh-CN" altLang="en-US" dirty="0"/>
              <a:t>此版式用于思考题</a:t>
            </a:r>
            <a:r>
              <a:rPr lang="en-US" altLang="zh-CN" dirty="0"/>
              <a:t>-201501</a:t>
            </a:r>
            <a:r>
              <a:rPr lang="zh-CN" altLang="en-US" dirty="0"/>
              <a:t>具体格式（序号格式需以模板展示</a:t>
            </a:r>
            <a:r>
              <a:rPr lang="zh-CN" altLang="en-US" dirty="0" smtClean="0"/>
              <a:t>）</a:t>
            </a:r>
            <a:endParaRPr lang="en-US" altLang="zh-CN" dirty="0"/>
          </a:p>
        </p:txBody>
      </p:sp>
      <p:sp>
        <p:nvSpPr>
          <p:cNvPr id="5" name="TextBox 10"/>
          <p:cNvSpPr txBox="1"/>
          <p:nvPr userDrawn="1"/>
        </p:nvSpPr>
        <p:spPr bwMode="auto">
          <a:xfrm>
            <a:off x="1595500" y="408779"/>
            <a:ext cx="1665402" cy="639559"/>
          </a:xfrm>
          <a:prstGeom prst="rect">
            <a:avLst/>
          </a:prstGeom>
          <a:noFill/>
          <a:ln w="9525">
            <a:noFill/>
            <a:miter lim="800000"/>
          </a:ln>
        </p:spPr>
        <p:txBody>
          <a:bodyPr wrap="square" lIns="99980" tIns="49987" rIns="99980" bIns="49987" rtlCol="0">
            <a:spAutoFit/>
          </a:bodyPr>
          <a:lstStyle/>
          <a:p>
            <a:pPr defTabSz="1001395" eaLnBrk="0" hangingPunct="0"/>
            <a:r>
              <a:rPr lang="zh-CN" altLang="en-US" sz="3500" b="1" dirty="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rPr>
              <a:t>思考题</a:t>
            </a:r>
            <a:endParaRPr lang="zh-CN" altLang="en-US" sz="3500" b="1" dirty="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9"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10" name="组合 9"/>
          <p:cNvGrpSpPr/>
          <p:nvPr userDrawn="1"/>
        </p:nvGrpSpPr>
        <p:grpSpPr>
          <a:xfrm>
            <a:off x="479376" y="424270"/>
            <a:ext cx="495619" cy="592462"/>
            <a:chOff x="5554662" y="2422526"/>
            <a:chExt cx="690564" cy="825500"/>
          </a:xfrm>
          <a:solidFill>
            <a:schemeClr val="bg1"/>
          </a:solidFill>
        </p:grpSpPr>
        <p:sp>
          <p:nvSpPr>
            <p:cNvPr id="11" name="Freeform 30"/>
            <p:cNvSpPr/>
            <p:nvPr/>
          </p:nvSpPr>
          <p:spPr bwMode="auto">
            <a:xfrm>
              <a:off x="5554662" y="2487613"/>
              <a:ext cx="258763" cy="760413"/>
            </a:xfrm>
            <a:custGeom>
              <a:avLst/>
              <a:gdLst>
                <a:gd name="T0" fmla="*/ 233 w 245"/>
                <a:gd name="T1" fmla="*/ 722 h 722"/>
                <a:gd name="T2" fmla="*/ 245 w 245"/>
                <a:gd name="T3" fmla="*/ 710 h 722"/>
                <a:gd name="T4" fmla="*/ 245 w 245"/>
                <a:gd name="T5" fmla="*/ 614 h 722"/>
                <a:gd name="T6" fmla="*/ 187 w 245"/>
                <a:gd name="T7" fmla="*/ 559 h 722"/>
                <a:gd name="T8" fmla="*/ 93 w 245"/>
                <a:gd name="T9" fmla="*/ 499 h 722"/>
                <a:gd name="T10" fmla="*/ 93 w 245"/>
                <a:gd name="T11" fmla="*/ 401 h 722"/>
                <a:gd name="T12" fmla="*/ 82 w 245"/>
                <a:gd name="T13" fmla="*/ 398 h 722"/>
                <a:gd name="T14" fmla="*/ 38 w 245"/>
                <a:gd name="T15" fmla="*/ 381 h 722"/>
                <a:gd name="T16" fmla="*/ 102 w 245"/>
                <a:gd name="T17" fmla="*/ 255 h 722"/>
                <a:gd name="T18" fmla="*/ 106 w 245"/>
                <a:gd name="T19" fmla="*/ 250 h 722"/>
                <a:gd name="T20" fmla="*/ 105 w 245"/>
                <a:gd name="T21" fmla="*/ 244 h 722"/>
                <a:gd name="T22" fmla="*/ 218 w 245"/>
                <a:gd name="T23" fmla="*/ 31 h 722"/>
                <a:gd name="T24" fmla="*/ 225 w 245"/>
                <a:gd name="T25" fmla="*/ 15 h 722"/>
                <a:gd name="T26" fmla="*/ 222 w 245"/>
                <a:gd name="T27" fmla="*/ 9 h 722"/>
                <a:gd name="T28" fmla="*/ 207 w 245"/>
                <a:gd name="T29" fmla="*/ 3 h 722"/>
                <a:gd name="T30" fmla="*/ 86 w 245"/>
                <a:gd name="T31" fmla="*/ 148 h 722"/>
                <a:gd name="T32" fmla="*/ 75 w 245"/>
                <a:gd name="T33" fmla="*/ 240 h 722"/>
                <a:gd name="T34" fmla="*/ 8 w 245"/>
                <a:gd name="T35" fmla="*/ 390 h 722"/>
                <a:gd name="T36" fmla="*/ 8 w 245"/>
                <a:gd name="T37" fmla="*/ 391 h 722"/>
                <a:gd name="T38" fmla="*/ 8 w 245"/>
                <a:gd name="T39" fmla="*/ 393 h 722"/>
                <a:gd name="T40" fmla="*/ 63 w 245"/>
                <a:gd name="T41" fmla="*/ 424 h 722"/>
                <a:gd name="T42" fmla="*/ 63 w 245"/>
                <a:gd name="T43" fmla="*/ 500 h 722"/>
                <a:gd name="T44" fmla="*/ 179 w 245"/>
                <a:gd name="T45" fmla="*/ 588 h 722"/>
                <a:gd name="T46" fmla="*/ 215 w 245"/>
                <a:gd name="T47" fmla="*/ 612 h 722"/>
                <a:gd name="T48" fmla="*/ 215 w 245"/>
                <a:gd name="T49" fmla="*/ 614 h 722"/>
                <a:gd name="T50" fmla="*/ 215 w 245"/>
                <a:gd name="T51" fmla="*/ 710 h 722"/>
                <a:gd name="T52" fmla="*/ 227 w 245"/>
                <a:gd name="T53" fmla="*/ 722 h 722"/>
                <a:gd name="T54" fmla="*/ 233 w 245"/>
                <a:gd name="T55" fmla="*/ 722 h 7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5" h="722">
                  <a:moveTo>
                    <a:pt x="233" y="722"/>
                  </a:moveTo>
                  <a:cubicBezTo>
                    <a:pt x="240" y="722"/>
                    <a:pt x="245" y="717"/>
                    <a:pt x="245" y="710"/>
                  </a:cubicBezTo>
                  <a:cubicBezTo>
                    <a:pt x="245" y="614"/>
                    <a:pt x="245" y="614"/>
                    <a:pt x="245" y="614"/>
                  </a:cubicBezTo>
                  <a:cubicBezTo>
                    <a:pt x="245" y="605"/>
                    <a:pt x="242" y="574"/>
                    <a:pt x="187" y="559"/>
                  </a:cubicBezTo>
                  <a:cubicBezTo>
                    <a:pt x="128" y="543"/>
                    <a:pt x="94" y="522"/>
                    <a:pt x="93" y="499"/>
                  </a:cubicBezTo>
                  <a:cubicBezTo>
                    <a:pt x="93" y="401"/>
                    <a:pt x="93" y="401"/>
                    <a:pt x="93" y="401"/>
                  </a:cubicBezTo>
                  <a:cubicBezTo>
                    <a:pt x="82" y="398"/>
                    <a:pt x="82" y="398"/>
                    <a:pt x="82" y="398"/>
                  </a:cubicBezTo>
                  <a:cubicBezTo>
                    <a:pt x="64" y="393"/>
                    <a:pt x="45" y="385"/>
                    <a:pt x="38" y="381"/>
                  </a:cubicBezTo>
                  <a:cubicBezTo>
                    <a:pt x="38" y="369"/>
                    <a:pt x="44" y="325"/>
                    <a:pt x="102" y="255"/>
                  </a:cubicBezTo>
                  <a:cubicBezTo>
                    <a:pt x="106" y="250"/>
                    <a:pt x="106" y="250"/>
                    <a:pt x="106" y="250"/>
                  </a:cubicBezTo>
                  <a:cubicBezTo>
                    <a:pt x="105" y="244"/>
                    <a:pt x="105" y="244"/>
                    <a:pt x="105" y="244"/>
                  </a:cubicBezTo>
                  <a:cubicBezTo>
                    <a:pt x="105" y="237"/>
                    <a:pt x="92" y="92"/>
                    <a:pt x="218" y="31"/>
                  </a:cubicBezTo>
                  <a:cubicBezTo>
                    <a:pt x="224" y="28"/>
                    <a:pt x="227" y="21"/>
                    <a:pt x="225" y="15"/>
                  </a:cubicBezTo>
                  <a:cubicBezTo>
                    <a:pt x="222" y="9"/>
                    <a:pt x="222" y="9"/>
                    <a:pt x="222" y="9"/>
                  </a:cubicBezTo>
                  <a:cubicBezTo>
                    <a:pt x="220" y="3"/>
                    <a:pt x="213" y="0"/>
                    <a:pt x="207" y="3"/>
                  </a:cubicBezTo>
                  <a:cubicBezTo>
                    <a:pt x="147" y="31"/>
                    <a:pt x="105" y="81"/>
                    <a:pt x="86" y="148"/>
                  </a:cubicBezTo>
                  <a:cubicBezTo>
                    <a:pt x="74" y="189"/>
                    <a:pt x="74" y="226"/>
                    <a:pt x="75" y="240"/>
                  </a:cubicBezTo>
                  <a:cubicBezTo>
                    <a:pt x="0" y="333"/>
                    <a:pt x="7" y="385"/>
                    <a:pt x="8" y="390"/>
                  </a:cubicBezTo>
                  <a:cubicBezTo>
                    <a:pt x="8" y="391"/>
                    <a:pt x="8" y="391"/>
                    <a:pt x="8" y="391"/>
                  </a:cubicBezTo>
                  <a:cubicBezTo>
                    <a:pt x="8" y="393"/>
                    <a:pt x="8" y="393"/>
                    <a:pt x="8" y="393"/>
                  </a:cubicBezTo>
                  <a:cubicBezTo>
                    <a:pt x="10" y="397"/>
                    <a:pt x="14" y="409"/>
                    <a:pt x="63" y="424"/>
                  </a:cubicBezTo>
                  <a:cubicBezTo>
                    <a:pt x="63" y="500"/>
                    <a:pt x="63" y="500"/>
                    <a:pt x="63" y="500"/>
                  </a:cubicBezTo>
                  <a:cubicBezTo>
                    <a:pt x="65" y="539"/>
                    <a:pt x="104" y="569"/>
                    <a:pt x="179" y="588"/>
                  </a:cubicBezTo>
                  <a:cubicBezTo>
                    <a:pt x="213" y="597"/>
                    <a:pt x="215" y="611"/>
                    <a:pt x="215" y="612"/>
                  </a:cubicBezTo>
                  <a:cubicBezTo>
                    <a:pt x="215" y="614"/>
                    <a:pt x="215" y="614"/>
                    <a:pt x="215" y="614"/>
                  </a:cubicBezTo>
                  <a:cubicBezTo>
                    <a:pt x="215" y="710"/>
                    <a:pt x="215" y="710"/>
                    <a:pt x="215" y="710"/>
                  </a:cubicBezTo>
                  <a:cubicBezTo>
                    <a:pt x="215" y="717"/>
                    <a:pt x="220" y="722"/>
                    <a:pt x="227" y="722"/>
                  </a:cubicBezTo>
                  <a:lnTo>
                    <a:pt x="233" y="72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2" name="Freeform 31"/>
            <p:cNvSpPr/>
            <p:nvPr/>
          </p:nvSpPr>
          <p:spPr bwMode="auto">
            <a:xfrm>
              <a:off x="6029325" y="2752726"/>
              <a:ext cx="169863" cy="495300"/>
            </a:xfrm>
            <a:custGeom>
              <a:avLst/>
              <a:gdLst>
                <a:gd name="T0" fmla="*/ 21 w 162"/>
                <a:gd name="T1" fmla="*/ 470 h 470"/>
                <a:gd name="T2" fmla="*/ 33 w 162"/>
                <a:gd name="T3" fmla="*/ 458 h 470"/>
                <a:gd name="T4" fmla="*/ 33 w 162"/>
                <a:gd name="T5" fmla="*/ 361 h 470"/>
                <a:gd name="T6" fmla="*/ 108 w 162"/>
                <a:gd name="T7" fmla="*/ 168 h 470"/>
                <a:gd name="T8" fmla="*/ 162 w 162"/>
                <a:gd name="T9" fmla="*/ 13 h 470"/>
                <a:gd name="T10" fmla="*/ 151 w 162"/>
                <a:gd name="T11" fmla="*/ 1 h 470"/>
                <a:gd name="T12" fmla="*/ 144 w 162"/>
                <a:gd name="T13" fmla="*/ 0 h 470"/>
                <a:gd name="T14" fmla="*/ 131 w 162"/>
                <a:gd name="T15" fmla="*/ 12 h 470"/>
                <a:gd name="T16" fmla="*/ 84 w 162"/>
                <a:gd name="T17" fmla="*/ 149 h 470"/>
                <a:gd name="T18" fmla="*/ 3 w 162"/>
                <a:gd name="T19" fmla="*/ 362 h 470"/>
                <a:gd name="T20" fmla="*/ 3 w 162"/>
                <a:gd name="T21" fmla="*/ 458 h 470"/>
                <a:gd name="T22" fmla="*/ 15 w 162"/>
                <a:gd name="T23" fmla="*/ 470 h 470"/>
                <a:gd name="T24" fmla="*/ 21 w 162"/>
                <a:gd name="T25" fmla="*/ 470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2" h="470">
                  <a:moveTo>
                    <a:pt x="21" y="470"/>
                  </a:moveTo>
                  <a:cubicBezTo>
                    <a:pt x="28" y="470"/>
                    <a:pt x="33" y="465"/>
                    <a:pt x="33" y="458"/>
                  </a:cubicBezTo>
                  <a:cubicBezTo>
                    <a:pt x="33" y="361"/>
                    <a:pt x="33" y="361"/>
                    <a:pt x="33" y="361"/>
                  </a:cubicBezTo>
                  <a:cubicBezTo>
                    <a:pt x="33" y="360"/>
                    <a:pt x="29" y="262"/>
                    <a:pt x="108" y="168"/>
                  </a:cubicBezTo>
                  <a:cubicBezTo>
                    <a:pt x="137" y="133"/>
                    <a:pt x="157" y="75"/>
                    <a:pt x="162" y="13"/>
                  </a:cubicBezTo>
                  <a:cubicBezTo>
                    <a:pt x="162" y="7"/>
                    <a:pt x="157" y="1"/>
                    <a:pt x="151" y="1"/>
                  </a:cubicBezTo>
                  <a:cubicBezTo>
                    <a:pt x="144" y="0"/>
                    <a:pt x="144" y="0"/>
                    <a:pt x="144" y="0"/>
                  </a:cubicBezTo>
                  <a:cubicBezTo>
                    <a:pt x="138" y="0"/>
                    <a:pt x="132" y="5"/>
                    <a:pt x="131" y="12"/>
                  </a:cubicBezTo>
                  <a:cubicBezTo>
                    <a:pt x="127" y="67"/>
                    <a:pt x="110" y="119"/>
                    <a:pt x="84" y="149"/>
                  </a:cubicBezTo>
                  <a:cubicBezTo>
                    <a:pt x="0" y="249"/>
                    <a:pt x="3" y="353"/>
                    <a:pt x="3" y="362"/>
                  </a:cubicBezTo>
                  <a:cubicBezTo>
                    <a:pt x="3" y="458"/>
                    <a:pt x="3" y="458"/>
                    <a:pt x="3" y="458"/>
                  </a:cubicBezTo>
                  <a:cubicBezTo>
                    <a:pt x="3" y="465"/>
                    <a:pt x="8" y="470"/>
                    <a:pt x="15" y="470"/>
                  </a:cubicBezTo>
                  <a:lnTo>
                    <a:pt x="21" y="47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3" name="Freeform 32"/>
            <p:cNvSpPr/>
            <p:nvPr/>
          </p:nvSpPr>
          <p:spPr bwMode="auto">
            <a:xfrm>
              <a:off x="5851525" y="2489201"/>
              <a:ext cx="325437" cy="406401"/>
            </a:xfrm>
            <a:custGeom>
              <a:avLst/>
              <a:gdLst>
                <a:gd name="T0" fmla="*/ 155 w 309"/>
                <a:gd name="T1" fmla="*/ 386 h 386"/>
                <a:gd name="T2" fmla="*/ 189 w 309"/>
                <a:gd name="T3" fmla="*/ 363 h 386"/>
                <a:gd name="T4" fmla="*/ 208 w 309"/>
                <a:gd name="T5" fmla="*/ 363 h 386"/>
                <a:gd name="T6" fmla="*/ 232 w 309"/>
                <a:gd name="T7" fmla="*/ 353 h 386"/>
                <a:gd name="T8" fmla="*/ 242 w 309"/>
                <a:gd name="T9" fmla="*/ 329 h 386"/>
                <a:gd name="T10" fmla="*/ 242 w 309"/>
                <a:gd name="T11" fmla="*/ 308 h 386"/>
                <a:gd name="T12" fmla="*/ 212 w 309"/>
                <a:gd name="T13" fmla="*/ 308 h 386"/>
                <a:gd name="T14" fmla="*/ 212 w 309"/>
                <a:gd name="T15" fmla="*/ 329 h 386"/>
                <a:gd name="T16" fmla="*/ 210 w 309"/>
                <a:gd name="T17" fmla="*/ 332 h 386"/>
                <a:gd name="T18" fmla="*/ 208 w 309"/>
                <a:gd name="T19" fmla="*/ 333 h 386"/>
                <a:gd name="T20" fmla="*/ 162 w 309"/>
                <a:gd name="T21" fmla="*/ 333 h 386"/>
                <a:gd name="T22" fmla="*/ 162 w 309"/>
                <a:gd name="T23" fmla="*/ 348 h 386"/>
                <a:gd name="T24" fmla="*/ 155 w 309"/>
                <a:gd name="T25" fmla="*/ 356 h 386"/>
                <a:gd name="T26" fmla="*/ 147 w 309"/>
                <a:gd name="T27" fmla="*/ 348 h 386"/>
                <a:gd name="T28" fmla="*/ 147 w 309"/>
                <a:gd name="T29" fmla="*/ 333 h 386"/>
                <a:gd name="T30" fmla="*/ 101 w 309"/>
                <a:gd name="T31" fmla="*/ 333 h 386"/>
                <a:gd name="T32" fmla="*/ 98 w 309"/>
                <a:gd name="T33" fmla="*/ 329 h 386"/>
                <a:gd name="T34" fmla="*/ 98 w 309"/>
                <a:gd name="T35" fmla="*/ 266 h 386"/>
                <a:gd name="T36" fmla="*/ 90 w 309"/>
                <a:gd name="T37" fmla="*/ 262 h 386"/>
                <a:gd name="T38" fmla="*/ 30 w 309"/>
                <a:gd name="T39" fmla="*/ 155 h 386"/>
                <a:gd name="T40" fmla="*/ 155 w 309"/>
                <a:gd name="T41" fmla="*/ 31 h 386"/>
                <a:gd name="T42" fmla="*/ 279 w 309"/>
                <a:gd name="T43" fmla="*/ 155 h 386"/>
                <a:gd name="T44" fmla="*/ 222 w 309"/>
                <a:gd name="T45" fmla="*/ 260 h 386"/>
                <a:gd name="T46" fmla="*/ 174 w 309"/>
                <a:gd name="T47" fmla="*/ 259 h 386"/>
                <a:gd name="T48" fmla="*/ 170 w 309"/>
                <a:gd name="T49" fmla="*/ 255 h 386"/>
                <a:gd name="T50" fmla="*/ 170 w 309"/>
                <a:gd name="T51" fmla="*/ 188 h 386"/>
                <a:gd name="T52" fmla="*/ 139 w 309"/>
                <a:gd name="T53" fmla="*/ 188 h 386"/>
                <a:gd name="T54" fmla="*/ 139 w 309"/>
                <a:gd name="T55" fmla="*/ 255 h 386"/>
                <a:gd name="T56" fmla="*/ 174 w 309"/>
                <a:gd name="T57" fmla="*/ 290 h 386"/>
                <a:gd name="T58" fmla="*/ 231 w 309"/>
                <a:gd name="T59" fmla="*/ 290 h 386"/>
                <a:gd name="T60" fmla="*/ 235 w 309"/>
                <a:gd name="T61" fmla="*/ 288 h 386"/>
                <a:gd name="T62" fmla="*/ 309 w 309"/>
                <a:gd name="T63" fmla="*/ 155 h 386"/>
                <a:gd name="T64" fmla="*/ 155 w 309"/>
                <a:gd name="T65" fmla="*/ 0 h 386"/>
                <a:gd name="T66" fmla="*/ 0 w 309"/>
                <a:gd name="T67" fmla="*/ 155 h 386"/>
                <a:gd name="T68" fmla="*/ 67 w 309"/>
                <a:gd name="T69" fmla="*/ 283 h 386"/>
                <a:gd name="T70" fmla="*/ 67 w 309"/>
                <a:gd name="T71" fmla="*/ 329 h 386"/>
                <a:gd name="T72" fmla="*/ 101 w 309"/>
                <a:gd name="T73" fmla="*/ 363 h 386"/>
                <a:gd name="T74" fmla="*/ 120 w 309"/>
                <a:gd name="T75" fmla="*/ 363 h 386"/>
                <a:gd name="T76" fmla="*/ 155 w 309"/>
                <a:gd name="T77" fmla="*/ 386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09" h="386">
                  <a:moveTo>
                    <a:pt x="155" y="386"/>
                  </a:moveTo>
                  <a:cubicBezTo>
                    <a:pt x="170" y="386"/>
                    <a:pt x="184" y="377"/>
                    <a:pt x="189" y="363"/>
                  </a:cubicBezTo>
                  <a:cubicBezTo>
                    <a:pt x="208" y="363"/>
                    <a:pt x="208" y="363"/>
                    <a:pt x="208" y="363"/>
                  </a:cubicBezTo>
                  <a:cubicBezTo>
                    <a:pt x="217" y="363"/>
                    <a:pt x="226" y="360"/>
                    <a:pt x="232" y="353"/>
                  </a:cubicBezTo>
                  <a:cubicBezTo>
                    <a:pt x="238" y="347"/>
                    <a:pt x="242" y="338"/>
                    <a:pt x="242" y="329"/>
                  </a:cubicBezTo>
                  <a:cubicBezTo>
                    <a:pt x="242" y="308"/>
                    <a:pt x="242" y="308"/>
                    <a:pt x="242" y="308"/>
                  </a:cubicBezTo>
                  <a:cubicBezTo>
                    <a:pt x="212" y="308"/>
                    <a:pt x="212" y="308"/>
                    <a:pt x="212" y="308"/>
                  </a:cubicBezTo>
                  <a:cubicBezTo>
                    <a:pt x="212" y="329"/>
                    <a:pt x="212" y="329"/>
                    <a:pt x="212" y="329"/>
                  </a:cubicBezTo>
                  <a:cubicBezTo>
                    <a:pt x="212" y="330"/>
                    <a:pt x="211" y="331"/>
                    <a:pt x="210" y="332"/>
                  </a:cubicBezTo>
                  <a:cubicBezTo>
                    <a:pt x="210" y="332"/>
                    <a:pt x="209" y="333"/>
                    <a:pt x="208" y="333"/>
                  </a:cubicBezTo>
                  <a:cubicBezTo>
                    <a:pt x="162" y="333"/>
                    <a:pt x="162" y="333"/>
                    <a:pt x="162" y="333"/>
                  </a:cubicBezTo>
                  <a:cubicBezTo>
                    <a:pt x="162" y="348"/>
                    <a:pt x="162" y="348"/>
                    <a:pt x="162" y="348"/>
                  </a:cubicBezTo>
                  <a:cubicBezTo>
                    <a:pt x="162" y="352"/>
                    <a:pt x="159" y="356"/>
                    <a:pt x="155" y="356"/>
                  </a:cubicBezTo>
                  <a:cubicBezTo>
                    <a:pt x="150" y="356"/>
                    <a:pt x="147" y="352"/>
                    <a:pt x="147" y="348"/>
                  </a:cubicBezTo>
                  <a:cubicBezTo>
                    <a:pt x="147" y="333"/>
                    <a:pt x="147" y="333"/>
                    <a:pt x="147" y="333"/>
                  </a:cubicBezTo>
                  <a:cubicBezTo>
                    <a:pt x="101" y="333"/>
                    <a:pt x="101" y="333"/>
                    <a:pt x="101" y="333"/>
                  </a:cubicBezTo>
                  <a:cubicBezTo>
                    <a:pt x="99" y="333"/>
                    <a:pt x="98" y="331"/>
                    <a:pt x="98" y="329"/>
                  </a:cubicBezTo>
                  <a:cubicBezTo>
                    <a:pt x="98" y="266"/>
                    <a:pt x="98" y="266"/>
                    <a:pt x="98" y="266"/>
                  </a:cubicBezTo>
                  <a:cubicBezTo>
                    <a:pt x="90" y="262"/>
                    <a:pt x="90" y="262"/>
                    <a:pt x="90" y="262"/>
                  </a:cubicBezTo>
                  <a:cubicBezTo>
                    <a:pt x="53" y="239"/>
                    <a:pt x="30" y="199"/>
                    <a:pt x="30" y="155"/>
                  </a:cubicBezTo>
                  <a:cubicBezTo>
                    <a:pt x="30" y="87"/>
                    <a:pt x="86" y="31"/>
                    <a:pt x="155" y="31"/>
                  </a:cubicBezTo>
                  <a:cubicBezTo>
                    <a:pt x="223" y="31"/>
                    <a:pt x="279" y="87"/>
                    <a:pt x="279" y="155"/>
                  </a:cubicBezTo>
                  <a:cubicBezTo>
                    <a:pt x="279" y="198"/>
                    <a:pt x="258" y="236"/>
                    <a:pt x="222" y="260"/>
                  </a:cubicBezTo>
                  <a:cubicBezTo>
                    <a:pt x="174" y="259"/>
                    <a:pt x="174" y="259"/>
                    <a:pt x="174" y="259"/>
                  </a:cubicBezTo>
                  <a:cubicBezTo>
                    <a:pt x="172" y="259"/>
                    <a:pt x="170" y="258"/>
                    <a:pt x="170" y="255"/>
                  </a:cubicBezTo>
                  <a:cubicBezTo>
                    <a:pt x="170" y="188"/>
                    <a:pt x="170" y="188"/>
                    <a:pt x="170" y="188"/>
                  </a:cubicBezTo>
                  <a:cubicBezTo>
                    <a:pt x="139" y="188"/>
                    <a:pt x="139" y="188"/>
                    <a:pt x="139" y="188"/>
                  </a:cubicBezTo>
                  <a:cubicBezTo>
                    <a:pt x="139" y="255"/>
                    <a:pt x="139" y="255"/>
                    <a:pt x="139" y="255"/>
                  </a:cubicBezTo>
                  <a:cubicBezTo>
                    <a:pt x="139" y="274"/>
                    <a:pt x="155" y="290"/>
                    <a:pt x="174" y="290"/>
                  </a:cubicBezTo>
                  <a:cubicBezTo>
                    <a:pt x="231" y="290"/>
                    <a:pt x="231" y="290"/>
                    <a:pt x="231" y="290"/>
                  </a:cubicBezTo>
                  <a:cubicBezTo>
                    <a:pt x="235" y="288"/>
                    <a:pt x="235" y="288"/>
                    <a:pt x="235" y="288"/>
                  </a:cubicBezTo>
                  <a:cubicBezTo>
                    <a:pt x="281" y="259"/>
                    <a:pt x="309" y="210"/>
                    <a:pt x="309" y="155"/>
                  </a:cubicBezTo>
                  <a:cubicBezTo>
                    <a:pt x="309" y="70"/>
                    <a:pt x="240" y="0"/>
                    <a:pt x="155" y="0"/>
                  </a:cubicBezTo>
                  <a:cubicBezTo>
                    <a:pt x="69" y="0"/>
                    <a:pt x="0" y="70"/>
                    <a:pt x="0" y="155"/>
                  </a:cubicBezTo>
                  <a:cubicBezTo>
                    <a:pt x="0" y="207"/>
                    <a:pt x="25" y="254"/>
                    <a:pt x="67" y="283"/>
                  </a:cubicBezTo>
                  <a:cubicBezTo>
                    <a:pt x="67" y="329"/>
                    <a:pt x="67" y="329"/>
                    <a:pt x="67" y="329"/>
                  </a:cubicBezTo>
                  <a:cubicBezTo>
                    <a:pt x="67" y="348"/>
                    <a:pt x="83" y="363"/>
                    <a:pt x="101" y="363"/>
                  </a:cubicBezTo>
                  <a:cubicBezTo>
                    <a:pt x="120" y="363"/>
                    <a:pt x="120" y="363"/>
                    <a:pt x="120" y="363"/>
                  </a:cubicBezTo>
                  <a:cubicBezTo>
                    <a:pt x="126" y="377"/>
                    <a:pt x="139" y="386"/>
                    <a:pt x="155" y="38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4" name="Freeform 33"/>
            <p:cNvSpPr>
              <a:spLocks noEditPoints="1"/>
            </p:cNvSpPr>
            <p:nvPr/>
          </p:nvSpPr>
          <p:spPr bwMode="auto">
            <a:xfrm>
              <a:off x="5956300" y="2597151"/>
              <a:ext cx="114300" cy="114300"/>
            </a:xfrm>
            <a:custGeom>
              <a:avLst/>
              <a:gdLst>
                <a:gd name="T0" fmla="*/ 55 w 109"/>
                <a:gd name="T1" fmla="*/ 108 h 108"/>
                <a:gd name="T2" fmla="*/ 109 w 109"/>
                <a:gd name="T3" fmla="*/ 54 h 108"/>
                <a:gd name="T4" fmla="*/ 55 w 109"/>
                <a:gd name="T5" fmla="*/ 0 h 108"/>
                <a:gd name="T6" fmla="*/ 0 w 109"/>
                <a:gd name="T7" fmla="*/ 54 h 108"/>
                <a:gd name="T8" fmla="*/ 55 w 109"/>
                <a:gd name="T9" fmla="*/ 108 h 108"/>
                <a:gd name="T10" fmla="*/ 55 w 109"/>
                <a:gd name="T11" fmla="*/ 30 h 108"/>
                <a:gd name="T12" fmla="*/ 78 w 109"/>
                <a:gd name="T13" fmla="*/ 54 h 108"/>
                <a:gd name="T14" fmla="*/ 55 w 109"/>
                <a:gd name="T15" fmla="*/ 78 h 108"/>
                <a:gd name="T16" fmla="*/ 31 w 109"/>
                <a:gd name="T17" fmla="*/ 54 h 108"/>
                <a:gd name="T18" fmla="*/ 55 w 109"/>
                <a:gd name="T19" fmla="*/ 3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9" h="108">
                  <a:moveTo>
                    <a:pt x="55" y="108"/>
                  </a:moveTo>
                  <a:cubicBezTo>
                    <a:pt x="84" y="108"/>
                    <a:pt x="109" y="84"/>
                    <a:pt x="109" y="54"/>
                  </a:cubicBezTo>
                  <a:cubicBezTo>
                    <a:pt x="109" y="24"/>
                    <a:pt x="84" y="0"/>
                    <a:pt x="55" y="0"/>
                  </a:cubicBezTo>
                  <a:cubicBezTo>
                    <a:pt x="25" y="0"/>
                    <a:pt x="0" y="24"/>
                    <a:pt x="0" y="54"/>
                  </a:cubicBezTo>
                  <a:cubicBezTo>
                    <a:pt x="0" y="84"/>
                    <a:pt x="25" y="108"/>
                    <a:pt x="55" y="108"/>
                  </a:cubicBezTo>
                  <a:close/>
                  <a:moveTo>
                    <a:pt x="55" y="30"/>
                  </a:moveTo>
                  <a:cubicBezTo>
                    <a:pt x="68" y="30"/>
                    <a:pt x="78" y="41"/>
                    <a:pt x="78" y="54"/>
                  </a:cubicBezTo>
                  <a:cubicBezTo>
                    <a:pt x="78" y="67"/>
                    <a:pt x="68" y="78"/>
                    <a:pt x="55" y="78"/>
                  </a:cubicBezTo>
                  <a:cubicBezTo>
                    <a:pt x="41" y="78"/>
                    <a:pt x="31" y="67"/>
                    <a:pt x="31" y="54"/>
                  </a:cubicBezTo>
                  <a:cubicBezTo>
                    <a:pt x="31" y="41"/>
                    <a:pt x="41" y="30"/>
                    <a:pt x="55"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5" name="Rectangle 34"/>
            <p:cNvSpPr>
              <a:spLocks noChangeArrowheads="1"/>
            </p:cNvSpPr>
            <p:nvPr/>
          </p:nvSpPr>
          <p:spPr bwMode="auto">
            <a:xfrm>
              <a:off x="5997575" y="2422526"/>
              <a:ext cx="33338"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6" name="Freeform 35"/>
            <p:cNvSpPr/>
            <p:nvPr/>
          </p:nvSpPr>
          <p:spPr bwMode="auto">
            <a:xfrm>
              <a:off x="6132513" y="2479676"/>
              <a:ext cx="57150" cy="55563"/>
            </a:xfrm>
            <a:custGeom>
              <a:avLst/>
              <a:gdLst>
                <a:gd name="T0" fmla="*/ 14 w 36"/>
                <a:gd name="T1" fmla="*/ 35 h 35"/>
                <a:gd name="T2" fmla="*/ 36 w 36"/>
                <a:gd name="T3" fmla="*/ 14 h 35"/>
                <a:gd name="T4" fmla="*/ 21 w 36"/>
                <a:gd name="T5" fmla="*/ 0 h 35"/>
                <a:gd name="T6" fmla="*/ 0 w 36"/>
                <a:gd name="T7" fmla="*/ 21 h 35"/>
                <a:gd name="T8" fmla="*/ 14 w 36"/>
                <a:gd name="T9" fmla="*/ 35 h 35"/>
              </a:gdLst>
              <a:ahLst/>
              <a:cxnLst>
                <a:cxn ang="0">
                  <a:pos x="T0" y="T1"/>
                </a:cxn>
                <a:cxn ang="0">
                  <a:pos x="T2" y="T3"/>
                </a:cxn>
                <a:cxn ang="0">
                  <a:pos x="T4" y="T5"/>
                </a:cxn>
                <a:cxn ang="0">
                  <a:pos x="T6" y="T7"/>
                </a:cxn>
                <a:cxn ang="0">
                  <a:pos x="T8" y="T9"/>
                </a:cxn>
              </a:cxnLst>
              <a:rect l="0" t="0" r="r" b="b"/>
              <a:pathLst>
                <a:path w="36" h="35">
                  <a:moveTo>
                    <a:pt x="14" y="35"/>
                  </a:moveTo>
                  <a:lnTo>
                    <a:pt x="36" y="14"/>
                  </a:lnTo>
                  <a:lnTo>
                    <a:pt x="21" y="0"/>
                  </a:lnTo>
                  <a:lnTo>
                    <a:pt x="0" y="21"/>
                  </a:lnTo>
                  <a:lnTo>
                    <a:pt x="14"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7" name="Rectangle 36"/>
            <p:cNvSpPr>
              <a:spLocks noChangeArrowheads="1"/>
            </p:cNvSpPr>
            <p:nvPr/>
          </p:nvSpPr>
          <p:spPr bwMode="auto">
            <a:xfrm>
              <a:off x="6196013" y="2638426"/>
              <a:ext cx="49213" cy="317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8" name="Rectangle 37"/>
            <p:cNvSpPr>
              <a:spLocks noChangeArrowheads="1"/>
            </p:cNvSpPr>
            <p:nvPr/>
          </p:nvSpPr>
          <p:spPr bwMode="auto">
            <a:xfrm>
              <a:off x="5783263" y="2638426"/>
              <a:ext cx="47625" cy="317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9" name="Freeform 38"/>
            <p:cNvSpPr/>
            <p:nvPr/>
          </p:nvSpPr>
          <p:spPr bwMode="auto">
            <a:xfrm>
              <a:off x="5840413" y="2479676"/>
              <a:ext cx="55563" cy="55563"/>
            </a:xfrm>
            <a:custGeom>
              <a:avLst/>
              <a:gdLst>
                <a:gd name="T0" fmla="*/ 21 w 35"/>
                <a:gd name="T1" fmla="*/ 35 h 35"/>
                <a:gd name="T2" fmla="*/ 35 w 35"/>
                <a:gd name="T3" fmla="*/ 21 h 35"/>
                <a:gd name="T4" fmla="*/ 14 w 35"/>
                <a:gd name="T5" fmla="*/ 0 h 35"/>
                <a:gd name="T6" fmla="*/ 0 w 35"/>
                <a:gd name="T7" fmla="*/ 14 h 35"/>
                <a:gd name="T8" fmla="*/ 21 w 35"/>
                <a:gd name="T9" fmla="*/ 35 h 35"/>
              </a:gdLst>
              <a:ahLst/>
              <a:cxnLst>
                <a:cxn ang="0">
                  <a:pos x="T0" y="T1"/>
                </a:cxn>
                <a:cxn ang="0">
                  <a:pos x="T2" y="T3"/>
                </a:cxn>
                <a:cxn ang="0">
                  <a:pos x="T4" y="T5"/>
                </a:cxn>
                <a:cxn ang="0">
                  <a:pos x="T6" y="T7"/>
                </a:cxn>
                <a:cxn ang="0">
                  <a:pos x="T8" y="T9"/>
                </a:cxn>
              </a:cxnLst>
              <a:rect l="0" t="0" r="r" b="b"/>
              <a:pathLst>
                <a:path w="35" h="35">
                  <a:moveTo>
                    <a:pt x="21" y="35"/>
                  </a:moveTo>
                  <a:lnTo>
                    <a:pt x="35" y="21"/>
                  </a:lnTo>
                  <a:lnTo>
                    <a:pt x="14" y="0"/>
                  </a:lnTo>
                  <a:lnTo>
                    <a:pt x="0" y="14"/>
                  </a:lnTo>
                  <a:lnTo>
                    <a:pt x="21"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0" name="Freeform 39"/>
            <p:cNvSpPr/>
            <p:nvPr/>
          </p:nvSpPr>
          <p:spPr bwMode="auto">
            <a:xfrm>
              <a:off x="5913438" y="2433638"/>
              <a:ext cx="47625" cy="55563"/>
            </a:xfrm>
            <a:custGeom>
              <a:avLst/>
              <a:gdLst>
                <a:gd name="T0" fmla="*/ 11 w 30"/>
                <a:gd name="T1" fmla="*/ 35 h 35"/>
                <a:gd name="T2" fmla="*/ 30 w 30"/>
                <a:gd name="T3" fmla="*/ 28 h 35"/>
                <a:gd name="T4" fmla="*/ 19 w 30"/>
                <a:gd name="T5" fmla="*/ 0 h 35"/>
                <a:gd name="T6" fmla="*/ 0 w 30"/>
                <a:gd name="T7" fmla="*/ 7 h 35"/>
                <a:gd name="T8" fmla="*/ 11 w 30"/>
                <a:gd name="T9" fmla="*/ 35 h 35"/>
              </a:gdLst>
              <a:ahLst/>
              <a:cxnLst>
                <a:cxn ang="0">
                  <a:pos x="T0" y="T1"/>
                </a:cxn>
                <a:cxn ang="0">
                  <a:pos x="T2" y="T3"/>
                </a:cxn>
                <a:cxn ang="0">
                  <a:pos x="T4" y="T5"/>
                </a:cxn>
                <a:cxn ang="0">
                  <a:pos x="T6" y="T7"/>
                </a:cxn>
                <a:cxn ang="0">
                  <a:pos x="T8" y="T9"/>
                </a:cxn>
              </a:cxnLst>
              <a:rect l="0" t="0" r="r" b="b"/>
              <a:pathLst>
                <a:path w="30" h="35">
                  <a:moveTo>
                    <a:pt x="11" y="35"/>
                  </a:moveTo>
                  <a:lnTo>
                    <a:pt x="30" y="28"/>
                  </a:lnTo>
                  <a:lnTo>
                    <a:pt x="19" y="0"/>
                  </a:lnTo>
                  <a:lnTo>
                    <a:pt x="0" y="7"/>
                  </a:lnTo>
                  <a:lnTo>
                    <a:pt x="11"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1" name="Freeform 40"/>
            <p:cNvSpPr/>
            <p:nvPr/>
          </p:nvSpPr>
          <p:spPr bwMode="auto">
            <a:xfrm>
              <a:off x="6070600" y="2435226"/>
              <a:ext cx="49213" cy="57150"/>
            </a:xfrm>
            <a:custGeom>
              <a:avLst/>
              <a:gdLst>
                <a:gd name="T0" fmla="*/ 19 w 31"/>
                <a:gd name="T1" fmla="*/ 36 h 36"/>
                <a:gd name="T2" fmla="*/ 31 w 31"/>
                <a:gd name="T3" fmla="*/ 8 h 36"/>
                <a:gd name="T4" fmla="*/ 12 w 31"/>
                <a:gd name="T5" fmla="*/ 0 h 36"/>
                <a:gd name="T6" fmla="*/ 0 w 31"/>
                <a:gd name="T7" fmla="*/ 28 h 36"/>
                <a:gd name="T8" fmla="*/ 19 w 31"/>
                <a:gd name="T9" fmla="*/ 36 h 36"/>
              </a:gdLst>
              <a:ahLst/>
              <a:cxnLst>
                <a:cxn ang="0">
                  <a:pos x="T0" y="T1"/>
                </a:cxn>
                <a:cxn ang="0">
                  <a:pos x="T2" y="T3"/>
                </a:cxn>
                <a:cxn ang="0">
                  <a:pos x="T4" y="T5"/>
                </a:cxn>
                <a:cxn ang="0">
                  <a:pos x="T6" y="T7"/>
                </a:cxn>
                <a:cxn ang="0">
                  <a:pos x="T8" y="T9"/>
                </a:cxn>
              </a:cxnLst>
              <a:rect l="0" t="0" r="r" b="b"/>
              <a:pathLst>
                <a:path w="31" h="36">
                  <a:moveTo>
                    <a:pt x="19" y="36"/>
                  </a:moveTo>
                  <a:lnTo>
                    <a:pt x="31" y="8"/>
                  </a:lnTo>
                  <a:lnTo>
                    <a:pt x="12" y="0"/>
                  </a:lnTo>
                  <a:lnTo>
                    <a:pt x="0" y="28"/>
                  </a:lnTo>
                  <a:lnTo>
                    <a:pt x="19" y="3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2" name="Freeform 41"/>
            <p:cNvSpPr/>
            <p:nvPr/>
          </p:nvSpPr>
          <p:spPr bwMode="auto">
            <a:xfrm>
              <a:off x="6176963" y="2554288"/>
              <a:ext cx="57150" cy="47625"/>
            </a:xfrm>
            <a:custGeom>
              <a:avLst/>
              <a:gdLst>
                <a:gd name="T0" fmla="*/ 8 w 36"/>
                <a:gd name="T1" fmla="*/ 30 h 30"/>
                <a:gd name="T2" fmla="*/ 36 w 36"/>
                <a:gd name="T3" fmla="*/ 18 h 30"/>
                <a:gd name="T4" fmla="*/ 29 w 36"/>
                <a:gd name="T5" fmla="*/ 0 h 30"/>
                <a:gd name="T6" fmla="*/ 0 w 36"/>
                <a:gd name="T7" fmla="*/ 11 h 30"/>
                <a:gd name="T8" fmla="*/ 8 w 36"/>
                <a:gd name="T9" fmla="*/ 30 h 30"/>
              </a:gdLst>
              <a:ahLst/>
              <a:cxnLst>
                <a:cxn ang="0">
                  <a:pos x="T0" y="T1"/>
                </a:cxn>
                <a:cxn ang="0">
                  <a:pos x="T2" y="T3"/>
                </a:cxn>
                <a:cxn ang="0">
                  <a:pos x="T4" y="T5"/>
                </a:cxn>
                <a:cxn ang="0">
                  <a:pos x="T6" y="T7"/>
                </a:cxn>
                <a:cxn ang="0">
                  <a:pos x="T8" y="T9"/>
                </a:cxn>
              </a:cxnLst>
              <a:rect l="0" t="0" r="r" b="b"/>
              <a:pathLst>
                <a:path w="36" h="30">
                  <a:moveTo>
                    <a:pt x="8" y="30"/>
                  </a:moveTo>
                  <a:lnTo>
                    <a:pt x="36" y="18"/>
                  </a:lnTo>
                  <a:lnTo>
                    <a:pt x="29" y="0"/>
                  </a:lnTo>
                  <a:lnTo>
                    <a:pt x="0" y="11"/>
                  </a:lnTo>
                  <a:lnTo>
                    <a:pt x="8" y="3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3" name="Freeform 42"/>
            <p:cNvSpPr/>
            <p:nvPr/>
          </p:nvSpPr>
          <p:spPr bwMode="auto">
            <a:xfrm>
              <a:off x="5795963" y="2547938"/>
              <a:ext cx="57150" cy="47625"/>
            </a:xfrm>
            <a:custGeom>
              <a:avLst/>
              <a:gdLst>
                <a:gd name="T0" fmla="*/ 28 w 36"/>
                <a:gd name="T1" fmla="*/ 30 h 30"/>
                <a:gd name="T2" fmla="*/ 36 w 36"/>
                <a:gd name="T3" fmla="*/ 12 h 30"/>
                <a:gd name="T4" fmla="*/ 8 w 36"/>
                <a:gd name="T5" fmla="*/ 0 h 30"/>
                <a:gd name="T6" fmla="*/ 0 w 36"/>
                <a:gd name="T7" fmla="*/ 18 h 30"/>
                <a:gd name="T8" fmla="*/ 28 w 36"/>
                <a:gd name="T9" fmla="*/ 30 h 30"/>
              </a:gdLst>
              <a:ahLst/>
              <a:cxnLst>
                <a:cxn ang="0">
                  <a:pos x="T0" y="T1"/>
                </a:cxn>
                <a:cxn ang="0">
                  <a:pos x="T2" y="T3"/>
                </a:cxn>
                <a:cxn ang="0">
                  <a:pos x="T4" y="T5"/>
                </a:cxn>
                <a:cxn ang="0">
                  <a:pos x="T6" y="T7"/>
                </a:cxn>
                <a:cxn ang="0">
                  <a:pos x="T8" y="T9"/>
                </a:cxn>
              </a:cxnLst>
              <a:rect l="0" t="0" r="r" b="b"/>
              <a:pathLst>
                <a:path w="36" h="30">
                  <a:moveTo>
                    <a:pt x="28" y="30"/>
                  </a:moveTo>
                  <a:lnTo>
                    <a:pt x="36" y="12"/>
                  </a:lnTo>
                  <a:lnTo>
                    <a:pt x="8" y="0"/>
                  </a:lnTo>
                  <a:lnTo>
                    <a:pt x="0" y="18"/>
                  </a:lnTo>
                  <a:lnTo>
                    <a:pt x="28" y="3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25" name="Freeform 6"/>
          <p:cNvSpPr/>
          <p:nvPr userDrawn="1"/>
        </p:nvSpPr>
        <p:spPr bwMode="auto">
          <a:xfrm>
            <a:off x="3213039" y="296368"/>
            <a:ext cx="8978961" cy="864888"/>
          </a:xfrm>
          <a:custGeom>
            <a:avLst/>
            <a:gdLst>
              <a:gd name="T0" fmla="*/ 6409 w 6533"/>
              <a:gd name="T1" fmla="*/ 0 h 617"/>
              <a:gd name="T2" fmla="*/ 0 w 6533"/>
              <a:gd name="T3" fmla="*/ 0 h 617"/>
              <a:gd name="T4" fmla="*/ 126 w 6533"/>
              <a:gd name="T5" fmla="*/ 310 h 617"/>
              <a:gd name="T6" fmla="*/ 0 w 6533"/>
              <a:gd name="T7" fmla="*/ 617 h 617"/>
              <a:gd name="T8" fmla="*/ 6409 w 6533"/>
              <a:gd name="T9" fmla="*/ 617 h 617"/>
              <a:gd name="T10" fmla="*/ 6533 w 6533"/>
              <a:gd name="T11" fmla="*/ 310 h 617"/>
              <a:gd name="T12" fmla="*/ 6409 w 6533"/>
              <a:gd name="T13" fmla="*/ 0 h 617"/>
              <a:gd name="connsiteX0" fmla="*/ 9810 w 9810"/>
              <a:gd name="connsiteY0" fmla="*/ 0 h 10000"/>
              <a:gd name="connsiteX1" fmla="*/ 0 w 9810"/>
              <a:gd name="connsiteY1" fmla="*/ 0 h 10000"/>
              <a:gd name="connsiteX2" fmla="*/ 193 w 9810"/>
              <a:gd name="connsiteY2" fmla="*/ 5024 h 10000"/>
              <a:gd name="connsiteX3" fmla="*/ 0 w 9810"/>
              <a:gd name="connsiteY3" fmla="*/ 10000 h 10000"/>
              <a:gd name="connsiteX4" fmla="*/ 9810 w 9810"/>
              <a:gd name="connsiteY4" fmla="*/ 10000 h 10000"/>
              <a:gd name="connsiteX5" fmla="*/ 7589 w 9810"/>
              <a:gd name="connsiteY5" fmla="*/ 5574 h 10000"/>
              <a:gd name="connsiteX6" fmla="*/ 9810 w 9810"/>
              <a:gd name="connsiteY6" fmla="*/ 0 h 10000"/>
              <a:gd name="connsiteX0-1" fmla="*/ 7021 w 10000"/>
              <a:gd name="connsiteY0-2" fmla="*/ 0 h 10000"/>
              <a:gd name="connsiteX1-3" fmla="*/ 0 w 10000"/>
              <a:gd name="connsiteY1-4" fmla="*/ 0 h 10000"/>
              <a:gd name="connsiteX2-5" fmla="*/ 197 w 10000"/>
              <a:gd name="connsiteY2-6" fmla="*/ 5024 h 10000"/>
              <a:gd name="connsiteX3-7" fmla="*/ 0 w 10000"/>
              <a:gd name="connsiteY3-8" fmla="*/ 10000 h 10000"/>
              <a:gd name="connsiteX4-9" fmla="*/ 10000 w 10000"/>
              <a:gd name="connsiteY4-10" fmla="*/ 10000 h 10000"/>
              <a:gd name="connsiteX5-11" fmla="*/ 7736 w 10000"/>
              <a:gd name="connsiteY5-12" fmla="*/ 5574 h 10000"/>
              <a:gd name="connsiteX6-13" fmla="*/ 7021 w 10000"/>
              <a:gd name="connsiteY6-14" fmla="*/ 0 h 10000"/>
              <a:gd name="connsiteX0-15" fmla="*/ 7021 w 7736"/>
              <a:gd name="connsiteY0-16" fmla="*/ 0 h 10038"/>
              <a:gd name="connsiteX1-17" fmla="*/ 0 w 7736"/>
              <a:gd name="connsiteY1-18" fmla="*/ 0 h 10038"/>
              <a:gd name="connsiteX2-19" fmla="*/ 197 w 7736"/>
              <a:gd name="connsiteY2-20" fmla="*/ 5024 h 10038"/>
              <a:gd name="connsiteX3-21" fmla="*/ 0 w 7736"/>
              <a:gd name="connsiteY3-22" fmla="*/ 10000 h 10038"/>
              <a:gd name="connsiteX4-23" fmla="*/ 7017 w 7736"/>
              <a:gd name="connsiteY4-24" fmla="*/ 10038 h 10038"/>
              <a:gd name="connsiteX5-25" fmla="*/ 7736 w 7736"/>
              <a:gd name="connsiteY5-26" fmla="*/ 5574 h 10038"/>
              <a:gd name="connsiteX6-27" fmla="*/ 7021 w 7736"/>
              <a:gd name="connsiteY6-28" fmla="*/ 0 h 10038"/>
              <a:gd name="connsiteX0-29" fmla="*/ 9076 w 9316"/>
              <a:gd name="connsiteY0-30" fmla="*/ 0 h 10000"/>
              <a:gd name="connsiteX1-31" fmla="*/ 0 w 9316"/>
              <a:gd name="connsiteY1-32" fmla="*/ 0 h 10000"/>
              <a:gd name="connsiteX2-33" fmla="*/ 255 w 9316"/>
              <a:gd name="connsiteY2-34" fmla="*/ 5005 h 10000"/>
              <a:gd name="connsiteX3-35" fmla="*/ 0 w 9316"/>
              <a:gd name="connsiteY3-36" fmla="*/ 9962 h 10000"/>
              <a:gd name="connsiteX4-37" fmla="*/ 9071 w 9316"/>
              <a:gd name="connsiteY4-38" fmla="*/ 10000 h 10000"/>
              <a:gd name="connsiteX5-39" fmla="*/ 9316 w 9316"/>
              <a:gd name="connsiteY5-40" fmla="*/ 5668 h 10000"/>
              <a:gd name="connsiteX6-41" fmla="*/ 9076 w 9316"/>
              <a:gd name="connsiteY6-42" fmla="*/ 0 h 10000"/>
              <a:gd name="connsiteX0-43" fmla="*/ 9742 w 10000"/>
              <a:gd name="connsiteY0-44" fmla="*/ 0 h 10000"/>
              <a:gd name="connsiteX1-45" fmla="*/ 0 w 10000"/>
              <a:gd name="connsiteY1-46" fmla="*/ 0 h 10000"/>
              <a:gd name="connsiteX2-47" fmla="*/ 274 w 10000"/>
              <a:gd name="connsiteY2-48" fmla="*/ 5005 h 10000"/>
              <a:gd name="connsiteX3-49" fmla="*/ 0 w 10000"/>
              <a:gd name="connsiteY3-50" fmla="*/ 9962 h 10000"/>
              <a:gd name="connsiteX4-51" fmla="*/ 9737 w 10000"/>
              <a:gd name="connsiteY4-52" fmla="*/ 10000 h 10000"/>
              <a:gd name="connsiteX5-53" fmla="*/ 10000 w 10000"/>
              <a:gd name="connsiteY5-54" fmla="*/ 5668 h 10000"/>
              <a:gd name="connsiteX6-55" fmla="*/ 9742 w 10000"/>
              <a:gd name="connsiteY6-56" fmla="*/ 0 h 10000"/>
              <a:gd name="connsiteX0-57" fmla="*/ 9742 w 9877"/>
              <a:gd name="connsiteY0-58" fmla="*/ 0 h 10000"/>
              <a:gd name="connsiteX1-59" fmla="*/ 0 w 9877"/>
              <a:gd name="connsiteY1-60" fmla="*/ 0 h 10000"/>
              <a:gd name="connsiteX2-61" fmla="*/ 274 w 9877"/>
              <a:gd name="connsiteY2-62" fmla="*/ 5005 h 10000"/>
              <a:gd name="connsiteX3-63" fmla="*/ 0 w 9877"/>
              <a:gd name="connsiteY3-64" fmla="*/ 9962 h 10000"/>
              <a:gd name="connsiteX4-65" fmla="*/ 9737 w 9877"/>
              <a:gd name="connsiteY4-66" fmla="*/ 10000 h 10000"/>
              <a:gd name="connsiteX5-67" fmla="*/ 9738 w 9877"/>
              <a:gd name="connsiteY5-68" fmla="*/ 5783 h 10000"/>
              <a:gd name="connsiteX6-69" fmla="*/ 9742 w 9877"/>
              <a:gd name="connsiteY6-70" fmla="*/ 0 h 10000"/>
              <a:gd name="connsiteX0-71" fmla="*/ 9863 w 9991"/>
              <a:gd name="connsiteY0-72" fmla="*/ 0 h 10000"/>
              <a:gd name="connsiteX1-73" fmla="*/ 0 w 9991"/>
              <a:gd name="connsiteY1-74" fmla="*/ 0 h 10000"/>
              <a:gd name="connsiteX2-75" fmla="*/ 277 w 9991"/>
              <a:gd name="connsiteY2-76" fmla="*/ 5005 h 10000"/>
              <a:gd name="connsiteX3-77" fmla="*/ 0 w 9991"/>
              <a:gd name="connsiteY3-78" fmla="*/ 9962 h 10000"/>
              <a:gd name="connsiteX4-79" fmla="*/ 9858 w 9991"/>
              <a:gd name="connsiteY4-80" fmla="*/ 10000 h 10000"/>
              <a:gd name="connsiteX5-81" fmla="*/ 9817 w 9991"/>
              <a:gd name="connsiteY5-82" fmla="*/ 5783 h 10000"/>
              <a:gd name="connsiteX6-83" fmla="*/ 9863 w 9991"/>
              <a:gd name="connsiteY6-84" fmla="*/ 0 h 10000"/>
              <a:gd name="connsiteX0-85" fmla="*/ 9872 w 10014"/>
              <a:gd name="connsiteY0-86" fmla="*/ 0 h 10000"/>
              <a:gd name="connsiteX1-87" fmla="*/ 0 w 10014"/>
              <a:gd name="connsiteY1-88" fmla="*/ 0 h 10000"/>
              <a:gd name="connsiteX2-89" fmla="*/ 277 w 10014"/>
              <a:gd name="connsiteY2-90" fmla="*/ 5005 h 10000"/>
              <a:gd name="connsiteX3-91" fmla="*/ 0 w 10014"/>
              <a:gd name="connsiteY3-92" fmla="*/ 9962 h 10000"/>
              <a:gd name="connsiteX4-93" fmla="*/ 9867 w 10014"/>
              <a:gd name="connsiteY4-94" fmla="*/ 10000 h 10000"/>
              <a:gd name="connsiteX5-95" fmla="*/ 9890 w 10014"/>
              <a:gd name="connsiteY5-96" fmla="*/ 5745 h 10000"/>
              <a:gd name="connsiteX6-97" fmla="*/ 9872 w 10014"/>
              <a:gd name="connsiteY6-98" fmla="*/ 0 h 10000"/>
              <a:gd name="connsiteX0-99" fmla="*/ 9872 w 10030"/>
              <a:gd name="connsiteY0-100" fmla="*/ 0 h 10000"/>
              <a:gd name="connsiteX1-101" fmla="*/ 0 w 10030"/>
              <a:gd name="connsiteY1-102" fmla="*/ 0 h 10000"/>
              <a:gd name="connsiteX2-103" fmla="*/ 277 w 10030"/>
              <a:gd name="connsiteY2-104" fmla="*/ 5005 h 10000"/>
              <a:gd name="connsiteX3-105" fmla="*/ 0 w 10030"/>
              <a:gd name="connsiteY3-106" fmla="*/ 9962 h 10000"/>
              <a:gd name="connsiteX4-107" fmla="*/ 9867 w 10030"/>
              <a:gd name="connsiteY4-108" fmla="*/ 10000 h 10000"/>
              <a:gd name="connsiteX5-109" fmla="*/ 9890 w 10030"/>
              <a:gd name="connsiteY5-110" fmla="*/ 5745 h 10000"/>
              <a:gd name="connsiteX6-111" fmla="*/ 9872 w 10030"/>
              <a:gd name="connsiteY6-112" fmla="*/ 0 h 10000"/>
              <a:gd name="connsiteX0-113" fmla="*/ 9872 w 9921"/>
              <a:gd name="connsiteY0-114" fmla="*/ 0 h 10000"/>
              <a:gd name="connsiteX1-115" fmla="*/ 0 w 9921"/>
              <a:gd name="connsiteY1-116" fmla="*/ 0 h 10000"/>
              <a:gd name="connsiteX2-117" fmla="*/ 277 w 9921"/>
              <a:gd name="connsiteY2-118" fmla="*/ 5005 h 10000"/>
              <a:gd name="connsiteX3-119" fmla="*/ 0 w 9921"/>
              <a:gd name="connsiteY3-120" fmla="*/ 9962 h 10000"/>
              <a:gd name="connsiteX4-121" fmla="*/ 9867 w 9921"/>
              <a:gd name="connsiteY4-122" fmla="*/ 10000 h 10000"/>
              <a:gd name="connsiteX5-123" fmla="*/ 9890 w 9921"/>
              <a:gd name="connsiteY5-124" fmla="*/ 5745 h 10000"/>
              <a:gd name="connsiteX6-125" fmla="*/ 9872 w 9921"/>
              <a:gd name="connsiteY6-126" fmla="*/ 0 h 10000"/>
              <a:gd name="connsiteX0-127" fmla="*/ 9951 w 9974"/>
              <a:gd name="connsiteY0-128" fmla="*/ 0 h 10000"/>
              <a:gd name="connsiteX1-129" fmla="*/ 0 w 9974"/>
              <a:gd name="connsiteY1-130" fmla="*/ 0 h 10000"/>
              <a:gd name="connsiteX2-131" fmla="*/ 279 w 9974"/>
              <a:gd name="connsiteY2-132" fmla="*/ 5005 h 10000"/>
              <a:gd name="connsiteX3-133" fmla="*/ 0 w 9974"/>
              <a:gd name="connsiteY3-134" fmla="*/ 9962 h 10000"/>
              <a:gd name="connsiteX4-135" fmla="*/ 9946 w 9974"/>
              <a:gd name="connsiteY4-136" fmla="*/ 10000 h 10000"/>
              <a:gd name="connsiteX5-137" fmla="*/ 9969 w 9974"/>
              <a:gd name="connsiteY5-138" fmla="*/ 5745 h 10000"/>
              <a:gd name="connsiteX6-139" fmla="*/ 9951 w 9974"/>
              <a:gd name="connsiteY6-140" fmla="*/ 0 h 10000"/>
              <a:gd name="connsiteX0-141" fmla="*/ 9977 w 10001"/>
              <a:gd name="connsiteY0-142" fmla="*/ 0 h 10000"/>
              <a:gd name="connsiteX1-143" fmla="*/ 0 w 10001"/>
              <a:gd name="connsiteY1-144" fmla="*/ 0 h 10000"/>
              <a:gd name="connsiteX2-145" fmla="*/ 280 w 10001"/>
              <a:gd name="connsiteY2-146" fmla="*/ 5005 h 10000"/>
              <a:gd name="connsiteX3-147" fmla="*/ 0 w 10001"/>
              <a:gd name="connsiteY3-148" fmla="*/ 9962 h 10000"/>
              <a:gd name="connsiteX4-149" fmla="*/ 9972 w 10001"/>
              <a:gd name="connsiteY4-150" fmla="*/ 10000 h 10000"/>
              <a:gd name="connsiteX5-151" fmla="*/ 9995 w 10001"/>
              <a:gd name="connsiteY5-152" fmla="*/ 5745 h 10000"/>
              <a:gd name="connsiteX6-153" fmla="*/ 9977 w 10001"/>
              <a:gd name="connsiteY6-154" fmla="*/ 0 h 10000"/>
              <a:gd name="connsiteX0-155" fmla="*/ 9977 w 10001"/>
              <a:gd name="connsiteY0-156" fmla="*/ 0 h 10000"/>
              <a:gd name="connsiteX1-157" fmla="*/ 0 w 10001"/>
              <a:gd name="connsiteY1-158" fmla="*/ 0 h 10000"/>
              <a:gd name="connsiteX2-159" fmla="*/ 280 w 10001"/>
              <a:gd name="connsiteY2-160" fmla="*/ 5005 h 10000"/>
              <a:gd name="connsiteX3-161" fmla="*/ 0 w 10001"/>
              <a:gd name="connsiteY3-162" fmla="*/ 9962 h 10000"/>
              <a:gd name="connsiteX4-163" fmla="*/ 9972 w 10001"/>
              <a:gd name="connsiteY4-164" fmla="*/ 10000 h 10000"/>
              <a:gd name="connsiteX5-165" fmla="*/ 9995 w 10001"/>
              <a:gd name="connsiteY5-166" fmla="*/ 5745 h 10000"/>
              <a:gd name="connsiteX6-167" fmla="*/ 9977 w 10001"/>
              <a:gd name="connsiteY6-168" fmla="*/ 0 h 10000"/>
              <a:gd name="connsiteX0-169" fmla="*/ 9977 w 10001"/>
              <a:gd name="connsiteY0-170" fmla="*/ 0 h 10000"/>
              <a:gd name="connsiteX1-171" fmla="*/ 0 w 10001"/>
              <a:gd name="connsiteY1-172" fmla="*/ 0 h 10000"/>
              <a:gd name="connsiteX2-173" fmla="*/ 280 w 10001"/>
              <a:gd name="connsiteY2-174" fmla="*/ 5005 h 10000"/>
              <a:gd name="connsiteX3-175" fmla="*/ 0 w 10001"/>
              <a:gd name="connsiteY3-176" fmla="*/ 9962 h 10000"/>
              <a:gd name="connsiteX4-177" fmla="*/ 9972 w 10001"/>
              <a:gd name="connsiteY4-178" fmla="*/ 10000 h 10000"/>
              <a:gd name="connsiteX5-179" fmla="*/ 9995 w 10001"/>
              <a:gd name="connsiteY5-180" fmla="*/ 5745 h 10000"/>
              <a:gd name="connsiteX6-181" fmla="*/ 9977 w 10001"/>
              <a:gd name="connsiteY6-182" fmla="*/ 0 h 10000"/>
              <a:gd name="connsiteX0-183" fmla="*/ 9977 w 9995"/>
              <a:gd name="connsiteY0-184" fmla="*/ 0 h 10000"/>
              <a:gd name="connsiteX1-185" fmla="*/ 0 w 9995"/>
              <a:gd name="connsiteY1-186" fmla="*/ 0 h 10000"/>
              <a:gd name="connsiteX2-187" fmla="*/ 280 w 9995"/>
              <a:gd name="connsiteY2-188" fmla="*/ 5005 h 10000"/>
              <a:gd name="connsiteX3-189" fmla="*/ 0 w 9995"/>
              <a:gd name="connsiteY3-190" fmla="*/ 9962 h 10000"/>
              <a:gd name="connsiteX4-191" fmla="*/ 9972 w 9995"/>
              <a:gd name="connsiteY4-192" fmla="*/ 10000 h 10000"/>
              <a:gd name="connsiteX5-193" fmla="*/ 9995 w 9995"/>
              <a:gd name="connsiteY5-194" fmla="*/ 5745 h 10000"/>
              <a:gd name="connsiteX6-195" fmla="*/ 9977 w 9995"/>
              <a:gd name="connsiteY6-196" fmla="*/ 0 h 10000"/>
              <a:gd name="connsiteX0-197" fmla="*/ 9999 w 10000"/>
              <a:gd name="connsiteY0-198" fmla="*/ 0 h 10000"/>
              <a:gd name="connsiteX1-199" fmla="*/ 0 w 10000"/>
              <a:gd name="connsiteY1-200" fmla="*/ 0 h 10000"/>
              <a:gd name="connsiteX2-201" fmla="*/ 280 w 10000"/>
              <a:gd name="connsiteY2-202" fmla="*/ 5005 h 10000"/>
              <a:gd name="connsiteX3-203" fmla="*/ 0 w 10000"/>
              <a:gd name="connsiteY3-204" fmla="*/ 9962 h 10000"/>
              <a:gd name="connsiteX4-205" fmla="*/ 9977 w 10000"/>
              <a:gd name="connsiteY4-206" fmla="*/ 10000 h 10000"/>
              <a:gd name="connsiteX5-207" fmla="*/ 10000 w 10000"/>
              <a:gd name="connsiteY5-208" fmla="*/ 5745 h 10000"/>
              <a:gd name="connsiteX6-209" fmla="*/ 9999 w 10000"/>
              <a:gd name="connsiteY6-210" fmla="*/ 0 h 10000"/>
              <a:gd name="connsiteX0-211" fmla="*/ 9999 w 10004"/>
              <a:gd name="connsiteY0-212" fmla="*/ 0 h 10000"/>
              <a:gd name="connsiteX1-213" fmla="*/ 0 w 10004"/>
              <a:gd name="connsiteY1-214" fmla="*/ 0 h 10000"/>
              <a:gd name="connsiteX2-215" fmla="*/ 280 w 10004"/>
              <a:gd name="connsiteY2-216" fmla="*/ 5005 h 10000"/>
              <a:gd name="connsiteX3-217" fmla="*/ 0 w 10004"/>
              <a:gd name="connsiteY3-218" fmla="*/ 9962 h 10000"/>
              <a:gd name="connsiteX4-219" fmla="*/ 10000 w 10004"/>
              <a:gd name="connsiteY4-220" fmla="*/ 10000 h 10000"/>
              <a:gd name="connsiteX5-221" fmla="*/ 10000 w 10004"/>
              <a:gd name="connsiteY5-222" fmla="*/ 5745 h 10000"/>
              <a:gd name="connsiteX6-223" fmla="*/ 9999 w 10004"/>
              <a:gd name="connsiteY6-224" fmla="*/ 0 h 10000"/>
              <a:gd name="connsiteX0-225" fmla="*/ 9999 w 10000"/>
              <a:gd name="connsiteY0-226" fmla="*/ 0 h 10000"/>
              <a:gd name="connsiteX1-227" fmla="*/ 0 w 10000"/>
              <a:gd name="connsiteY1-228" fmla="*/ 0 h 10000"/>
              <a:gd name="connsiteX2-229" fmla="*/ 280 w 10000"/>
              <a:gd name="connsiteY2-230" fmla="*/ 5005 h 10000"/>
              <a:gd name="connsiteX3-231" fmla="*/ 0 w 10000"/>
              <a:gd name="connsiteY3-232" fmla="*/ 9962 h 10000"/>
              <a:gd name="connsiteX4-233" fmla="*/ 10000 w 10000"/>
              <a:gd name="connsiteY4-234" fmla="*/ 10000 h 10000"/>
              <a:gd name="connsiteX5-235" fmla="*/ 10000 w 10000"/>
              <a:gd name="connsiteY5-236" fmla="*/ 5745 h 10000"/>
              <a:gd name="connsiteX6-237" fmla="*/ 9999 w 10000"/>
              <a:gd name="connsiteY6-238" fmla="*/ 0 h 10000"/>
              <a:gd name="connsiteX0-239" fmla="*/ 14796 w 14796"/>
              <a:gd name="connsiteY0-240" fmla="*/ 0 h 10000"/>
              <a:gd name="connsiteX1-241" fmla="*/ 0 w 14796"/>
              <a:gd name="connsiteY1-242" fmla="*/ 0 h 10000"/>
              <a:gd name="connsiteX2-243" fmla="*/ 280 w 14796"/>
              <a:gd name="connsiteY2-244" fmla="*/ 5005 h 10000"/>
              <a:gd name="connsiteX3-245" fmla="*/ 0 w 14796"/>
              <a:gd name="connsiteY3-246" fmla="*/ 9962 h 10000"/>
              <a:gd name="connsiteX4-247" fmla="*/ 10000 w 14796"/>
              <a:gd name="connsiteY4-248" fmla="*/ 10000 h 10000"/>
              <a:gd name="connsiteX5-249" fmla="*/ 10000 w 14796"/>
              <a:gd name="connsiteY5-250" fmla="*/ 5745 h 10000"/>
              <a:gd name="connsiteX6-251" fmla="*/ 14796 w 14796"/>
              <a:gd name="connsiteY6-252" fmla="*/ 0 h 10000"/>
              <a:gd name="connsiteX0-253" fmla="*/ 14796 w 14796"/>
              <a:gd name="connsiteY0-254" fmla="*/ 0 h 9968"/>
              <a:gd name="connsiteX1-255" fmla="*/ 0 w 14796"/>
              <a:gd name="connsiteY1-256" fmla="*/ 0 h 9968"/>
              <a:gd name="connsiteX2-257" fmla="*/ 280 w 14796"/>
              <a:gd name="connsiteY2-258" fmla="*/ 5005 h 9968"/>
              <a:gd name="connsiteX3-259" fmla="*/ 0 w 14796"/>
              <a:gd name="connsiteY3-260" fmla="*/ 9962 h 9968"/>
              <a:gd name="connsiteX4-261" fmla="*/ 14788 w 14796"/>
              <a:gd name="connsiteY4-262" fmla="*/ 9968 h 9968"/>
              <a:gd name="connsiteX5-263" fmla="*/ 10000 w 14796"/>
              <a:gd name="connsiteY5-264" fmla="*/ 5745 h 9968"/>
              <a:gd name="connsiteX6-265" fmla="*/ 14796 w 14796"/>
              <a:gd name="connsiteY6-266" fmla="*/ 0 h 9968"/>
              <a:gd name="connsiteX0-267" fmla="*/ 10000 w 10000"/>
              <a:gd name="connsiteY0-268" fmla="*/ 0 h 10000"/>
              <a:gd name="connsiteX1-269" fmla="*/ 0 w 10000"/>
              <a:gd name="connsiteY1-270" fmla="*/ 0 h 10000"/>
              <a:gd name="connsiteX2-271" fmla="*/ 189 w 10000"/>
              <a:gd name="connsiteY2-272" fmla="*/ 5021 h 10000"/>
              <a:gd name="connsiteX3-273" fmla="*/ 0 w 10000"/>
              <a:gd name="connsiteY3-274" fmla="*/ 9994 h 10000"/>
              <a:gd name="connsiteX4-275" fmla="*/ 9995 w 10000"/>
              <a:gd name="connsiteY4-276" fmla="*/ 10000 h 10000"/>
              <a:gd name="connsiteX5-277" fmla="*/ 9998 w 10000"/>
              <a:gd name="connsiteY5-278" fmla="*/ 6152 h 10000"/>
              <a:gd name="connsiteX6-279" fmla="*/ 10000 w 10000"/>
              <a:gd name="connsiteY6-280" fmla="*/ 0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0000" h="10000">
                <a:moveTo>
                  <a:pt x="10000" y="0"/>
                </a:moveTo>
                <a:lnTo>
                  <a:pt x="0" y="0"/>
                </a:lnTo>
                <a:cubicBezTo>
                  <a:pt x="62" y="1674"/>
                  <a:pt x="124" y="3347"/>
                  <a:pt x="189" y="5021"/>
                </a:cubicBezTo>
                <a:cubicBezTo>
                  <a:pt x="124" y="6679"/>
                  <a:pt x="62" y="8336"/>
                  <a:pt x="0" y="9994"/>
                </a:cubicBezTo>
                <a:lnTo>
                  <a:pt x="9995" y="10000"/>
                </a:lnTo>
                <a:cubicBezTo>
                  <a:pt x="9993" y="8184"/>
                  <a:pt x="9998" y="8051"/>
                  <a:pt x="9998" y="6152"/>
                </a:cubicBezTo>
                <a:cubicBezTo>
                  <a:pt x="9996" y="3296"/>
                  <a:pt x="10001" y="2674"/>
                  <a:pt x="10000" y="0"/>
                </a:cubicBez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6" name="Freeform 11"/>
          <p:cNvSpPr/>
          <p:nvPr userDrawn="1"/>
        </p:nvSpPr>
        <p:spPr bwMode="auto">
          <a:xfrm>
            <a:off x="310766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11#本节小结（可选）">
    <p:spTree>
      <p:nvGrpSpPr>
        <p:cNvPr id="1" name=""/>
        <p:cNvGrpSpPr/>
        <p:nvPr/>
      </p:nvGrpSpPr>
      <p:grpSpPr>
        <a:xfrm>
          <a:off x="0" y="0"/>
          <a:ext cx="0" cy="0"/>
          <a:chOff x="0" y="0"/>
          <a:chExt cx="0" cy="0"/>
        </a:xfrm>
      </p:grpSpPr>
      <p:sp>
        <p:nvSpPr>
          <p:cNvPr id="8" name="文本占位符 6"/>
          <p:cNvSpPr>
            <a:spLocks noGrp="1"/>
          </p:cNvSpPr>
          <p:nvPr>
            <p:ph type="body" sz="quarter" idx="10" hasCustomPrompt="1"/>
          </p:nvPr>
        </p:nvSpPr>
        <p:spPr>
          <a:xfrm>
            <a:off x="912285" y="1233487"/>
            <a:ext cx="10560049" cy="4680000"/>
          </a:xfrm>
        </p:spPr>
        <p:txBody>
          <a:bodyPr/>
          <a:lstStyle>
            <a:lvl1pPr algn="just">
              <a:defRPr>
                <a:latin typeface="+mn-ea"/>
                <a:ea typeface="+mn-ea"/>
                <a:cs typeface="Arial" panose="020B0604020202020204" pitchFamily="34" charset="0"/>
              </a:defRPr>
            </a:lvl1pPr>
            <a:lvl5pPr>
              <a:buNone/>
              <a:defRPr/>
            </a:lvl5pPr>
          </a:lstStyle>
          <a:p>
            <a:r>
              <a:rPr lang="zh-CN" altLang="en-US" dirty="0"/>
              <a:t>此版式用于每一节的</a:t>
            </a:r>
            <a:r>
              <a:rPr lang="zh-CN" altLang="en-US" dirty="0" smtClean="0"/>
              <a:t>总结</a:t>
            </a:r>
            <a:endParaRPr lang="zh-CN" altLang="en-US" dirty="0"/>
          </a:p>
        </p:txBody>
      </p:sp>
      <p:sp>
        <p:nvSpPr>
          <p:cNvPr id="5" name="TextBox 10"/>
          <p:cNvSpPr txBox="1"/>
          <p:nvPr userDrawn="1"/>
        </p:nvSpPr>
        <p:spPr bwMode="auto">
          <a:xfrm>
            <a:off x="1595500" y="408779"/>
            <a:ext cx="2016224" cy="639559"/>
          </a:xfrm>
          <a:prstGeom prst="rect">
            <a:avLst/>
          </a:prstGeom>
          <a:noFill/>
          <a:ln w="9525">
            <a:noFill/>
            <a:miter lim="800000"/>
          </a:ln>
        </p:spPr>
        <p:txBody>
          <a:bodyPr wrap="square" lIns="99980" tIns="49987" rIns="99980" bIns="49987" rtlCol="0">
            <a:spAutoFit/>
          </a:bodyPr>
          <a:lstStyle/>
          <a:p>
            <a:pPr defTabSz="1001395" eaLnBrk="0" hangingPunct="0"/>
            <a:r>
              <a:rPr lang="zh-CN" altLang="en-US" sz="3500" b="1" dirty="0" smtClean="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rPr>
              <a:t>本节小结</a:t>
            </a:r>
            <a:endParaRPr lang="zh-CN" altLang="en-US" sz="3500" b="1" dirty="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0"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11" name="组合 10"/>
          <p:cNvGrpSpPr/>
          <p:nvPr userDrawn="1"/>
        </p:nvGrpSpPr>
        <p:grpSpPr>
          <a:xfrm>
            <a:off x="515380" y="490848"/>
            <a:ext cx="470694" cy="475421"/>
            <a:chOff x="5540375" y="2868613"/>
            <a:chExt cx="1106488" cy="1117600"/>
          </a:xfrm>
          <a:solidFill>
            <a:schemeClr val="bg1"/>
          </a:solidFill>
        </p:grpSpPr>
        <p:sp>
          <p:nvSpPr>
            <p:cNvPr id="12" name="Freeform 6"/>
            <p:cNvSpPr/>
            <p:nvPr/>
          </p:nvSpPr>
          <p:spPr bwMode="auto">
            <a:xfrm>
              <a:off x="5970588" y="3251201"/>
              <a:ext cx="676275" cy="517525"/>
            </a:xfrm>
            <a:custGeom>
              <a:avLst/>
              <a:gdLst>
                <a:gd name="T0" fmla="*/ 40 w 180"/>
                <a:gd name="T1" fmla="*/ 42 h 138"/>
                <a:gd name="T2" fmla="*/ 27 w 180"/>
                <a:gd name="T3" fmla="*/ 42 h 138"/>
                <a:gd name="T4" fmla="*/ 3 w 180"/>
                <a:gd name="T5" fmla="*/ 66 h 138"/>
                <a:gd name="T6" fmla="*/ 3 w 180"/>
                <a:gd name="T7" fmla="*/ 79 h 138"/>
                <a:gd name="T8" fmla="*/ 59 w 180"/>
                <a:gd name="T9" fmla="*/ 135 h 138"/>
                <a:gd name="T10" fmla="*/ 72 w 180"/>
                <a:gd name="T11" fmla="*/ 135 h 138"/>
                <a:gd name="T12" fmla="*/ 176 w 180"/>
                <a:gd name="T13" fmla="*/ 31 h 138"/>
                <a:gd name="T14" fmla="*/ 176 w 180"/>
                <a:gd name="T15" fmla="*/ 18 h 138"/>
                <a:gd name="T16" fmla="*/ 162 w 180"/>
                <a:gd name="T17" fmla="*/ 4 h 138"/>
                <a:gd name="T18" fmla="*/ 149 w 180"/>
                <a:gd name="T19" fmla="*/ 3 h 138"/>
                <a:gd name="T20" fmla="*/ 74 w 180"/>
                <a:gd name="T21" fmla="*/ 66 h 138"/>
                <a:gd name="T22" fmla="*/ 60 w 180"/>
                <a:gd name="T23" fmla="*/ 65 h 138"/>
                <a:gd name="T24" fmla="*/ 40 w 180"/>
                <a:gd name="T25" fmla="*/ 4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0" h="138">
                  <a:moveTo>
                    <a:pt x="40" y="42"/>
                  </a:moveTo>
                  <a:cubicBezTo>
                    <a:pt x="36" y="39"/>
                    <a:pt x="30" y="38"/>
                    <a:pt x="27" y="42"/>
                  </a:cubicBezTo>
                  <a:cubicBezTo>
                    <a:pt x="3" y="66"/>
                    <a:pt x="3" y="66"/>
                    <a:pt x="3" y="66"/>
                  </a:cubicBezTo>
                  <a:cubicBezTo>
                    <a:pt x="0" y="69"/>
                    <a:pt x="0" y="75"/>
                    <a:pt x="3" y="79"/>
                  </a:cubicBezTo>
                  <a:cubicBezTo>
                    <a:pt x="59" y="135"/>
                    <a:pt x="59" y="135"/>
                    <a:pt x="59" y="135"/>
                  </a:cubicBezTo>
                  <a:cubicBezTo>
                    <a:pt x="63" y="138"/>
                    <a:pt x="69" y="138"/>
                    <a:pt x="72" y="135"/>
                  </a:cubicBezTo>
                  <a:cubicBezTo>
                    <a:pt x="176" y="31"/>
                    <a:pt x="176" y="31"/>
                    <a:pt x="176" y="31"/>
                  </a:cubicBezTo>
                  <a:cubicBezTo>
                    <a:pt x="179" y="27"/>
                    <a:pt x="180" y="21"/>
                    <a:pt x="176" y="18"/>
                  </a:cubicBezTo>
                  <a:cubicBezTo>
                    <a:pt x="162" y="4"/>
                    <a:pt x="162" y="4"/>
                    <a:pt x="162" y="4"/>
                  </a:cubicBezTo>
                  <a:cubicBezTo>
                    <a:pt x="159" y="0"/>
                    <a:pt x="153" y="0"/>
                    <a:pt x="149" y="3"/>
                  </a:cubicBezTo>
                  <a:cubicBezTo>
                    <a:pt x="74" y="66"/>
                    <a:pt x="74" y="66"/>
                    <a:pt x="74" y="66"/>
                  </a:cubicBezTo>
                  <a:cubicBezTo>
                    <a:pt x="70" y="69"/>
                    <a:pt x="64" y="68"/>
                    <a:pt x="60" y="65"/>
                  </a:cubicBezTo>
                  <a:lnTo>
                    <a:pt x="40" y="4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3" name="Freeform 7"/>
            <p:cNvSpPr/>
            <p:nvPr/>
          </p:nvSpPr>
          <p:spPr bwMode="auto">
            <a:xfrm>
              <a:off x="5540375" y="2868613"/>
              <a:ext cx="941388" cy="1117600"/>
            </a:xfrm>
            <a:custGeom>
              <a:avLst/>
              <a:gdLst>
                <a:gd name="T0" fmla="*/ 233 w 251"/>
                <a:gd name="T1" fmla="*/ 279 h 298"/>
                <a:gd name="T2" fmla="*/ 19 w 251"/>
                <a:gd name="T3" fmla="*/ 279 h 298"/>
                <a:gd name="T4" fmla="*/ 19 w 251"/>
                <a:gd name="T5" fmla="*/ 38 h 298"/>
                <a:gd name="T6" fmla="*/ 44 w 251"/>
                <a:gd name="T7" fmla="*/ 38 h 298"/>
                <a:gd name="T8" fmla="*/ 44 w 251"/>
                <a:gd name="T9" fmla="*/ 47 h 298"/>
                <a:gd name="T10" fmla="*/ 54 w 251"/>
                <a:gd name="T11" fmla="*/ 57 h 298"/>
                <a:gd name="T12" fmla="*/ 56 w 251"/>
                <a:gd name="T13" fmla="*/ 57 h 298"/>
                <a:gd name="T14" fmla="*/ 65 w 251"/>
                <a:gd name="T15" fmla="*/ 47 h 298"/>
                <a:gd name="T16" fmla="*/ 65 w 251"/>
                <a:gd name="T17" fmla="*/ 38 h 298"/>
                <a:gd name="T18" fmla="*/ 92 w 251"/>
                <a:gd name="T19" fmla="*/ 38 h 298"/>
                <a:gd name="T20" fmla="*/ 92 w 251"/>
                <a:gd name="T21" fmla="*/ 47 h 298"/>
                <a:gd name="T22" fmla="*/ 102 w 251"/>
                <a:gd name="T23" fmla="*/ 57 h 298"/>
                <a:gd name="T24" fmla="*/ 104 w 251"/>
                <a:gd name="T25" fmla="*/ 57 h 298"/>
                <a:gd name="T26" fmla="*/ 113 w 251"/>
                <a:gd name="T27" fmla="*/ 47 h 298"/>
                <a:gd name="T28" fmla="*/ 113 w 251"/>
                <a:gd name="T29" fmla="*/ 38 h 298"/>
                <a:gd name="T30" fmla="*/ 140 w 251"/>
                <a:gd name="T31" fmla="*/ 38 h 298"/>
                <a:gd name="T32" fmla="*/ 140 w 251"/>
                <a:gd name="T33" fmla="*/ 47 h 298"/>
                <a:gd name="T34" fmla="*/ 150 w 251"/>
                <a:gd name="T35" fmla="*/ 57 h 298"/>
                <a:gd name="T36" fmla="*/ 152 w 251"/>
                <a:gd name="T37" fmla="*/ 57 h 298"/>
                <a:gd name="T38" fmla="*/ 161 w 251"/>
                <a:gd name="T39" fmla="*/ 47 h 298"/>
                <a:gd name="T40" fmla="*/ 161 w 251"/>
                <a:gd name="T41" fmla="*/ 38 h 298"/>
                <a:gd name="T42" fmla="*/ 189 w 251"/>
                <a:gd name="T43" fmla="*/ 38 h 298"/>
                <a:gd name="T44" fmla="*/ 189 w 251"/>
                <a:gd name="T45" fmla="*/ 47 h 298"/>
                <a:gd name="T46" fmla="*/ 198 w 251"/>
                <a:gd name="T47" fmla="*/ 57 h 298"/>
                <a:gd name="T48" fmla="*/ 200 w 251"/>
                <a:gd name="T49" fmla="*/ 57 h 298"/>
                <a:gd name="T50" fmla="*/ 210 w 251"/>
                <a:gd name="T51" fmla="*/ 47 h 298"/>
                <a:gd name="T52" fmla="*/ 210 w 251"/>
                <a:gd name="T53" fmla="*/ 38 h 298"/>
                <a:gd name="T54" fmla="*/ 215 w 251"/>
                <a:gd name="T55" fmla="*/ 38 h 298"/>
                <a:gd name="T56" fmla="*/ 233 w 251"/>
                <a:gd name="T57" fmla="*/ 55 h 298"/>
                <a:gd name="T58" fmla="*/ 233 w 251"/>
                <a:gd name="T59" fmla="*/ 114 h 298"/>
                <a:gd name="T60" fmla="*/ 251 w 251"/>
                <a:gd name="T61" fmla="*/ 98 h 298"/>
                <a:gd name="T62" fmla="*/ 251 w 251"/>
                <a:gd name="T63" fmla="*/ 47 h 298"/>
                <a:gd name="T64" fmla="*/ 223 w 251"/>
                <a:gd name="T65" fmla="*/ 19 h 298"/>
                <a:gd name="T66" fmla="*/ 210 w 251"/>
                <a:gd name="T67" fmla="*/ 19 h 298"/>
                <a:gd name="T68" fmla="*/ 210 w 251"/>
                <a:gd name="T69" fmla="*/ 10 h 298"/>
                <a:gd name="T70" fmla="*/ 200 w 251"/>
                <a:gd name="T71" fmla="*/ 0 h 298"/>
                <a:gd name="T72" fmla="*/ 198 w 251"/>
                <a:gd name="T73" fmla="*/ 0 h 298"/>
                <a:gd name="T74" fmla="*/ 189 w 251"/>
                <a:gd name="T75" fmla="*/ 10 h 298"/>
                <a:gd name="T76" fmla="*/ 189 w 251"/>
                <a:gd name="T77" fmla="*/ 19 h 298"/>
                <a:gd name="T78" fmla="*/ 161 w 251"/>
                <a:gd name="T79" fmla="*/ 19 h 298"/>
                <a:gd name="T80" fmla="*/ 161 w 251"/>
                <a:gd name="T81" fmla="*/ 10 h 298"/>
                <a:gd name="T82" fmla="*/ 152 w 251"/>
                <a:gd name="T83" fmla="*/ 0 h 298"/>
                <a:gd name="T84" fmla="*/ 150 w 251"/>
                <a:gd name="T85" fmla="*/ 0 h 298"/>
                <a:gd name="T86" fmla="*/ 140 w 251"/>
                <a:gd name="T87" fmla="*/ 10 h 298"/>
                <a:gd name="T88" fmla="*/ 140 w 251"/>
                <a:gd name="T89" fmla="*/ 19 h 298"/>
                <a:gd name="T90" fmla="*/ 113 w 251"/>
                <a:gd name="T91" fmla="*/ 19 h 298"/>
                <a:gd name="T92" fmla="*/ 113 w 251"/>
                <a:gd name="T93" fmla="*/ 10 h 298"/>
                <a:gd name="T94" fmla="*/ 104 w 251"/>
                <a:gd name="T95" fmla="*/ 0 h 298"/>
                <a:gd name="T96" fmla="*/ 102 w 251"/>
                <a:gd name="T97" fmla="*/ 0 h 298"/>
                <a:gd name="T98" fmla="*/ 92 w 251"/>
                <a:gd name="T99" fmla="*/ 10 h 298"/>
                <a:gd name="T100" fmla="*/ 92 w 251"/>
                <a:gd name="T101" fmla="*/ 19 h 298"/>
                <a:gd name="T102" fmla="*/ 65 w 251"/>
                <a:gd name="T103" fmla="*/ 19 h 298"/>
                <a:gd name="T104" fmla="*/ 65 w 251"/>
                <a:gd name="T105" fmla="*/ 10 h 298"/>
                <a:gd name="T106" fmla="*/ 56 w 251"/>
                <a:gd name="T107" fmla="*/ 0 h 298"/>
                <a:gd name="T108" fmla="*/ 54 w 251"/>
                <a:gd name="T109" fmla="*/ 0 h 298"/>
                <a:gd name="T110" fmla="*/ 44 w 251"/>
                <a:gd name="T111" fmla="*/ 10 h 298"/>
                <a:gd name="T112" fmla="*/ 44 w 251"/>
                <a:gd name="T113" fmla="*/ 19 h 298"/>
                <a:gd name="T114" fmla="*/ 0 w 251"/>
                <a:gd name="T115" fmla="*/ 19 h 298"/>
                <a:gd name="T116" fmla="*/ 0 w 251"/>
                <a:gd name="T117" fmla="*/ 298 h 298"/>
                <a:gd name="T118" fmla="*/ 251 w 251"/>
                <a:gd name="T119" fmla="*/ 298 h 298"/>
                <a:gd name="T120" fmla="*/ 251 w 251"/>
                <a:gd name="T121" fmla="*/ 199 h 298"/>
                <a:gd name="T122" fmla="*/ 233 w 251"/>
                <a:gd name="T123" fmla="*/ 218 h 298"/>
                <a:gd name="T124" fmla="*/ 233 w 251"/>
                <a:gd name="T125" fmla="*/ 279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51" h="298">
                  <a:moveTo>
                    <a:pt x="233" y="279"/>
                  </a:moveTo>
                  <a:cubicBezTo>
                    <a:pt x="19" y="279"/>
                    <a:pt x="19" y="279"/>
                    <a:pt x="19" y="279"/>
                  </a:cubicBezTo>
                  <a:cubicBezTo>
                    <a:pt x="19" y="38"/>
                    <a:pt x="19" y="38"/>
                    <a:pt x="19" y="38"/>
                  </a:cubicBezTo>
                  <a:cubicBezTo>
                    <a:pt x="44" y="38"/>
                    <a:pt x="44" y="38"/>
                    <a:pt x="44" y="38"/>
                  </a:cubicBezTo>
                  <a:cubicBezTo>
                    <a:pt x="44" y="47"/>
                    <a:pt x="44" y="47"/>
                    <a:pt x="44" y="47"/>
                  </a:cubicBezTo>
                  <a:cubicBezTo>
                    <a:pt x="44" y="52"/>
                    <a:pt x="48" y="57"/>
                    <a:pt x="54" y="57"/>
                  </a:cubicBezTo>
                  <a:cubicBezTo>
                    <a:pt x="56" y="57"/>
                    <a:pt x="56" y="57"/>
                    <a:pt x="56" y="57"/>
                  </a:cubicBezTo>
                  <a:cubicBezTo>
                    <a:pt x="61" y="57"/>
                    <a:pt x="65" y="52"/>
                    <a:pt x="65" y="47"/>
                  </a:cubicBezTo>
                  <a:cubicBezTo>
                    <a:pt x="65" y="38"/>
                    <a:pt x="65" y="38"/>
                    <a:pt x="65" y="38"/>
                  </a:cubicBezTo>
                  <a:cubicBezTo>
                    <a:pt x="92" y="38"/>
                    <a:pt x="92" y="38"/>
                    <a:pt x="92" y="38"/>
                  </a:cubicBezTo>
                  <a:cubicBezTo>
                    <a:pt x="92" y="47"/>
                    <a:pt x="92" y="47"/>
                    <a:pt x="92" y="47"/>
                  </a:cubicBezTo>
                  <a:cubicBezTo>
                    <a:pt x="92" y="52"/>
                    <a:pt x="97" y="57"/>
                    <a:pt x="102" y="57"/>
                  </a:cubicBezTo>
                  <a:cubicBezTo>
                    <a:pt x="104" y="57"/>
                    <a:pt x="104" y="57"/>
                    <a:pt x="104" y="57"/>
                  </a:cubicBezTo>
                  <a:cubicBezTo>
                    <a:pt x="109" y="57"/>
                    <a:pt x="113" y="52"/>
                    <a:pt x="113" y="47"/>
                  </a:cubicBezTo>
                  <a:cubicBezTo>
                    <a:pt x="113" y="38"/>
                    <a:pt x="113" y="38"/>
                    <a:pt x="113" y="38"/>
                  </a:cubicBezTo>
                  <a:cubicBezTo>
                    <a:pt x="140" y="38"/>
                    <a:pt x="140" y="38"/>
                    <a:pt x="140" y="38"/>
                  </a:cubicBezTo>
                  <a:cubicBezTo>
                    <a:pt x="140" y="47"/>
                    <a:pt x="140" y="47"/>
                    <a:pt x="140" y="47"/>
                  </a:cubicBezTo>
                  <a:cubicBezTo>
                    <a:pt x="140" y="52"/>
                    <a:pt x="145" y="57"/>
                    <a:pt x="150" y="57"/>
                  </a:cubicBezTo>
                  <a:cubicBezTo>
                    <a:pt x="152" y="57"/>
                    <a:pt x="152" y="57"/>
                    <a:pt x="152" y="57"/>
                  </a:cubicBezTo>
                  <a:cubicBezTo>
                    <a:pt x="157" y="57"/>
                    <a:pt x="161" y="52"/>
                    <a:pt x="161" y="47"/>
                  </a:cubicBezTo>
                  <a:cubicBezTo>
                    <a:pt x="161" y="38"/>
                    <a:pt x="161" y="38"/>
                    <a:pt x="161" y="38"/>
                  </a:cubicBezTo>
                  <a:cubicBezTo>
                    <a:pt x="189" y="38"/>
                    <a:pt x="189" y="38"/>
                    <a:pt x="189" y="38"/>
                  </a:cubicBezTo>
                  <a:cubicBezTo>
                    <a:pt x="189" y="47"/>
                    <a:pt x="189" y="47"/>
                    <a:pt x="189" y="47"/>
                  </a:cubicBezTo>
                  <a:cubicBezTo>
                    <a:pt x="189" y="52"/>
                    <a:pt x="193" y="57"/>
                    <a:pt x="198" y="57"/>
                  </a:cubicBezTo>
                  <a:cubicBezTo>
                    <a:pt x="200" y="57"/>
                    <a:pt x="200" y="57"/>
                    <a:pt x="200" y="57"/>
                  </a:cubicBezTo>
                  <a:cubicBezTo>
                    <a:pt x="205" y="57"/>
                    <a:pt x="210" y="52"/>
                    <a:pt x="210" y="47"/>
                  </a:cubicBezTo>
                  <a:cubicBezTo>
                    <a:pt x="210" y="38"/>
                    <a:pt x="210" y="38"/>
                    <a:pt x="210" y="38"/>
                  </a:cubicBezTo>
                  <a:cubicBezTo>
                    <a:pt x="215" y="38"/>
                    <a:pt x="215" y="38"/>
                    <a:pt x="215" y="38"/>
                  </a:cubicBezTo>
                  <a:cubicBezTo>
                    <a:pt x="233" y="55"/>
                    <a:pt x="233" y="55"/>
                    <a:pt x="233" y="55"/>
                  </a:cubicBezTo>
                  <a:cubicBezTo>
                    <a:pt x="233" y="114"/>
                    <a:pt x="233" y="114"/>
                    <a:pt x="233" y="114"/>
                  </a:cubicBezTo>
                  <a:cubicBezTo>
                    <a:pt x="251" y="98"/>
                    <a:pt x="251" y="98"/>
                    <a:pt x="251" y="98"/>
                  </a:cubicBezTo>
                  <a:cubicBezTo>
                    <a:pt x="251" y="47"/>
                    <a:pt x="251" y="47"/>
                    <a:pt x="251" y="47"/>
                  </a:cubicBezTo>
                  <a:cubicBezTo>
                    <a:pt x="223" y="19"/>
                    <a:pt x="223" y="19"/>
                    <a:pt x="223" y="19"/>
                  </a:cubicBezTo>
                  <a:cubicBezTo>
                    <a:pt x="210" y="19"/>
                    <a:pt x="210" y="19"/>
                    <a:pt x="210" y="19"/>
                  </a:cubicBezTo>
                  <a:cubicBezTo>
                    <a:pt x="210" y="10"/>
                    <a:pt x="210" y="10"/>
                    <a:pt x="210" y="10"/>
                  </a:cubicBezTo>
                  <a:cubicBezTo>
                    <a:pt x="210" y="4"/>
                    <a:pt x="205" y="0"/>
                    <a:pt x="200" y="0"/>
                  </a:cubicBezTo>
                  <a:cubicBezTo>
                    <a:pt x="198" y="0"/>
                    <a:pt x="198" y="0"/>
                    <a:pt x="198" y="0"/>
                  </a:cubicBezTo>
                  <a:cubicBezTo>
                    <a:pt x="193" y="0"/>
                    <a:pt x="189" y="4"/>
                    <a:pt x="189" y="10"/>
                  </a:cubicBezTo>
                  <a:cubicBezTo>
                    <a:pt x="189" y="19"/>
                    <a:pt x="189" y="19"/>
                    <a:pt x="189" y="19"/>
                  </a:cubicBezTo>
                  <a:cubicBezTo>
                    <a:pt x="161" y="19"/>
                    <a:pt x="161" y="19"/>
                    <a:pt x="161" y="19"/>
                  </a:cubicBezTo>
                  <a:cubicBezTo>
                    <a:pt x="161" y="10"/>
                    <a:pt x="161" y="10"/>
                    <a:pt x="161" y="10"/>
                  </a:cubicBezTo>
                  <a:cubicBezTo>
                    <a:pt x="161" y="4"/>
                    <a:pt x="157" y="0"/>
                    <a:pt x="152" y="0"/>
                  </a:cubicBezTo>
                  <a:cubicBezTo>
                    <a:pt x="150" y="0"/>
                    <a:pt x="150" y="0"/>
                    <a:pt x="150" y="0"/>
                  </a:cubicBezTo>
                  <a:cubicBezTo>
                    <a:pt x="145" y="0"/>
                    <a:pt x="140" y="4"/>
                    <a:pt x="140" y="10"/>
                  </a:cubicBezTo>
                  <a:cubicBezTo>
                    <a:pt x="140" y="19"/>
                    <a:pt x="140" y="19"/>
                    <a:pt x="140" y="19"/>
                  </a:cubicBezTo>
                  <a:cubicBezTo>
                    <a:pt x="113" y="19"/>
                    <a:pt x="113" y="19"/>
                    <a:pt x="113" y="19"/>
                  </a:cubicBezTo>
                  <a:cubicBezTo>
                    <a:pt x="113" y="10"/>
                    <a:pt x="113" y="10"/>
                    <a:pt x="113" y="10"/>
                  </a:cubicBezTo>
                  <a:cubicBezTo>
                    <a:pt x="113" y="4"/>
                    <a:pt x="109" y="0"/>
                    <a:pt x="104" y="0"/>
                  </a:cubicBezTo>
                  <a:cubicBezTo>
                    <a:pt x="102" y="0"/>
                    <a:pt x="102" y="0"/>
                    <a:pt x="102" y="0"/>
                  </a:cubicBezTo>
                  <a:cubicBezTo>
                    <a:pt x="97" y="0"/>
                    <a:pt x="92" y="4"/>
                    <a:pt x="92" y="10"/>
                  </a:cubicBezTo>
                  <a:cubicBezTo>
                    <a:pt x="92" y="19"/>
                    <a:pt x="92" y="19"/>
                    <a:pt x="92" y="19"/>
                  </a:cubicBezTo>
                  <a:cubicBezTo>
                    <a:pt x="65" y="19"/>
                    <a:pt x="65" y="19"/>
                    <a:pt x="65" y="19"/>
                  </a:cubicBezTo>
                  <a:cubicBezTo>
                    <a:pt x="65" y="10"/>
                    <a:pt x="65" y="10"/>
                    <a:pt x="65" y="10"/>
                  </a:cubicBezTo>
                  <a:cubicBezTo>
                    <a:pt x="65" y="4"/>
                    <a:pt x="61" y="0"/>
                    <a:pt x="56" y="0"/>
                  </a:cubicBezTo>
                  <a:cubicBezTo>
                    <a:pt x="54" y="0"/>
                    <a:pt x="54" y="0"/>
                    <a:pt x="54" y="0"/>
                  </a:cubicBezTo>
                  <a:cubicBezTo>
                    <a:pt x="48" y="0"/>
                    <a:pt x="44" y="4"/>
                    <a:pt x="44" y="10"/>
                  </a:cubicBezTo>
                  <a:cubicBezTo>
                    <a:pt x="44" y="19"/>
                    <a:pt x="44" y="19"/>
                    <a:pt x="44" y="19"/>
                  </a:cubicBezTo>
                  <a:cubicBezTo>
                    <a:pt x="0" y="19"/>
                    <a:pt x="0" y="19"/>
                    <a:pt x="0" y="19"/>
                  </a:cubicBezTo>
                  <a:cubicBezTo>
                    <a:pt x="0" y="298"/>
                    <a:pt x="0" y="298"/>
                    <a:pt x="0" y="298"/>
                  </a:cubicBezTo>
                  <a:cubicBezTo>
                    <a:pt x="251" y="298"/>
                    <a:pt x="251" y="298"/>
                    <a:pt x="251" y="298"/>
                  </a:cubicBezTo>
                  <a:cubicBezTo>
                    <a:pt x="251" y="199"/>
                    <a:pt x="251" y="199"/>
                    <a:pt x="251" y="199"/>
                  </a:cubicBezTo>
                  <a:cubicBezTo>
                    <a:pt x="233" y="218"/>
                    <a:pt x="233" y="218"/>
                    <a:pt x="233" y="218"/>
                  </a:cubicBezTo>
                  <a:lnTo>
                    <a:pt x="233" y="27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Tree>
  </p:cSld>
  <p:clrMapOvr>
    <a:masterClrMapping/>
  </p:clrMapOvr>
  <p:timing>
    <p:tnLst>
      <p:par>
        <p:cTn id="1" dur="indefinite" restart="never" nodeType="tmRoot"/>
      </p:par>
    </p:tn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userDrawn="1">
  <p:cSld name="5#目录">
    <p:spTree>
      <p:nvGrpSpPr>
        <p:cNvPr id="1" name=""/>
        <p:cNvGrpSpPr/>
        <p:nvPr/>
      </p:nvGrpSpPr>
      <p:grpSpPr>
        <a:xfrm>
          <a:off x="0" y="0"/>
          <a:ext cx="0" cy="0"/>
          <a:chOff x="0" y="0"/>
          <a:chExt cx="0" cy="0"/>
        </a:xfrm>
      </p:grpSpPr>
      <p:sp>
        <p:nvSpPr>
          <p:cNvPr id="8" name="文本占位符 6"/>
          <p:cNvSpPr>
            <a:spLocks noGrp="1"/>
          </p:cNvSpPr>
          <p:nvPr>
            <p:ph type="body" sz="quarter" idx="10" hasCustomPrompt="1"/>
          </p:nvPr>
        </p:nvSpPr>
        <p:spPr>
          <a:xfrm>
            <a:off x="912283" y="1233487"/>
            <a:ext cx="10558800" cy="4680000"/>
          </a:xfrm>
        </p:spPr>
        <p:txBody>
          <a:bodyPr/>
          <a:lstStyle>
            <a:lvl1pPr marL="457200" marR="0" indent="-457200" algn="just" defTabSz="802005" rtl="0" eaLnBrk="1" fontAlgn="base" latinLnBrk="0" hangingPunct="1">
              <a:lnSpc>
                <a:spcPct val="140000"/>
              </a:lnSpc>
              <a:spcBef>
                <a:spcPct val="30000"/>
              </a:spcBef>
              <a:spcAft>
                <a:spcPct val="0"/>
              </a:spcAft>
              <a:buClr>
                <a:schemeClr val="tx1"/>
              </a:buClr>
              <a:buSzPct val="100000"/>
              <a:buFont typeface="+mj-lt"/>
              <a:buAutoNum type="arabicPeriod"/>
              <a:defRPr>
                <a:latin typeface="+mn-ea"/>
                <a:ea typeface="+mn-ea"/>
                <a:cs typeface="Arial" panose="020B0604020202020204" pitchFamily="34" charset="0"/>
              </a:defRPr>
            </a:lvl1pPr>
            <a:lvl2pPr>
              <a:buFont typeface="Wingdings" panose="05000000000000000000" pitchFamily="2" charset="2"/>
              <a:buChar char="p"/>
              <a:defRPr/>
            </a:lvl2pPr>
            <a:lvl3pPr>
              <a:defRPr/>
            </a:lvl3pPr>
            <a:lvl5pPr>
              <a:buNone/>
              <a:defRPr/>
            </a:lvl5pPr>
          </a:lstStyle>
          <a:p>
            <a:pPr marL="457200" indent="-457200">
              <a:buSzPct val="100000"/>
              <a:buFont typeface="+mj-lt"/>
              <a:buAutoNum type="arabicPeriod"/>
            </a:pPr>
            <a:r>
              <a:rPr lang="zh-CN" altLang="en-US" dirty="0"/>
              <a:t>一级目录一</a:t>
            </a:r>
            <a:endParaRPr lang="en-US" altLang="zh-CN" dirty="0"/>
          </a:p>
          <a:p>
            <a:pPr marL="457200" indent="-457200">
              <a:buSzPct val="100000"/>
              <a:buFont typeface="+mj-lt"/>
              <a:buAutoNum type="arabicPeriod"/>
            </a:pPr>
            <a:r>
              <a:rPr lang="zh-CN" altLang="en-US" dirty="0"/>
              <a:t>一级目录二</a:t>
            </a:r>
            <a:endParaRPr lang="en-US" altLang="zh-CN" dirty="0"/>
          </a:p>
          <a:p>
            <a:pPr marL="457200" indent="-457200">
              <a:buSzPct val="100000"/>
              <a:buFont typeface="+mj-lt"/>
              <a:buAutoNum type="arabicPeriod"/>
            </a:pPr>
            <a:r>
              <a:rPr lang="zh-CN" altLang="en-US" dirty="0"/>
              <a:t>一级目录三</a:t>
            </a:r>
            <a:endParaRPr lang="en-US" altLang="zh-CN" dirty="0"/>
          </a:p>
          <a:p>
            <a:pPr marL="457200" indent="-457200">
              <a:buSzPct val="100000"/>
              <a:buFont typeface="+mj-lt"/>
              <a:buAutoNum type="arabicPeriod"/>
            </a:pPr>
            <a:r>
              <a:rPr lang="zh-CN" altLang="en-US" dirty="0"/>
              <a:t>一级目录四</a:t>
            </a:r>
            <a:endParaRPr lang="en-US" altLang="zh-CN" dirty="0"/>
          </a:p>
          <a:p>
            <a:endParaRPr lang="zh-CN" altLang="en-US" dirty="0"/>
          </a:p>
        </p:txBody>
      </p:sp>
      <p:sp>
        <p:nvSpPr>
          <p:cNvPr id="6" name="TextBox 10"/>
          <p:cNvSpPr txBox="1"/>
          <p:nvPr userDrawn="1"/>
        </p:nvSpPr>
        <p:spPr bwMode="auto">
          <a:xfrm>
            <a:off x="1595500" y="408779"/>
            <a:ext cx="1665402" cy="639559"/>
          </a:xfrm>
          <a:prstGeom prst="rect">
            <a:avLst/>
          </a:prstGeom>
          <a:noFill/>
          <a:ln w="9525">
            <a:noFill/>
            <a:miter lim="800000"/>
          </a:ln>
        </p:spPr>
        <p:txBody>
          <a:bodyPr wrap="square" lIns="99980" tIns="49987" rIns="99980" bIns="49987" rtlCol="0">
            <a:spAutoFit/>
          </a:bodyPr>
          <a:lstStyle/>
          <a:p>
            <a:pPr defTabSz="1001395" eaLnBrk="0" hangingPunct="0"/>
            <a:r>
              <a:rPr lang="zh-CN" altLang="en-US" sz="3500" b="1" dirty="0" smtClean="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rPr>
              <a:t>目录</a:t>
            </a:r>
            <a:endParaRPr lang="zh-CN" altLang="en-US" sz="3500" b="1" dirty="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7"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9"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10" name="组合 9"/>
          <p:cNvGrpSpPr/>
          <p:nvPr userDrawn="1"/>
        </p:nvGrpSpPr>
        <p:grpSpPr>
          <a:xfrm>
            <a:off x="587388" y="515379"/>
            <a:ext cx="358335" cy="426359"/>
            <a:chOff x="3295650" y="230188"/>
            <a:chExt cx="936625" cy="1114426"/>
          </a:xfrm>
          <a:solidFill>
            <a:schemeClr val="bg1"/>
          </a:solidFill>
        </p:grpSpPr>
        <p:sp>
          <p:nvSpPr>
            <p:cNvPr id="11" name="Rectangle 16"/>
            <p:cNvSpPr>
              <a:spLocks noChangeArrowheads="1"/>
            </p:cNvSpPr>
            <p:nvPr/>
          </p:nvSpPr>
          <p:spPr bwMode="auto">
            <a:xfrm>
              <a:off x="3959225" y="876301"/>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3" name="Rectangle 17"/>
            <p:cNvSpPr>
              <a:spLocks noChangeArrowheads="1"/>
            </p:cNvSpPr>
            <p:nvPr/>
          </p:nvSpPr>
          <p:spPr bwMode="auto">
            <a:xfrm>
              <a:off x="3959225" y="777876"/>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4" name="Rectangle 18"/>
            <p:cNvSpPr>
              <a:spLocks noChangeArrowheads="1"/>
            </p:cNvSpPr>
            <p:nvPr/>
          </p:nvSpPr>
          <p:spPr bwMode="auto">
            <a:xfrm>
              <a:off x="3959225" y="677863"/>
              <a:ext cx="182563"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5" name="Rectangle 19"/>
            <p:cNvSpPr>
              <a:spLocks noChangeArrowheads="1"/>
            </p:cNvSpPr>
            <p:nvPr/>
          </p:nvSpPr>
          <p:spPr bwMode="auto">
            <a:xfrm>
              <a:off x="3959225" y="582613"/>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6" name="Rectangle 20"/>
            <p:cNvSpPr>
              <a:spLocks noChangeArrowheads="1"/>
            </p:cNvSpPr>
            <p:nvPr/>
          </p:nvSpPr>
          <p:spPr bwMode="auto">
            <a:xfrm>
              <a:off x="3676650" y="1101726"/>
              <a:ext cx="469900"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7" name="Rectangle 21"/>
            <p:cNvSpPr>
              <a:spLocks noChangeArrowheads="1"/>
            </p:cNvSpPr>
            <p:nvPr/>
          </p:nvSpPr>
          <p:spPr bwMode="auto">
            <a:xfrm>
              <a:off x="3676650" y="1198563"/>
              <a:ext cx="469900"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8" name="Freeform 22"/>
            <p:cNvSpPr/>
            <p:nvPr/>
          </p:nvSpPr>
          <p:spPr bwMode="auto">
            <a:xfrm>
              <a:off x="3590925" y="482601"/>
              <a:ext cx="641350" cy="862013"/>
            </a:xfrm>
            <a:custGeom>
              <a:avLst/>
              <a:gdLst>
                <a:gd name="T0" fmla="*/ 229 w 404"/>
                <a:gd name="T1" fmla="*/ 0 h 543"/>
                <a:gd name="T2" fmla="*/ 229 w 404"/>
                <a:gd name="T3" fmla="*/ 30 h 543"/>
                <a:gd name="T4" fmla="*/ 373 w 404"/>
                <a:gd name="T5" fmla="*/ 30 h 543"/>
                <a:gd name="T6" fmla="*/ 373 w 404"/>
                <a:gd name="T7" fmla="*/ 513 h 543"/>
                <a:gd name="T8" fmla="*/ 33 w 404"/>
                <a:gd name="T9" fmla="*/ 513 h 543"/>
                <a:gd name="T10" fmla="*/ 31 w 404"/>
                <a:gd name="T11" fmla="*/ 387 h 543"/>
                <a:gd name="T12" fmla="*/ 0 w 404"/>
                <a:gd name="T13" fmla="*/ 387 h 543"/>
                <a:gd name="T14" fmla="*/ 0 w 404"/>
                <a:gd name="T15" fmla="*/ 543 h 543"/>
                <a:gd name="T16" fmla="*/ 404 w 404"/>
                <a:gd name="T17" fmla="*/ 543 h 543"/>
                <a:gd name="T18" fmla="*/ 404 w 404"/>
                <a:gd name="T19" fmla="*/ 0 h 543"/>
                <a:gd name="T20" fmla="*/ 229 w 404"/>
                <a:gd name="T21" fmla="*/ 0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4" h="543">
                  <a:moveTo>
                    <a:pt x="229" y="0"/>
                  </a:moveTo>
                  <a:lnTo>
                    <a:pt x="229" y="30"/>
                  </a:lnTo>
                  <a:lnTo>
                    <a:pt x="373" y="30"/>
                  </a:lnTo>
                  <a:lnTo>
                    <a:pt x="373" y="513"/>
                  </a:lnTo>
                  <a:lnTo>
                    <a:pt x="33" y="513"/>
                  </a:lnTo>
                  <a:lnTo>
                    <a:pt x="31" y="387"/>
                  </a:lnTo>
                  <a:lnTo>
                    <a:pt x="0" y="387"/>
                  </a:lnTo>
                  <a:lnTo>
                    <a:pt x="0" y="543"/>
                  </a:lnTo>
                  <a:lnTo>
                    <a:pt x="404" y="543"/>
                  </a:lnTo>
                  <a:lnTo>
                    <a:pt x="404" y="0"/>
                  </a:lnTo>
                  <a:lnTo>
                    <a:pt x="229"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9" name="Rectangle 23"/>
            <p:cNvSpPr>
              <a:spLocks noChangeArrowheads="1"/>
            </p:cNvSpPr>
            <p:nvPr/>
          </p:nvSpPr>
          <p:spPr bwMode="auto">
            <a:xfrm>
              <a:off x="3959225" y="989013"/>
              <a:ext cx="182563"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0" name="Freeform 24"/>
            <p:cNvSpPr>
              <a:spLocks noEditPoints="1"/>
            </p:cNvSpPr>
            <p:nvPr/>
          </p:nvSpPr>
          <p:spPr bwMode="auto">
            <a:xfrm>
              <a:off x="3295650" y="230188"/>
              <a:ext cx="639763" cy="852488"/>
            </a:xfrm>
            <a:custGeom>
              <a:avLst/>
              <a:gdLst>
                <a:gd name="T0" fmla="*/ 403 w 403"/>
                <a:gd name="T1" fmla="*/ 0 h 537"/>
                <a:gd name="T2" fmla="*/ 0 w 403"/>
                <a:gd name="T3" fmla="*/ 0 h 537"/>
                <a:gd name="T4" fmla="*/ 0 w 403"/>
                <a:gd name="T5" fmla="*/ 447 h 537"/>
                <a:gd name="T6" fmla="*/ 92 w 403"/>
                <a:gd name="T7" fmla="*/ 537 h 537"/>
                <a:gd name="T8" fmla="*/ 403 w 403"/>
                <a:gd name="T9" fmla="*/ 537 h 537"/>
                <a:gd name="T10" fmla="*/ 403 w 403"/>
                <a:gd name="T11" fmla="*/ 0 h 537"/>
                <a:gd name="T12" fmla="*/ 373 w 403"/>
                <a:gd name="T13" fmla="*/ 508 h 537"/>
                <a:gd name="T14" fmla="*/ 108 w 403"/>
                <a:gd name="T15" fmla="*/ 508 h 537"/>
                <a:gd name="T16" fmla="*/ 108 w 403"/>
                <a:gd name="T17" fmla="*/ 433 h 537"/>
                <a:gd name="T18" fmla="*/ 30 w 403"/>
                <a:gd name="T19" fmla="*/ 433 h 537"/>
                <a:gd name="T20" fmla="*/ 30 w 403"/>
                <a:gd name="T21" fmla="*/ 31 h 537"/>
                <a:gd name="T22" fmla="*/ 373 w 403"/>
                <a:gd name="T23" fmla="*/ 31 h 537"/>
                <a:gd name="T24" fmla="*/ 373 w 403"/>
                <a:gd name="T25" fmla="*/ 508 h 5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3" h="537">
                  <a:moveTo>
                    <a:pt x="403" y="0"/>
                  </a:moveTo>
                  <a:lnTo>
                    <a:pt x="0" y="0"/>
                  </a:lnTo>
                  <a:lnTo>
                    <a:pt x="0" y="447"/>
                  </a:lnTo>
                  <a:lnTo>
                    <a:pt x="92" y="537"/>
                  </a:lnTo>
                  <a:lnTo>
                    <a:pt x="403" y="537"/>
                  </a:lnTo>
                  <a:lnTo>
                    <a:pt x="403" y="0"/>
                  </a:lnTo>
                  <a:close/>
                  <a:moveTo>
                    <a:pt x="373" y="508"/>
                  </a:moveTo>
                  <a:lnTo>
                    <a:pt x="108" y="508"/>
                  </a:lnTo>
                  <a:lnTo>
                    <a:pt x="108" y="433"/>
                  </a:lnTo>
                  <a:lnTo>
                    <a:pt x="30" y="433"/>
                  </a:lnTo>
                  <a:lnTo>
                    <a:pt x="30" y="31"/>
                  </a:lnTo>
                  <a:lnTo>
                    <a:pt x="373" y="31"/>
                  </a:lnTo>
                  <a:lnTo>
                    <a:pt x="373" y="50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1" name="Rectangle 25"/>
            <p:cNvSpPr>
              <a:spLocks noChangeArrowheads="1"/>
            </p:cNvSpPr>
            <p:nvPr/>
          </p:nvSpPr>
          <p:spPr bwMode="auto">
            <a:xfrm>
              <a:off x="3441700" y="376238"/>
              <a:ext cx="176213" cy="3238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2" name="Rectangle 26"/>
            <p:cNvSpPr>
              <a:spLocks noChangeArrowheads="1"/>
            </p:cNvSpPr>
            <p:nvPr/>
          </p:nvSpPr>
          <p:spPr bwMode="auto">
            <a:xfrm>
              <a:off x="3411538" y="755651"/>
              <a:ext cx="438150" cy="460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3" name="Rectangle 27"/>
            <p:cNvSpPr>
              <a:spLocks noChangeArrowheads="1"/>
            </p:cNvSpPr>
            <p:nvPr/>
          </p:nvSpPr>
          <p:spPr bwMode="auto">
            <a:xfrm>
              <a:off x="3670300" y="565151"/>
              <a:ext cx="179388"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4" name="Rectangle 28"/>
            <p:cNvSpPr>
              <a:spLocks noChangeArrowheads="1"/>
            </p:cNvSpPr>
            <p:nvPr/>
          </p:nvSpPr>
          <p:spPr bwMode="auto">
            <a:xfrm>
              <a:off x="3670300" y="658813"/>
              <a:ext cx="179388" cy="412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5" name="Rectangle 29"/>
            <p:cNvSpPr>
              <a:spLocks noChangeArrowheads="1"/>
            </p:cNvSpPr>
            <p:nvPr/>
          </p:nvSpPr>
          <p:spPr bwMode="auto">
            <a:xfrm>
              <a:off x="3670300" y="471488"/>
              <a:ext cx="179388"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6" name="Rectangle 30"/>
            <p:cNvSpPr>
              <a:spLocks noChangeArrowheads="1"/>
            </p:cNvSpPr>
            <p:nvPr/>
          </p:nvSpPr>
          <p:spPr bwMode="auto">
            <a:xfrm>
              <a:off x="3670300" y="376238"/>
              <a:ext cx="179388" cy="412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7" name="Rectangle 31"/>
            <p:cNvSpPr>
              <a:spLocks noChangeArrowheads="1"/>
            </p:cNvSpPr>
            <p:nvPr/>
          </p:nvSpPr>
          <p:spPr bwMode="auto">
            <a:xfrm>
              <a:off x="3411538" y="842963"/>
              <a:ext cx="438150"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29" name="Freeform 6"/>
          <p:cNvSpPr/>
          <p:nvPr userDrawn="1"/>
        </p:nvSpPr>
        <p:spPr bwMode="auto">
          <a:xfrm>
            <a:off x="3213039" y="296368"/>
            <a:ext cx="8978961" cy="864888"/>
          </a:xfrm>
          <a:custGeom>
            <a:avLst/>
            <a:gdLst>
              <a:gd name="T0" fmla="*/ 6409 w 6533"/>
              <a:gd name="T1" fmla="*/ 0 h 617"/>
              <a:gd name="T2" fmla="*/ 0 w 6533"/>
              <a:gd name="T3" fmla="*/ 0 h 617"/>
              <a:gd name="T4" fmla="*/ 126 w 6533"/>
              <a:gd name="T5" fmla="*/ 310 h 617"/>
              <a:gd name="T6" fmla="*/ 0 w 6533"/>
              <a:gd name="T7" fmla="*/ 617 h 617"/>
              <a:gd name="T8" fmla="*/ 6409 w 6533"/>
              <a:gd name="T9" fmla="*/ 617 h 617"/>
              <a:gd name="T10" fmla="*/ 6533 w 6533"/>
              <a:gd name="T11" fmla="*/ 310 h 617"/>
              <a:gd name="T12" fmla="*/ 6409 w 6533"/>
              <a:gd name="T13" fmla="*/ 0 h 617"/>
              <a:gd name="connsiteX0" fmla="*/ 9810 w 9810"/>
              <a:gd name="connsiteY0" fmla="*/ 0 h 10000"/>
              <a:gd name="connsiteX1" fmla="*/ 0 w 9810"/>
              <a:gd name="connsiteY1" fmla="*/ 0 h 10000"/>
              <a:gd name="connsiteX2" fmla="*/ 193 w 9810"/>
              <a:gd name="connsiteY2" fmla="*/ 5024 h 10000"/>
              <a:gd name="connsiteX3" fmla="*/ 0 w 9810"/>
              <a:gd name="connsiteY3" fmla="*/ 10000 h 10000"/>
              <a:gd name="connsiteX4" fmla="*/ 9810 w 9810"/>
              <a:gd name="connsiteY4" fmla="*/ 10000 h 10000"/>
              <a:gd name="connsiteX5" fmla="*/ 7589 w 9810"/>
              <a:gd name="connsiteY5" fmla="*/ 5574 h 10000"/>
              <a:gd name="connsiteX6" fmla="*/ 9810 w 9810"/>
              <a:gd name="connsiteY6" fmla="*/ 0 h 10000"/>
              <a:gd name="connsiteX0-1" fmla="*/ 7021 w 10000"/>
              <a:gd name="connsiteY0-2" fmla="*/ 0 h 10000"/>
              <a:gd name="connsiteX1-3" fmla="*/ 0 w 10000"/>
              <a:gd name="connsiteY1-4" fmla="*/ 0 h 10000"/>
              <a:gd name="connsiteX2-5" fmla="*/ 197 w 10000"/>
              <a:gd name="connsiteY2-6" fmla="*/ 5024 h 10000"/>
              <a:gd name="connsiteX3-7" fmla="*/ 0 w 10000"/>
              <a:gd name="connsiteY3-8" fmla="*/ 10000 h 10000"/>
              <a:gd name="connsiteX4-9" fmla="*/ 10000 w 10000"/>
              <a:gd name="connsiteY4-10" fmla="*/ 10000 h 10000"/>
              <a:gd name="connsiteX5-11" fmla="*/ 7736 w 10000"/>
              <a:gd name="connsiteY5-12" fmla="*/ 5574 h 10000"/>
              <a:gd name="connsiteX6-13" fmla="*/ 7021 w 10000"/>
              <a:gd name="connsiteY6-14" fmla="*/ 0 h 10000"/>
              <a:gd name="connsiteX0-15" fmla="*/ 7021 w 7736"/>
              <a:gd name="connsiteY0-16" fmla="*/ 0 h 10038"/>
              <a:gd name="connsiteX1-17" fmla="*/ 0 w 7736"/>
              <a:gd name="connsiteY1-18" fmla="*/ 0 h 10038"/>
              <a:gd name="connsiteX2-19" fmla="*/ 197 w 7736"/>
              <a:gd name="connsiteY2-20" fmla="*/ 5024 h 10038"/>
              <a:gd name="connsiteX3-21" fmla="*/ 0 w 7736"/>
              <a:gd name="connsiteY3-22" fmla="*/ 10000 h 10038"/>
              <a:gd name="connsiteX4-23" fmla="*/ 7017 w 7736"/>
              <a:gd name="connsiteY4-24" fmla="*/ 10038 h 10038"/>
              <a:gd name="connsiteX5-25" fmla="*/ 7736 w 7736"/>
              <a:gd name="connsiteY5-26" fmla="*/ 5574 h 10038"/>
              <a:gd name="connsiteX6-27" fmla="*/ 7021 w 7736"/>
              <a:gd name="connsiteY6-28" fmla="*/ 0 h 10038"/>
              <a:gd name="connsiteX0-29" fmla="*/ 9076 w 9316"/>
              <a:gd name="connsiteY0-30" fmla="*/ 0 h 10000"/>
              <a:gd name="connsiteX1-31" fmla="*/ 0 w 9316"/>
              <a:gd name="connsiteY1-32" fmla="*/ 0 h 10000"/>
              <a:gd name="connsiteX2-33" fmla="*/ 255 w 9316"/>
              <a:gd name="connsiteY2-34" fmla="*/ 5005 h 10000"/>
              <a:gd name="connsiteX3-35" fmla="*/ 0 w 9316"/>
              <a:gd name="connsiteY3-36" fmla="*/ 9962 h 10000"/>
              <a:gd name="connsiteX4-37" fmla="*/ 9071 w 9316"/>
              <a:gd name="connsiteY4-38" fmla="*/ 10000 h 10000"/>
              <a:gd name="connsiteX5-39" fmla="*/ 9316 w 9316"/>
              <a:gd name="connsiteY5-40" fmla="*/ 5668 h 10000"/>
              <a:gd name="connsiteX6-41" fmla="*/ 9076 w 9316"/>
              <a:gd name="connsiteY6-42" fmla="*/ 0 h 10000"/>
              <a:gd name="connsiteX0-43" fmla="*/ 9742 w 10000"/>
              <a:gd name="connsiteY0-44" fmla="*/ 0 h 10000"/>
              <a:gd name="connsiteX1-45" fmla="*/ 0 w 10000"/>
              <a:gd name="connsiteY1-46" fmla="*/ 0 h 10000"/>
              <a:gd name="connsiteX2-47" fmla="*/ 274 w 10000"/>
              <a:gd name="connsiteY2-48" fmla="*/ 5005 h 10000"/>
              <a:gd name="connsiteX3-49" fmla="*/ 0 w 10000"/>
              <a:gd name="connsiteY3-50" fmla="*/ 9962 h 10000"/>
              <a:gd name="connsiteX4-51" fmla="*/ 9737 w 10000"/>
              <a:gd name="connsiteY4-52" fmla="*/ 10000 h 10000"/>
              <a:gd name="connsiteX5-53" fmla="*/ 10000 w 10000"/>
              <a:gd name="connsiteY5-54" fmla="*/ 5668 h 10000"/>
              <a:gd name="connsiteX6-55" fmla="*/ 9742 w 10000"/>
              <a:gd name="connsiteY6-56" fmla="*/ 0 h 10000"/>
              <a:gd name="connsiteX0-57" fmla="*/ 9742 w 9877"/>
              <a:gd name="connsiteY0-58" fmla="*/ 0 h 10000"/>
              <a:gd name="connsiteX1-59" fmla="*/ 0 w 9877"/>
              <a:gd name="connsiteY1-60" fmla="*/ 0 h 10000"/>
              <a:gd name="connsiteX2-61" fmla="*/ 274 w 9877"/>
              <a:gd name="connsiteY2-62" fmla="*/ 5005 h 10000"/>
              <a:gd name="connsiteX3-63" fmla="*/ 0 w 9877"/>
              <a:gd name="connsiteY3-64" fmla="*/ 9962 h 10000"/>
              <a:gd name="connsiteX4-65" fmla="*/ 9737 w 9877"/>
              <a:gd name="connsiteY4-66" fmla="*/ 10000 h 10000"/>
              <a:gd name="connsiteX5-67" fmla="*/ 9738 w 9877"/>
              <a:gd name="connsiteY5-68" fmla="*/ 5783 h 10000"/>
              <a:gd name="connsiteX6-69" fmla="*/ 9742 w 9877"/>
              <a:gd name="connsiteY6-70" fmla="*/ 0 h 10000"/>
              <a:gd name="connsiteX0-71" fmla="*/ 9863 w 9991"/>
              <a:gd name="connsiteY0-72" fmla="*/ 0 h 10000"/>
              <a:gd name="connsiteX1-73" fmla="*/ 0 w 9991"/>
              <a:gd name="connsiteY1-74" fmla="*/ 0 h 10000"/>
              <a:gd name="connsiteX2-75" fmla="*/ 277 w 9991"/>
              <a:gd name="connsiteY2-76" fmla="*/ 5005 h 10000"/>
              <a:gd name="connsiteX3-77" fmla="*/ 0 w 9991"/>
              <a:gd name="connsiteY3-78" fmla="*/ 9962 h 10000"/>
              <a:gd name="connsiteX4-79" fmla="*/ 9858 w 9991"/>
              <a:gd name="connsiteY4-80" fmla="*/ 10000 h 10000"/>
              <a:gd name="connsiteX5-81" fmla="*/ 9817 w 9991"/>
              <a:gd name="connsiteY5-82" fmla="*/ 5783 h 10000"/>
              <a:gd name="connsiteX6-83" fmla="*/ 9863 w 9991"/>
              <a:gd name="connsiteY6-84" fmla="*/ 0 h 10000"/>
              <a:gd name="connsiteX0-85" fmla="*/ 9872 w 10014"/>
              <a:gd name="connsiteY0-86" fmla="*/ 0 h 10000"/>
              <a:gd name="connsiteX1-87" fmla="*/ 0 w 10014"/>
              <a:gd name="connsiteY1-88" fmla="*/ 0 h 10000"/>
              <a:gd name="connsiteX2-89" fmla="*/ 277 w 10014"/>
              <a:gd name="connsiteY2-90" fmla="*/ 5005 h 10000"/>
              <a:gd name="connsiteX3-91" fmla="*/ 0 w 10014"/>
              <a:gd name="connsiteY3-92" fmla="*/ 9962 h 10000"/>
              <a:gd name="connsiteX4-93" fmla="*/ 9867 w 10014"/>
              <a:gd name="connsiteY4-94" fmla="*/ 10000 h 10000"/>
              <a:gd name="connsiteX5-95" fmla="*/ 9890 w 10014"/>
              <a:gd name="connsiteY5-96" fmla="*/ 5745 h 10000"/>
              <a:gd name="connsiteX6-97" fmla="*/ 9872 w 10014"/>
              <a:gd name="connsiteY6-98" fmla="*/ 0 h 10000"/>
              <a:gd name="connsiteX0-99" fmla="*/ 9872 w 10030"/>
              <a:gd name="connsiteY0-100" fmla="*/ 0 h 10000"/>
              <a:gd name="connsiteX1-101" fmla="*/ 0 w 10030"/>
              <a:gd name="connsiteY1-102" fmla="*/ 0 h 10000"/>
              <a:gd name="connsiteX2-103" fmla="*/ 277 w 10030"/>
              <a:gd name="connsiteY2-104" fmla="*/ 5005 h 10000"/>
              <a:gd name="connsiteX3-105" fmla="*/ 0 w 10030"/>
              <a:gd name="connsiteY3-106" fmla="*/ 9962 h 10000"/>
              <a:gd name="connsiteX4-107" fmla="*/ 9867 w 10030"/>
              <a:gd name="connsiteY4-108" fmla="*/ 10000 h 10000"/>
              <a:gd name="connsiteX5-109" fmla="*/ 9890 w 10030"/>
              <a:gd name="connsiteY5-110" fmla="*/ 5745 h 10000"/>
              <a:gd name="connsiteX6-111" fmla="*/ 9872 w 10030"/>
              <a:gd name="connsiteY6-112" fmla="*/ 0 h 10000"/>
              <a:gd name="connsiteX0-113" fmla="*/ 9872 w 9921"/>
              <a:gd name="connsiteY0-114" fmla="*/ 0 h 10000"/>
              <a:gd name="connsiteX1-115" fmla="*/ 0 w 9921"/>
              <a:gd name="connsiteY1-116" fmla="*/ 0 h 10000"/>
              <a:gd name="connsiteX2-117" fmla="*/ 277 w 9921"/>
              <a:gd name="connsiteY2-118" fmla="*/ 5005 h 10000"/>
              <a:gd name="connsiteX3-119" fmla="*/ 0 w 9921"/>
              <a:gd name="connsiteY3-120" fmla="*/ 9962 h 10000"/>
              <a:gd name="connsiteX4-121" fmla="*/ 9867 w 9921"/>
              <a:gd name="connsiteY4-122" fmla="*/ 10000 h 10000"/>
              <a:gd name="connsiteX5-123" fmla="*/ 9890 w 9921"/>
              <a:gd name="connsiteY5-124" fmla="*/ 5745 h 10000"/>
              <a:gd name="connsiteX6-125" fmla="*/ 9872 w 9921"/>
              <a:gd name="connsiteY6-126" fmla="*/ 0 h 10000"/>
              <a:gd name="connsiteX0-127" fmla="*/ 9951 w 9974"/>
              <a:gd name="connsiteY0-128" fmla="*/ 0 h 10000"/>
              <a:gd name="connsiteX1-129" fmla="*/ 0 w 9974"/>
              <a:gd name="connsiteY1-130" fmla="*/ 0 h 10000"/>
              <a:gd name="connsiteX2-131" fmla="*/ 279 w 9974"/>
              <a:gd name="connsiteY2-132" fmla="*/ 5005 h 10000"/>
              <a:gd name="connsiteX3-133" fmla="*/ 0 w 9974"/>
              <a:gd name="connsiteY3-134" fmla="*/ 9962 h 10000"/>
              <a:gd name="connsiteX4-135" fmla="*/ 9946 w 9974"/>
              <a:gd name="connsiteY4-136" fmla="*/ 10000 h 10000"/>
              <a:gd name="connsiteX5-137" fmla="*/ 9969 w 9974"/>
              <a:gd name="connsiteY5-138" fmla="*/ 5745 h 10000"/>
              <a:gd name="connsiteX6-139" fmla="*/ 9951 w 9974"/>
              <a:gd name="connsiteY6-140" fmla="*/ 0 h 10000"/>
              <a:gd name="connsiteX0-141" fmla="*/ 9977 w 10001"/>
              <a:gd name="connsiteY0-142" fmla="*/ 0 h 10000"/>
              <a:gd name="connsiteX1-143" fmla="*/ 0 w 10001"/>
              <a:gd name="connsiteY1-144" fmla="*/ 0 h 10000"/>
              <a:gd name="connsiteX2-145" fmla="*/ 280 w 10001"/>
              <a:gd name="connsiteY2-146" fmla="*/ 5005 h 10000"/>
              <a:gd name="connsiteX3-147" fmla="*/ 0 w 10001"/>
              <a:gd name="connsiteY3-148" fmla="*/ 9962 h 10000"/>
              <a:gd name="connsiteX4-149" fmla="*/ 9972 w 10001"/>
              <a:gd name="connsiteY4-150" fmla="*/ 10000 h 10000"/>
              <a:gd name="connsiteX5-151" fmla="*/ 9995 w 10001"/>
              <a:gd name="connsiteY5-152" fmla="*/ 5745 h 10000"/>
              <a:gd name="connsiteX6-153" fmla="*/ 9977 w 10001"/>
              <a:gd name="connsiteY6-154" fmla="*/ 0 h 10000"/>
              <a:gd name="connsiteX0-155" fmla="*/ 9977 w 10001"/>
              <a:gd name="connsiteY0-156" fmla="*/ 0 h 10000"/>
              <a:gd name="connsiteX1-157" fmla="*/ 0 w 10001"/>
              <a:gd name="connsiteY1-158" fmla="*/ 0 h 10000"/>
              <a:gd name="connsiteX2-159" fmla="*/ 280 w 10001"/>
              <a:gd name="connsiteY2-160" fmla="*/ 5005 h 10000"/>
              <a:gd name="connsiteX3-161" fmla="*/ 0 w 10001"/>
              <a:gd name="connsiteY3-162" fmla="*/ 9962 h 10000"/>
              <a:gd name="connsiteX4-163" fmla="*/ 9972 w 10001"/>
              <a:gd name="connsiteY4-164" fmla="*/ 10000 h 10000"/>
              <a:gd name="connsiteX5-165" fmla="*/ 9995 w 10001"/>
              <a:gd name="connsiteY5-166" fmla="*/ 5745 h 10000"/>
              <a:gd name="connsiteX6-167" fmla="*/ 9977 w 10001"/>
              <a:gd name="connsiteY6-168" fmla="*/ 0 h 10000"/>
              <a:gd name="connsiteX0-169" fmla="*/ 9977 w 10001"/>
              <a:gd name="connsiteY0-170" fmla="*/ 0 h 10000"/>
              <a:gd name="connsiteX1-171" fmla="*/ 0 w 10001"/>
              <a:gd name="connsiteY1-172" fmla="*/ 0 h 10000"/>
              <a:gd name="connsiteX2-173" fmla="*/ 280 w 10001"/>
              <a:gd name="connsiteY2-174" fmla="*/ 5005 h 10000"/>
              <a:gd name="connsiteX3-175" fmla="*/ 0 w 10001"/>
              <a:gd name="connsiteY3-176" fmla="*/ 9962 h 10000"/>
              <a:gd name="connsiteX4-177" fmla="*/ 9972 w 10001"/>
              <a:gd name="connsiteY4-178" fmla="*/ 10000 h 10000"/>
              <a:gd name="connsiteX5-179" fmla="*/ 9995 w 10001"/>
              <a:gd name="connsiteY5-180" fmla="*/ 5745 h 10000"/>
              <a:gd name="connsiteX6-181" fmla="*/ 9977 w 10001"/>
              <a:gd name="connsiteY6-182" fmla="*/ 0 h 10000"/>
              <a:gd name="connsiteX0-183" fmla="*/ 9977 w 9995"/>
              <a:gd name="connsiteY0-184" fmla="*/ 0 h 10000"/>
              <a:gd name="connsiteX1-185" fmla="*/ 0 w 9995"/>
              <a:gd name="connsiteY1-186" fmla="*/ 0 h 10000"/>
              <a:gd name="connsiteX2-187" fmla="*/ 280 w 9995"/>
              <a:gd name="connsiteY2-188" fmla="*/ 5005 h 10000"/>
              <a:gd name="connsiteX3-189" fmla="*/ 0 w 9995"/>
              <a:gd name="connsiteY3-190" fmla="*/ 9962 h 10000"/>
              <a:gd name="connsiteX4-191" fmla="*/ 9972 w 9995"/>
              <a:gd name="connsiteY4-192" fmla="*/ 10000 h 10000"/>
              <a:gd name="connsiteX5-193" fmla="*/ 9995 w 9995"/>
              <a:gd name="connsiteY5-194" fmla="*/ 5745 h 10000"/>
              <a:gd name="connsiteX6-195" fmla="*/ 9977 w 9995"/>
              <a:gd name="connsiteY6-196" fmla="*/ 0 h 10000"/>
              <a:gd name="connsiteX0-197" fmla="*/ 9999 w 10000"/>
              <a:gd name="connsiteY0-198" fmla="*/ 0 h 10000"/>
              <a:gd name="connsiteX1-199" fmla="*/ 0 w 10000"/>
              <a:gd name="connsiteY1-200" fmla="*/ 0 h 10000"/>
              <a:gd name="connsiteX2-201" fmla="*/ 280 w 10000"/>
              <a:gd name="connsiteY2-202" fmla="*/ 5005 h 10000"/>
              <a:gd name="connsiteX3-203" fmla="*/ 0 w 10000"/>
              <a:gd name="connsiteY3-204" fmla="*/ 9962 h 10000"/>
              <a:gd name="connsiteX4-205" fmla="*/ 9977 w 10000"/>
              <a:gd name="connsiteY4-206" fmla="*/ 10000 h 10000"/>
              <a:gd name="connsiteX5-207" fmla="*/ 10000 w 10000"/>
              <a:gd name="connsiteY5-208" fmla="*/ 5745 h 10000"/>
              <a:gd name="connsiteX6-209" fmla="*/ 9999 w 10000"/>
              <a:gd name="connsiteY6-210" fmla="*/ 0 h 10000"/>
              <a:gd name="connsiteX0-211" fmla="*/ 9999 w 10004"/>
              <a:gd name="connsiteY0-212" fmla="*/ 0 h 10000"/>
              <a:gd name="connsiteX1-213" fmla="*/ 0 w 10004"/>
              <a:gd name="connsiteY1-214" fmla="*/ 0 h 10000"/>
              <a:gd name="connsiteX2-215" fmla="*/ 280 w 10004"/>
              <a:gd name="connsiteY2-216" fmla="*/ 5005 h 10000"/>
              <a:gd name="connsiteX3-217" fmla="*/ 0 w 10004"/>
              <a:gd name="connsiteY3-218" fmla="*/ 9962 h 10000"/>
              <a:gd name="connsiteX4-219" fmla="*/ 10000 w 10004"/>
              <a:gd name="connsiteY4-220" fmla="*/ 10000 h 10000"/>
              <a:gd name="connsiteX5-221" fmla="*/ 10000 w 10004"/>
              <a:gd name="connsiteY5-222" fmla="*/ 5745 h 10000"/>
              <a:gd name="connsiteX6-223" fmla="*/ 9999 w 10004"/>
              <a:gd name="connsiteY6-224" fmla="*/ 0 h 10000"/>
              <a:gd name="connsiteX0-225" fmla="*/ 9999 w 10000"/>
              <a:gd name="connsiteY0-226" fmla="*/ 0 h 10000"/>
              <a:gd name="connsiteX1-227" fmla="*/ 0 w 10000"/>
              <a:gd name="connsiteY1-228" fmla="*/ 0 h 10000"/>
              <a:gd name="connsiteX2-229" fmla="*/ 280 w 10000"/>
              <a:gd name="connsiteY2-230" fmla="*/ 5005 h 10000"/>
              <a:gd name="connsiteX3-231" fmla="*/ 0 w 10000"/>
              <a:gd name="connsiteY3-232" fmla="*/ 9962 h 10000"/>
              <a:gd name="connsiteX4-233" fmla="*/ 10000 w 10000"/>
              <a:gd name="connsiteY4-234" fmla="*/ 10000 h 10000"/>
              <a:gd name="connsiteX5-235" fmla="*/ 10000 w 10000"/>
              <a:gd name="connsiteY5-236" fmla="*/ 5745 h 10000"/>
              <a:gd name="connsiteX6-237" fmla="*/ 9999 w 10000"/>
              <a:gd name="connsiteY6-238" fmla="*/ 0 h 10000"/>
              <a:gd name="connsiteX0-239" fmla="*/ 14796 w 14796"/>
              <a:gd name="connsiteY0-240" fmla="*/ 0 h 10000"/>
              <a:gd name="connsiteX1-241" fmla="*/ 0 w 14796"/>
              <a:gd name="connsiteY1-242" fmla="*/ 0 h 10000"/>
              <a:gd name="connsiteX2-243" fmla="*/ 280 w 14796"/>
              <a:gd name="connsiteY2-244" fmla="*/ 5005 h 10000"/>
              <a:gd name="connsiteX3-245" fmla="*/ 0 w 14796"/>
              <a:gd name="connsiteY3-246" fmla="*/ 9962 h 10000"/>
              <a:gd name="connsiteX4-247" fmla="*/ 10000 w 14796"/>
              <a:gd name="connsiteY4-248" fmla="*/ 10000 h 10000"/>
              <a:gd name="connsiteX5-249" fmla="*/ 10000 w 14796"/>
              <a:gd name="connsiteY5-250" fmla="*/ 5745 h 10000"/>
              <a:gd name="connsiteX6-251" fmla="*/ 14796 w 14796"/>
              <a:gd name="connsiteY6-252" fmla="*/ 0 h 10000"/>
              <a:gd name="connsiteX0-253" fmla="*/ 14796 w 14796"/>
              <a:gd name="connsiteY0-254" fmla="*/ 0 h 9968"/>
              <a:gd name="connsiteX1-255" fmla="*/ 0 w 14796"/>
              <a:gd name="connsiteY1-256" fmla="*/ 0 h 9968"/>
              <a:gd name="connsiteX2-257" fmla="*/ 280 w 14796"/>
              <a:gd name="connsiteY2-258" fmla="*/ 5005 h 9968"/>
              <a:gd name="connsiteX3-259" fmla="*/ 0 w 14796"/>
              <a:gd name="connsiteY3-260" fmla="*/ 9962 h 9968"/>
              <a:gd name="connsiteX4-261" fmla="*/ 14788 w 14796"/>
              <a:gd name="connsiteY4-262" fmla="*/ 9968 h 9968"/>
              <a:gd name="connsiteX5-263" fmla="*/ 10000 w 14796"/>
              <a:gd name="connsiteY5-264" fmla="*/ 5745 h 9968"/>
              <a:gd name="connsiteX6-265" fmla="*/ 14796 w 14796"/>
              <a:gd name="connsiteY6-266" fmla="*/ 0 h 9968"/>
              <a:gd name="connsiteX0-267" fmla="*/ 10000 w 10000"/>
              <a:gd name="connsiteY0-268" fmla="*/ 0 h 10000"/>
              <a:gd name="connsiteX1-269" fmla="*/ 0 w 10000"/>
              <a:gd name="connsiteY1-270" fmla="*/ 0 h 10000"/>
              <a:gd name="connsiteX2-271" fmla="*/ 189 w 10000"/>
              <a:gd name="connsiteY2-272" fmla="*/ 5021 h 10000"/>
              <a:gd name="connsiteX3-273" fmla="*/ 0 w 10000"/>
              <a:gd name="connsiteY3-274" fmla="*/ 9994 h 10000"/>
              <a:gd name="connsiteX4-275" fmla="*/ 9995 w 10000"/>
              <a:gd name="connsiteY4-276" fmla="*/ 10000 h 10000"/>
              <a:gd name="connsiteX5-277" fmla="*/ 9998 w 10000"/>
              <a:gd name="connsiteY5-278" fmla="*/ 6152 h 10000"/>
              <a:gd name="connsiteX6-279" fmla="*/ 10000 w 10000"/>
              <a:gd name="connsiteY6-280" fmla="*/ 0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0000" h="10000">
                <a:moveTo>
                  <a:pt x="10000" y="0"/>
                </a:moveTo>
                <a:lnTo>
                  <a:pt x="0" y="0"/>
                </a:lnTo>
                <a:cubicBezTo>
                  <a:pt x="62" y="1674"/>
                  <a:pt x="124" y="3347"/>
                  <a:pt x="189" y="5021"/>
                </a:cubicBezTo>
                <a:cubicBezTo>
                  <a:pt x="124" y="6679"/>
                  <a:pt x="62" y="8336"/>
                  <a:pt x="0" y="9994"/>
                </a:cubicBezTo>
                <a:lnTo>
                  <a:pt x="9995" y="10000"/>
                </a:lnTo>
                <a:cubicBezTo>
                  <a:pt x="9993" y="8184"/>
                  <a:pt x="9998" y="8051"/>
                  <a:pt x="9998" y="6152"/>
                </a:cubicBezTo>
                <a:cubicBezTo>
                  <a:pt x="9996" y="3296"/>
                  <a:pt x="10001" y="2674"/>
                  <a:pt x="10000" y="0"/>
                </a:cubicBez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30" name="Freeform 11"/>
          <p:cNvSpPr/>
          <p:nvPr userDrawn="1"/>
        </p:nvSpPr>
        <p:spPr bwMode="auto">
          <a:xfrm>
            <a:off x="310766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userDrawn="1">
  <p:cSld name="6#本节概述和学习目标(可选)">
    <p:spTree>
      <p:nvGrpSpPr>
        <p:cNvPr id="1" name=""/>
        <p:cNvGrpSpPr/>
        <p:nvPr/>
      </p:nvGrpSpPr>
      <p:grpSpPr>
        <a:xfrm>
          <a:off x="0" y="0"/>
          <a:ext cx="0" cy="0"/>
          <a:chOff x="0" y="0"/>
          <a:chExt cx="0" cy="0"/>
        </a:xfrm>
      </p:grpSpPr>
      <p:sp>
        <p:nvSpPr>
          <p:cNvPr id="7" name="内容占位符 6"/>
          <p:cNvSpPr>
            <a:spLocks noGrp="1"/>
          </p:cNvSpPr>
          <p:nvPr>
            <p:ph sz="quarter" idx="10"/>
          </p:nvPr>
        </p:nvSpPr>
        <p:spPr>
          <a:xfrm>
            <a:off x="912285" y="1233487"/>
            <a:ext cx="10560049" cy="4680000"/>
          </a:xfrm>
        </p:spPr>
        <p:txBody>
          <a:bodyPr/>
          <a:lstStyle>
            <a:lvl1pPr algn="just">
              <a:defRPr>
                <a:latin typeface="+mn-ea"/>
                <a:ea typeface="+mn-ea"/>
                <a:cs typeface="Arial" panose="020B0604020202020204" pitchFamily="34" charset="0"/>
              </a:defRPr>
            </a:lvl1pPr>
            <a:lvl2pPr algn="just">
              <a:defRPr>
                <a:latin typeface="+mn-ea"/>
                <a:ea typeface="+mn-ea"/>
                <a:cs typeface="Arial" panose="020B0604020202020204" pitchFamily="34" charset="0"/>
              </a:defRPr>
            </a:lvl2pPr>
            <a:lvl3pPr algn="just">
              <a:defRPr>
                <a:latin typeface="+mn-ea"/>
                <a:ea typeface="+mn-ea"/>
                <a:cs typeface="Arial" panose="020B0604020202020204" pitchFamily="34" charset="0"/>
              </a:defRPr>
            </a:lvl3pPr>
            <a:lvl4pPr algn="just">
              <a:defRPr>
                <a:latin typeface="+mn-ea"/>
                <a:ea typeface="+mn-ea"/>
                <a:cs typeface="Arial" panose="020B0604020202020204" pitchFamily="34" charset="0"/>
              </a:defRPr>
            </a:lvl4pPr>
            <a:lvl5pPr algn="just">
              <a:defRPr>
                <a:latin typeface="+mn-ea"/>
                <a:ea typeface="+mn-ea"/>
                <a:cs typeface="Arial" panose="020B0604020202020204" pitchFamily="34" charset="0"/>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6" name="TextBox 10"/>
          <p:cNvSpPr txBox="1"/>
          <p:nvPr userDrawn="1"/>
        </p:nvSpPr>
        <p:spPr bwMode="auto">
          <a:xfrm>
            <a:off x="1595500" y="408779"/>
            <a:ext cx="9829738" cy="639559"/>
          </a:xfrm>
          <a:prstGeom prst="rect">
            <a:avLst/>
          </a:prstGeom>
          <a:noFill/>
          <a:ln w="9525">
            <a:noFill/>
            <a:miter lim="800000"/>
          </a:ln>
        </p:spPr>
        <p:txBody>
          <a:bodyPr wrap="square" lIns="99980" tIns="49987" rIns="99980" bIns="49987" rtlCol="0">
            <a:spAutoFit/>
          </a:bodyPr>
          <a:lstStyle/>
          <a:p>
            <a:pPr defTabSz="1001395" eaLnBrk="0" hangingPunct="0"/>
            <a:r>
              <a:rPr lang="zh-CN" altLang="en-US" sz="3500" b="1" dirty="0" smtClean="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rPr>
              <a:t>本节概述和学习目标</a:t>
            </a:r>
            <a:endParaRPr lang="zh-CN" altLang="en-US" sz="3500" b="1" dirty="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0"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11" name="组合 10"/>
          <p:cNvGrpSpPr/>
          <p:nvPr userDrawn="1"/>
        </p:nvGrpSpPr>
        <p:grpSpPr>
          <a:xfrm>
            <a:off x="587388" y="505779"/>
            <a:ext cx="374708" cy="445558"/>
            <a:chOff x="-1647825" y="2492375"/>
            <a:chExt cx="1947863" cy="2316163"/>
          </a:xfrm>
          <a:solidFill>
            <a:schemeClr val="bg1"/>
          </a:solidFill>
        </p:grpSpPr>
        <p:sp>
          <p:nvSpPr>
            <p:cNvPr id="12"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3"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Tree>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1#本节小结（可选）">
    <p:spTree>
      <p:nvGrpSpPr>
        <p:cNvPr id="1" name=""/>
        <p:cNvGrpSpPr/>
        <p:nvPr/>
      </p:nvGrpSpPr>
      <p:grpSpPr>
        <a:xfrm>
          <a:off x="0" y="0"/>
          <a:ext cx="0" cy="0"/>
          <a:chOff x="0" y="0"/>
          <a:chExt cx="0" cy="0"/>
        </a:xfrm>
      </p:grpSpPr>
      <p:sp>
        <p:nvSpPr>
          <p:cNvPr id="8" name="文本占位符 6"/>
          <p:cNvSpPr>
            <a:spLocks noGrp="1"/>
          </p:cNvSpPr>
          <p:nvPr>
            <p:ph type="body" sz="quarter" idx="10" hasCustomPrompt="1"/>
          </p:nvPr>
        </p:nvSpPr>
        <p:spPr>
          <a:xfrm>
            <a:off x="912285" y="1233487"/>
            <a:ext cx="10560049" cy="4680000"/>
          </a:xfrm>
        </p:spPr>
        <p:txBody>
          <a:bodyPr/>
          <a:lstStyle>
            <a:lvl1pPr algn="just">
              <a:defRPr>
                <a:latin typeface="+mn-ea"/>
                <a:ea typeface="+mn-ea"/>
                <a:cs typeface="Arial" panose="020B0604020202020204" pitchFamily="34" charset="0"/>
              </a:defRPr>
            </a:lvl1pPr>
            <a:lvl5pPr>
              <a:buNone/>
              <a:defRPr/>
            </a:lvl5pPr>
          </a:lstStyle>
          <a:p>
            <a:r>
              <a:rPr lang="zh-CN" altLang="en-US" dirty="0"/>
              <a:t>此版式用于每一节的</a:t>
            </a:r>
            <a:r>
              <a:rPr lang="zh-CN" altLang="en-US" dirty="0" smtClean="0"/>
              <a:t>总结</a:t>
            </a:r>
            <a:endParaRPr lang="zh-CN" altLang="en-US" dirty="0"/>
          </a:p>
        </p:txBody>
      </p:sp>
      <p:sp>
        <p:nvSpPr>
          <p:cNvPr id="5" name="TextBox 10"/>
          <p:cNvSpPr txBox="1"/>
          <p:nvPr userDrawn="1"/>
        </p:nvSpPr>
        <p:spPr bwMode="auto">
          <a:xfrm>
            <a:off x="1595500" y="408779"/>
            <a:ext cx="2016224" cy="639559"/>
          </a:xfrm>
          <a:prstGeom prst="rect">
            <a:avLst/>
          </a:prstGeom>
          <a:noFill/>
          <a:ln w="9525">
            <a:noFill/>
            <a:miter lim="800000"/>
          </a:ln>
        </p:spPr>
        <p:txBody>
          <a:bodyPr wrap="square" lIns="99980" tIns="49987" rIns="99980" bIns="49987" rtlCol="0">
            <a:spAutoFit/>
          </a:bodyPr>
          <a:lstStyle/>
          <a:p>
            <a:pPr defTabSz="1001395" eaLnBrk="0" hangingPunct="0"/>
            <a:r>
              <a:rPr lang="zh-CN" altLang="en-US" sz="3500" b="1" dirty="0" smtClean="0">
                <a:solidFill>
                  <a:schemeClr val="tx1">
                    <a:lumMod val="75000"/>
                    <a:lumOff val="25000"/>
                  </a:schemeClr>
                </a:solidFill>
                <a:latin typeface="+mn-ea"/>
                <a:ea typeface="+mn-ea"/>
                <a:cs typeface="Arial" panose="020B0604020202020204" pitchFamily="34" charset="0"/>
              </a:rPr>
              <a:t>本节小结</a:t>
            </a:r>
            <a:endParaRPr lang="zh-CN" altLang="en-US" sz="3500" b="1" dirty="0">
              <a:solidFill>
                <a:schemeClr val="tx1">
                  <a:lumMod val="75000"/>
                  <a:lumOff val="25000"/>
                </a:schemeClr>
              </a:solidFill>
              <a:latin typeface="+mn-ea"/>
              <a:ea typeface="+mn-ea"/>
              <a:cs typeface="Arial" panose="020B0604020202020204" pitchFamily="34" charset="0"/>
            </a:endParaRPr>
          </a:p>
        </p:txBody>
      </p:sp>
      <p:sp>
        <p:nvSpPr>
          <p:cNvPr id="9"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latin typeface="+mn-ea"/>
              <a:ea typeface="+mn-ea"/>
            </a:endParaRPr>
          </a:p>
        </p:txBody>
      </p:sp>
      <p:sp>
        <p:nvSpPr>
          <p:cNvPr id="10"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latin typeface="+mn-ea"/>
              <a:ea typeface="+mn-ea"/>
            </a:endParaRPr>
          </a:p>
        </p:txBody>
      </p:sp>
      <p:grpSp>
        <p:nvGrpSpPr>
          <p:cNvPr id="11" name="组合 10"/>
          <p:cNvGrpSpPr/>
          <p:nvPr userDrawn="1"/>
        </p:nvGrpSpPr>
        <p:grpSpPr>
          <a:xfrm>
            <a:off x="515380" y="490848"/>
            <a:ext cx="470694" cy="475421"/>
            <a:chOff x="5540375" y="2868613"/>
            <a:chExt cx="1106488" cy="1117600"/>
          </a:xfrm>
          <a:solidFill>
            <a:schemeClr val="bg1"/>
          </a:solidFill>
        </p:grpSpPr>
        <p:sp>
          <p:nvSpPr>
            <p:cNvPr id="12" name="Freeform 6"/>
            <p:cNvSpPr/>
            <p:nvPr/>
          </p:nvSpPr>
          <p:spPr bwMode="auto">
            <a:xfrm>
              <a:off x="5970588" y="3251201"/>
              <a:ext cx="676275" cy="517525"/>
            </a:xfrm>
            <a:custGeom>
              <a:avLst/>
              <a:gdLst>
                <a:gd name="T0" fmla="*/ 40 w 180"/>
                <a:gd name="T1" fmla="*/ 42 h 138"/>
                <a:gd name="T2" fmla="*/ 27 w 180"/>
                <a:gd name="T3" fmla="*/ 42 h 138"/>
                <a:gd name="T4" fmla="*/ 3 w 180"/>
                <a:gd name="T5" fmla="*/ 66 h 138"/>
                <a:gd name="T6" fmla="*/ 3 w 180"/>
                <a:gd name="T7" fmla="*/ 79 h 138"/>
                <a:gd name="T8" fmla="*/ 59 w 180"/>
                <a:gd name="T9" fmla="*/ 135 h 138"/>
                <a:gd name="T10" fmla="*/ 72 w 180"/>
                <a:gd name="T11" fmla="*/ 135 h 138"/>
                <a:gd name="T12" fmla="*/ 176 w 180"/>
                <a:gd name="T13" fmla="*/ 31 h 138"/>
                <a:gd name="T14" fmla="*/ 176 w 180"/>
                <a:gd name="T15" fmla="*/ 18 h 138"/>
                <a:gd name="T16" fmla="*/ 162 w 180"/>
                <a:gd name="T17" fmla="*/ 4 h 138"/>
                <a:gd name="T18" fmla="*/ 149 w 180"/>
                <a:gd name="T19" fmla="*/ 3 h 138"/>
                <a:gd name="T20" fmla="*/ 74 w 180"/>
                <a:gd name="T21" fmla="*/ 66 h 138"/>
                <a:gd name="T22" fmla="*/ 60 w 180"/>
                <a:gd name="T23" fmla="*/ 65 h 138"/>
                <a:gd name="T24" fmla="*/ 40 w 180"/>
                <a:gd name="T25" fmla="*/ 4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0" h="138">
                  <a:moveTo>
                    <a:pt x="40" y="42"/>
                  </a:moveTo>
                  <a:cubicBezTo>
                    <a:pt x="36" y="39"/>
                    <a:pt x="30" y="38"/>
                    <a:pt x="27" y="42"/>
                  </a:cubicBezTo>
                  <a:cubicBezTo>
                    <a:pt x="3" y="66"/>
                    <a:pt x="3" y="66"/>
                    <a:pt x="3" y="66"/>
                  </a:cubicBezTo>
                  <a:cubicBezTo>
                    <a:pt x="0" y="69"/>
                    <a:pt x="0" y="75"/>
                    <a:pt x="3" y="79"/>
                  </a:cubicBezTo>
                  <a:cubicBezTo>
                    <a:pt x="59" y="135"/>
                    <a:pt x="59" y="135"/>
                    <a:pt x="59" y="135"/>
                  </a:cubicBezTo>
                  <a:cubicBezTo>
                    <a:pt x="63" y="138"/>
                    <a:pt x="69" y="138"/>
                    <a:pt x="72" y="135"/>
                  </a:cubicBezTo>
                  <a:cubicBezTo>
                    <a:pt x="176" y="31"/>
                    <a:pt x="176" y="31"/>
                    <a:pt x="176" y="31"/>
                  </a:cubicBezTo>
                  <a:cubicBezTo>
                    <a:pt x="179" y="27"/>
                    <a:pt x="180" y="21"/>
                    <a:pt x="176" y="18"/>
                  </a:cubicBezTo>
                  <a:cubicBezTo>
                    <a:pt x="162" y="4"/>
                    <a:pt x="162" y="4"/>
                    <a:pt x="162" y="4"/>
                  </a:cubicBezTo>
                  <a:cubicBezTo>
                    <a:pt x="159" y="0"/>
                    <a:pt x="153" y="0"/>
                    <a:pt x="149" y="3"/>
                  </a:cubicBezTo>
                  <a:cubicBezTo>
                    <a:pt x="74" y="66"/>
                    <a:pt x="74" y="66"/>
                    <a:pt x="74" y="66"/>
                  </a:cubicBezTo>
                  <a:cubicBezTo>
                    <a:pt x="70" y="69"/>
                    <a:pt x="64" y="68"/>
                    <a:pt x="60" y="65"/>
                  </a:cubicBezTo>
                  <a:lnTo>
                    <a:pt x="40" y="4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13" name="Freeform 7"/>
            <p:cNvSpPr/>
            <p:nvPr/>
          </p:nvSpPr>
          <p:spPr bwMode="auto">
            <a:xfrm>
              <a:off x="5540375" y="2868613"/>
              <a:ext cx="941388" cy="1117600"/>
            </a:xfrm>
            <a:custGeom>
              <a:avLst/>
              <a:gdLst>
                <a:gd name="T0" fmla="*/ 233 w 251"/>
                <a:gd name="T1" fmla="*/ 279 h 298"/>
                <a:gd name="T2" fmla="*/ 19 w 251"/>
                <a:gd name="T3" fmla="*/ 279 h 298"/>
                <a:gd name="T4" fmla="*/ 19 w 251"/>
                <a:gd name="T5" fmla="*/ 38 h 298"/>
                <a:gd name="T6" fmla="*/ 44 w 251"/>
                <a:gd name="T7" fmla="*/ 38 h 298"/>
                <a:gd name="T8" fmla="*/ 44 w 251"/>
                <a:gd name="T9" fmla="*/ 47 h 298"/>
                <a:gd name="T10" fmla="*/ 54 w 251"/>
                <a:gd name="T11" fmla="*/ 57 h 298"/>
                <a:gd name="T12" fmla="*/ 56 w 251"/>
                <a:gd name="T13" fmla="*/ 57 h 298"/>
                <a:gd name="T14" fmla="*/ 65 w 251"/>
                <a:gd name="T15" fmla="*/ 47 h 298"/>
                <a:gd name="T16" fmla="*/ 65 w 251"/>
                <a:gd name="T17" fmla="*/ 38 h 298"/>
                <a:gd name="T18" fmla="*/ 92 w 251"/>
                <a:gd name="T19" fmla="*/ 38 h 298"/>
                <a:gd name="T20" fmla="*/ 92 w 251"/>
                <a:gd name="T21" fmla="*/ 47 h 298"/>
                <a:gd name="T22" fmla="*/ 102 w 251"/>
                <a:gd name="T23" fmla="*/ 57 h 298"/>
                <a:gd name="T24" fmla="*/ 104 w 251"/>
                <a:gd name="T25" fmla="*/ 57 h 298"/>
                <a:gd name="T26" fmla="*/ 113 w 251"/>
                <a:gd name="T27" fmla="*/ 47 h 298"/>
                <a:gd name="T28" fmla="*/ 113 w 251"/>
                <a:gd name="T29" fmla="*/ 38 h 298"/>
                <a:gd name="T30" fmla="*/ 140 w 251"/>
                <a:gd name="T31" fmla="*/ 38 h 298"/>
                <a:gd name="T32" fmla="*/ 140 w 251"/>
                <a:gd name="T33" fmla="*/ 47 h 298"/>
                <a:gd name="T34" fmla="*/ 150 w 251"/>
                <a:gd name="T35" fmla="*/ 57 h 298"/>
                <a:gd name="T36" fmla="*/ 152 w 251"/>
                <a:gd name="T37" fmla="*/ 57 h 298"/>
                <a:gd name="T38" fmla="*/ 161 w 251"/>
                <a:gd name="T39" fmla="*/ 47 h 298"/>
                <a:gd name="T40" fmla="*/ 161 w 251"/>
                <a:gd name="T41" fmla="*/ 38 h 298"/>
                <a:gd name="T42" fmla="*/ 189 w 251"/>
                <a:gd name="T43" fmla="*/ 38 h 298"/>
                <a:gd name="T44" fmla="*/ 189 w 251"/>
                <a:gd name="T45" fmla="*/ 47 h 298"/>
                <a:gd name="T46" fmla="*/ 198 w 251"/>
                <a:gd name="T47" fmla="*/ 57 h 298"/>
                <a:gd name="T48" fmla="*/ 200 w 251"/>
                <a:gd name="T49" fmla="*/ 57 h 298"/>
                <a:gd name="T50" fmla="*/ 210 w 251"/>
                <a:gd name="T51" fmla="*/ 47 h 298"/>
                <a:gd name="T52" fmla="*/ 210 w 251"/>
                <a:gd name="T53" fmla="*/ 38 h 298"/>
                <a:gd name="T54" fmla="*/ 215 w 251"/>
                <a:gd name="T55" fmla="*/ 38 h 298"/>
                <a:gd name="T56" fmla="*/ 233 w 251"/>
                <a:gd name="T57" fmla="*/ 55 h 298"/>
                <a:gd name="T58" fmla="*/ 233 w 251"/>
                <a:gd name="T59" fmla="*/ 114 h 298"/>
                <a:gd name="T60" fmla="*/ 251 w 251"/>
                <a:gd name="T61" fmla="*/ 98 h 298"/>
                <a:gd name="T62" fmla="*/ 251 w 251"/>
                <a:gd name="T63" fmla="*/ 47 h 298"/>
                <a:gd name="T64" fmla="*/ 223 w 251"/>
                <a:gd name="T65" fmla="*/ 19 h 298"/>
                <a:gd name="T66" fmla="*/ 210 w 251"/>
                <a:gd name="T67" fmla="*/ 19 h 298"/>
                <a:gd name="T68" fmla="*/ 210 w 251"/>
                <a:gd name="T69" fmla="*/ 10 h 298"/>
                <a:gd name="T70" fmla="*/ 200 w 251"/>
                <a:gd name="T71" fmla="*/ 0 h 298"/>
                <a:gd name="T72" fmla="*/ 198 w 251"/>
                <a:gd name="T73" fmla="*/ 0 h 298"/>
                <a:gd name="T74" fmla="*/ 189 w 251"/>
                <a:gd name="T75" fmla="*/ 10 h 298"/>
                <a:gd name="T76" fmla="*/ 189 w 251"/>
                <a:gd name="T77" fmla="*/ 19 h 298"/>
                <a:gd name="T78" fmla="*/ 161 w 251"/>
                <a:gd name="T79" fmla="*/ 19 h 298"/>
                <a:gd name="T80" fmla="*/ 161 w 251"/>
                <a:gd name="T81" fmla="*/ 10 h 298"/>
                <a:gd name="T82" fmla="*/ 152 w 251"/>
                <a:gd name="T83" fmla="*/ 0 h 298"/>
                <a:gd name="T84" fmla="*/ 150 w 251"/>
                <a:gd name="T85" fmla="*/ 0 h 298"/>
                <a:gd name="T86" fmla="*/ 140 w 251"/>
                <a:gd name="T87" fmla="*/ 10 h 298"/>
                <a:gd name="T88" fmla="*/ 140 w 251"/>
                <a:gd name="T89" fmla="*/ 19 h 298"/>
                <a:gd name="T90" fmla="*/ 113 w 251"/>
                <a:gd name="T91" fmla="*/ 19 h 298"/>
                <a:gd name="T92" fmla="*/ 113 w 251"/>
                <a:gd name="T93" fmla="*/ 10 h 298"/>
                <a:gd name="T94" fmla="*/ 104 w 251"/>
                <a:gd name="T95" fmla="*/ 0 h 298"/>
                <a:gd name="T96" fmla="*/ 102 w 251"/>
                <a:gd name="T97" fmla="*/ 0 h 298"/>
                <a:gd name="T98" fmla="*/ 92 w 251"/>
                <a:gd name="T99" fmla="*/ 10 h 298"/>
                <a:gd name="T100" fmla="*/ 92 w 251"/>
                <a:gd name="T101" fmla="*/ 19 h 298"/>
                <a:gd name="T102" fmla="*/ 65 w 251"/>
                <a:gd name="T103" fmla="*/ 19 h 298"/>
                <a:gd name="T104" fmla="*/ 65 w 251"/>
                <a:gd name="T105" fmla="*/ 10 h 298"/>
                <a:gd name="T106" fmla="*/ 56 w 251"/>
                <a:gd name="T107" fmla="*/ 0 h 298"/>
                <a:gd name="T108" fmla="*/ 54 w 251"/>
                <a:gd name="T109" fmla="*/ 0 h 298"/>
                <a:gd name="T110" fmla="*/ 44 w 251"/>
                <a:gd name="T111" fmla="*/ 10 h 298"/>
                <a:gd name="T112" fmla="*/ 44 w 251"/>
                <a:gd name="T113" fmla="*/ 19 h 298"/>
                <a:gd name="T114" fmla="*/ 0 w 251"/>
                <a:gd name="T115" fmla="*/ 19 h 298"/>
                <a:gd name="T116" fmla="*/ 0 w 251"/>
                <a:gd name="T117" fmla="*/ 298 h 298"/>
                <a:gd name="T118" fmla="*/ 251 w 251"/>
                <a:gd name="T119" fmla="*/ 298 h 298"/>
                <a:gd name="T120" fmla="*/ 251 w 251"/>
                <a:gd name="T121" fmla="*/ 199 h 298"/>
                <a:gd name="T122" fmla="*/ 233 w 251"/>
                <a:gd name="T123" fmla="*/ 218 h 298"/>
                <a:gd name="T124" fmla="*/ 233 w 251"/>
                <a:gd name="T125" fmla="*/ 279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51" h="298">
                  <a:moveTo>
                    <a:pt x="233" y="279"/>
                  </a:moveTo>
                  <a:cubicBezTo>
                    <a:pt x="19" y="279"/>
                    <a:pt x="19" y="279"/>
                    <a:pt x="19" y="279"/>
                  </a:cubicBezTo>
                  <a:cubicBezTo>
                    <a:pt x="19" y="38"/>
                    <a:pt x="19" y="38"/>
                    <a:pt x="19" y="38"/>
                  </a:cubicBezTo>
                  <a:cubicBezTo>
                    <a:pt x="44" y="38"/>
                    <a:pt x="44" y="38"/>
                    <a:pt x="44" y="38"/>
                  </a:cubicBezTo>
                  <a:cubicBezTo>
                    <a:pt x="44" y="47"/>
                    <a:pt x="44" y="47"/>
                    <a:pt x="44" y="47"/>
                  </a:cubicBezTo>
                  <a:cubicBezTo>
                    <a:pt x="44" y="52"/>
                    <a:pt x="48" y="57"/>
                    <a:pt x="54" y="57"/>
                  </a:cubicBezTo>
                  <a:cubicBezTo>
                    <a:pt x="56" y="57"/>
                    <a:pt x="56" y="57"/>
                    <a:pt x="56" y="57"/>
                  </a:cubicBezTo>
                  <a:cubicBezTo>
                    <a:pt x="61" y="57"/>
                    <a:pt x="65" y="52"/>
                    <a:pt x="65" y="47"/>
                  </a:cubicBezTo>
                  <a:cubicBezTo>
                    <a:pt x="65" y="38"/>
                    <a:pt x="65" y="38"/>
                    <a:pt x="65" y="38"/>
                  </a:cubicBezTo>
                  <a:cubicBezTo>
                    <a:pt x="92" y="38"/>
                    <a:pt x="92" y="38"/>
                    <a:pt x="92" y="38"/>
                  </a:cubicBezTo>
                  <a:cubicBezTo>
                    <a:pt x="92" y="47"/>
                    <a:pt x="92" y="47"/>
                    <a:pt x="92" y="47"/>
                  </a:cubicBezTo>
                  <a:cubicBezTo>
                    <a:pt x="92" y="52"/>
                    <a:pt x="97" y="57"/>
                    <a:pt x="102" y="57"/>
                  </a:cubicBezTo>
                  <a:cubicBezTo>
                    <a:pt x="104" y="57"/>
                    <a:pt x="104" y="57"/>
                    <a:pt x="104" y="57"/>
                  </a:cubicBezTo>
                  <a:cubicBezTo>
                    <a:pt x="109" y="57"/>
                    <a:pt x="113" y="52"/>
                    <a:pt x="113" y="47"/>
                  </a:cubicBezTo>
                  <a:cubicBezTo>
                    <a:pt x="113" y="38"/>
                    <a:pt x="113" y="38"/>
                    <a:pt x="113" y="38"/>
                  </a:cubicBezTo>
                  <a:cubicBezTo>
                    <a:pt x="140" y="38"/>
                    <a:pt x="140" y="38"/>
                    <a:pt x="140" y="38"/>
                  </a:cubicBezTo>
                  <a:cubicBezTo>
                    <a:pt x="140" y="47"/>
                    <a:pt x="140" y="47"/>
                    <a:pt x="140" y="47"/>
                  </a:cubicBezTo>
                  <a:cubicBezTo>
                    <a:pt x="140" y="52"/>
                    <a:pt x="145" y="57"/>
                    <a:pt x="150" y="57"/>
                  </a:cubicBezTo>
                  <a:cubicBezTo>
                    <a:pt x="152" y="57"/>
                    <a:pt x="152" y="57"/>
                    <a:pt x="152" y="57"/>
                  </a:cubicBezTo>
                  <a:cubicBezTo>
                    <a:pt x="157" y="57"/>
                    <a:pt x="161" y="52"/>
                    <a:pt x="161" y="47"/>
                  </a:cubicBezTo>
                  <a:cubicBezTo>
                    <a:pt x="161" y="38"/>
                    <a:pt x="161" y="38"/>
                    <a:pt x="161" y="38"/>
                  </a:cubicBezTo>
                  <a:cubicBezTo>
                    <a:pt x="189" y="38"/>
                    <a:pt x="189" y="38"/>
                    <a:pt x="189" y="38"/>
                  </a:cubicBezTo>
                  <a:cubicBezTo>
                    <a:pt x="189" y="47"/>
                    <a:pt x="189" y="47"/>
                    <a:pt x="189" y="47"/>
                  </a:cubicBezTo>
                  <a:cubicBezTo>
                    <a:pt x="189" y="52"/>
                    <a:pt x="193" y="57"/>
                    <a:pt x="198" y="57"/>
                  </a:cubicBezTo>
                  <a:cubicBezTo>
                    <a:pt x="200" y="57"/>
                    <a:pt x="200" y="57"/>
                    <a:pt x="200" y="57"/>
                  </a:cubicBezTo>
                  <a:cubicBezTo>
                    <a:pt x="205" y="57"/>
                    <a:pt x="210" y="52"/>
                    <a:pt x="210" y="47"/>
                  </a:cubicBezTo>
                  <a:cubicBezTo>
                    <a:pt x="210" y="38"/>
                    <a:pt x="210" y="38"/>
                    <a:pt x="210" y="38"/>
                  </a:cubicBezTo>
                  <a:cubicBezTo>
                    <a:pt x="215" y="38"/>
                    <a:pt x="215" y="38"/>
                    <a:pt x="215" y="38"/>
                  </a:cubicBezTo>
                  <a:cubicBezTo>
                    <a:pt x="233" y="55"/>
                    <a:pt x="233" y="55"/>
                    <a:pt x="233" y="55"/>
                  </a:cubicBezTo>
                  <a:cubicBezTo>
                    <a:pt x="233" y="114"/>
                    <a:pt x="233" y="114"/>
                    <a:pt x="233" y="114"/>
                  </a:cubicBezTo>
                  <a:cubicBezTo>
                    <a:pt x="251" y="98"/>
                    <a:pt x="251" y="98"/>
                    <a:pt x="251" y="98"/>
                  </a:cubicBezTo>
                  <a:cubicBezTo>
                    <a:pt x="251" y="47"/>
                    <a:pt x="251" y="47"/>
                    <a:pt x="251" y="47"/>
                  </a:cubicBezTo>
                  <a:cubicBezTo>
                    <a:pt x="223" y="19"/>
                    <a:pt x="223" y="19"/>
                    <a:pt x="223" y="19"/>
                  </a:cubicBezTo>
                  <a:cubicBezTo>
                    <a:pt x="210" y="19"/>
                    <a:pt x="210" y="19"/>
                    <a:pt x="210" y="19"/>
                  </a:cubicBezTo>
                  <a:cubicBezTo>
                    <a:pt x="210" y="10"/>
                    <a:pt x="210" y="10"/>
                    <a:pt x="210" y="10"/>
                  </a:cubicBezTo>
                  <a:cubicBezTo>
                    <a:pt x="210" y="4"/>
                    <a:pt x="205" y="0"/>
                    <a:pt x="200" y="0"/>
                  </a:cubicBezTo>
                  <a:cubicBezTo>
                    <a:pt x="198" y="0"/>
                    <a:pt x="198" y="0"/>
                    <a:pt x="198" y="0"/>
                  </a:cubicBezTo>
                  <a:cubicBezTo>
                    <a:pt x="193" y="0"/>
                    <a:pt x="189" y="4"/>
                    <a:pt x="189" y="10"/>
                  </a:cubicBezTo>
                  <a:cubicBezTo>
                    <a:pt x="189" y="19"/>
                    <a:pt x="189" y="19"/>
                    <a:pt x="189" y="19"/>
                  </a:cubicBezTo>
                  <a:cubicBezTo>
                    <a:pt x="161" y="19"/>
                    <a:pt x="161" y="19"/>
                    <a:pt x="161" y="19"/>
                  </a:cubicBezTo>
                  <a:cubicBezTo>
                    <a:pt x="161" y="10"/>
                    <a:pt x="161" y="10"/>
                    <a:pt x="161" y="10"/>
                  </a:cubicBezTo>
                  <a:cubicBezTo>
                    <a:pt x="161" y="4"/>
                    <a:pt x="157" y="0"/>
                    <a:pt x="152" y="0"/>
                  </a:cubicBezTo>
                  <a:cubicBezTo>
                    <a:pt x="150" y="0"/>
                    <a:pt x="150" y="0"/>
                    <a:pt x="150" y="0"/>
                  </a:cubicBezTo>
                  <a:cubicBezTo>
                    <a:pt x="145" y="0"/>
                    <a:pt x="140" y="4"/>
                    <a:pt x="140" y="10"/>
                  </a:cubicBezTo>
                  <a:cubicBezTo>
                    <a:pt x="140" y="19"/>
                    <a:pt x="140" y="19"/>
                    <a:pt x="140" y="19"/>
                  </a:cubicBezTo>
                  <a:cubicBezTo>
                    <a:pt x="113" y="19"/>
                    <a:pt x="113" y="19"/>
                    <a:pt x="113" y="19"/>
                  </a:cubicBezTo>
                  <a:cubicBezTo>
                    <a:pt x="113" y="10"/>
                    <a:pt x="113" y="10"/>
                    <a:pt x="113" y="10"/>
                  </a:cubicBezTo>
                  <a:cubicBezTo>
                    <a:pt x="113" y="4"/>
                    <a:pt x="109" y="0"/>
                    <a:pt x="104" y="0"/>
                  </a:cubicBezTo>
                  <a:cubicBezTo>
                    <a:pt x="102" y="0"/>
                    <a:pt x="102" y="0"/>
                    <a:pt x="102" y="0"/>
                  </a:cubicBezTo>
                  <a:cubicBezTo>
                    <a:pt x="97" y="0"/>
                    <a:pt x="92" y="4"/>
                    <a:pt x="92" y="10"/>
                  </a:cubicBezTo>
                  <a:cubicBezTo>
                    <a:pt x="92" y="19"/>
                    <a:pt x="92" y="19"/>
                    <a:pt x="92" y="19"/>
                  </a:cubicBezTo>
                  <a:cubicBezTo>
                    <a:pt x="65" y="19"/>
                    <a:pt x="65" y="19"/>
                    <a:pt x="65" y="19"/>
                  </a:cubicBezTo>
                  <a:cubicBezTo>
                    <a:pt x="65" y="10"/>
                    <a:pt x="65" y="10"/>
                    <a:pt x="65" y="10"/>
                  </a:cubicBezTo>
                  <a:cubicBezTo>
                    <a:pt x="65" y="4"/>
                    <a:pt x="61" y="0"/>
                    <a:pt x="56" y="0"/>
                  </a:cubicBezTo>
                  <a:cubicBezTo>
                    <a:pt x="54" y="0"/>
                    <a:pt x="54" y="0"/>
                    <a:pt x="54" y="0"/>
                  </a:cubicBezTo>
                  <a:cubicBezTo>
                    <a:pt x="48" y="0"/>
                    <a:pt x="44" y="4"/>
                    <a:pt x="44" y="10"/>
                  </a:cubicBezTo>
                  <a:cubicBezTo>
                    <a:pt x="44" y="19"/>
                    <a:pt x="44" y="19"/>
                    <a:pt x="44" y="19"/>
                  </a:cubicBezTo>
                  <a:cubicBezTo>
                    <a:pt x="0" y="19"/>
                    <a:pt x="0" y="19"/>
                    <a:pt x="0" y="19"/>
                  </a:cubicBezTo>
                  <a:cubicBezTo>
                    <a:pt x="0" y="298"/>
                    <a:pt x="0" y="298"/>
                    <a:pt x="0" y="298"/>
                  </a:cubicBezTo>
                  <a:cubicBezTo>
                    <a:pt x="251" y="298"/>
                    <a:pt x="251" y="298"/>
                    <a:pt x="251" y="298"/>
                  </a:cubicBezTo>
                  <a:cubicBezTo>
                    <a:pt x="251" y="199"/>
                    <a:pt x="251" y="199"/>
                    <a:pt x="251" y="199"/>
                  </a:cubicBezTo>
                  <a:cubicBezTo>
                    <a:pt x="233" y="218"/>
                    <a:pt x="233" y="218"/>
                    <a:pt x="233" y="218"/>
                  </a:cubicBezTo>
                  <a:lnTo>
                    <a:pt x="233" y="27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a typeface="+mn-ea"/>
              </a:endParaRPr>
            </a:p>
          </p:txBody>
        </p:sp>
      </p:grpSp>
    </p:spTree>
  </p:cSld>
  <p:clrMapOvr>
    <a:masterClrMapping/>
  </p:clrMapOvr>
  <p:timing>
    <p:tnLst>
      <p:par>
        <p:cT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userDrawn="1">
  <p:cSld name="5#目录">
    <p:spTree>
      <p:nvGrpSpPr>
        <p:cNvPr id="1" name=""/>
        <p:cNvGrpSpPr/>
        <p:nvPr/>
      </p:nvGrpSpPr>
      <p:grpSpPr>
        <a:xfrm>
          <a:off x="0" y="0"/>
          <a:ext cx="0" cy="0"/>
          <a:chOff x="0" y="0"/>
          <a:chExt cx="0" cy="0"/>
        </a:xfrm>
      </p:grpSpPr>
      <p:sp>
        <p:nvSpPr>
          <p:cNvPr id="8" name="文本占位符 6"/>
          <p:cNvSpPr>
            <a:spLocks noGrp="1"/>
          </p:cNvSpPr>
          <p:nvPr>
            <p:ph type="body" sz="quarter" idx="10" hasCustomPrompt="1"/>
          </p:nvPr>
        </p:nvSpPr>
        <p:spPr>
          <a:xfrm>
            <a:off x="912283" y="1233487"/>
            <a:ext cx="10558800" cy="4680000"/>
          </a:xfrm>
        </p:spPr>
        <p:txBody>
          <a:bodyPr/>
          <a:lstStyle>
            <a:lvl1pPr marL="457200" marR="0" indent="-457200" algn="just" defTabSz="802005" rtl="0" eaLnBrk="1" fontAlgn="base" latinLnBrk="0" hangingPunct="1">
              <a:lnSpc>
                <a:spcPct val="140000"/>
              </a:lnSpc>
              <a:spcBef>
                <a:spcPct val="30000"/>
              </a:spcBef>
              <a:spcAft>
                <a:spcPct val="0"/>
              </a:spcAft>
              <a:buClr>
                <a:schemeClr val="tx1"/>
              </a:buClr>
              <a:buSzPct val="100000"/>
              <a:buFont typeface="+mj-lt"/>
              <a:buAutoNum type="arabicPeriod"/>
              <a:defRPr>
                <a:latin typeface="+mn-ea"/>
                <a:ea typeface="+mn-ea"/>
                <a:cs typeface="Arial" panose="020B0604020202020204" pitchFamily="34" charset="0"/>
              </a:defRPr>
            </a:lvl1pPr>
            <a:lvl2pPr>
              <a:buFont typeface="Wingdings" panose="05000000000000000000" pitchFamily="2" charset="2"/>
              <a:buChar char="p"/>
              <a:defRPr/>
            </a:lvl2pPr>
            <a:lvl3pPr>
              <a:defRPr/>
            </a:lvl3pPr>
            <a:lvl5pPr>
              <a:buNone/>
              <a:defRPr/>
            </a:lvl5pPr>
          </a:lstStyle>
          <a:p>
            <a:pPr marL="457200" indent="-457200">
              <a:buSzPct val="100000"/>
              <a:buFont typeface="+mj-lt"/>
              <a:buAutoNum type="arabicPeriod"/>
            </a:pPr>
            <a:r>
              <a:rPr lang="zh-CN" altLang="en-US" dirty="0"/>
              <a:t>一级目录一</a:t>
            </a:r>
            <a:endParaRPr lang="en-US" altLang="zh-CN" dirty="0"/>
          </a:p>
          <a:p>
            <a:pPr marL="457200" indent="-457200">
              <a:buSzPct val="100000"/>
              <a:buFont typeface="+mj-lt"/>
              <a:buAutoNum type="arabicPeriod"/>
            </a:pPr>
            <a:r>
              <a:rPr lang="zh-CN" altLang="en-US" dirty="0"/>
              <a:t>一级目录二</a:t>
            </a:r>
            <a:endParaRPr lang="en-US" altLang="zh-CN" dirty="0"/>
          </a:p>
          <a:p>
            <a:pPr marL="457200" indent="-457200">
              <a:buSzPct val="100000"/>
              <a:buFont typeface="+mj-lt"/>
              <a:buAutoNum type="arabicPeriod"/>
            </a:pPr>
            <a:r>
              <a:rPr lang="zh-CN" altLang="en-US" dirty="0"/>
              <a:t>一级目录三</a:t>
            </a:r>
            <a:endParaRPr lang="en-US" altLang="zh-CN" dirty="0"/>
          </a:p>
          <a:p>
            <a:pPr marL="457200" indent="-457200">
              <a:buSzPct val="100000"/>
              <a:buFont typeface="+mj-lt"/>
              <a:buAutoNum type="arabicPeriod"/>
            </a:pPr>
            <a:r>
              <a:rPr lang="zh-CN" altLang="en-US" dirty="0"/>
              <a:t>一级目录四</a:t>
            </a:r>
            <a:endParaRPr lang="en-US" altLang="zh-CN" dirty="0"/>
          </a:p>
          <a:p>
            <a:endParaRPr lang="zh-CN" altLang="en-US" dirty="0"/>
          </a:p>
        </p:txBody>
      </p:sp>
      <p:sp>
        <p:nvSpPr>
          <p:cNvPr id="6" name="TextBox 10"/>
          <p:cNvSpPr txBox="1"/>
          <p:nvPr userDrawn="1"/>
        </p:nvSpPr>
        <p:spPr bwMode="auto">
          <a:xfrm>
            <a:off x="1595500" y="408779"/>
            <a:ext cx="1665402" cy="639559"/>
          </a:xfrm>
          <a:prstGeom prst="rect">
            <a:avLst/>
          </a:prstGeom>
          <a:noFill/>
          <a:ln w="9525">
            <a:noFill/>
            <a:miter lim="800000"/>
          </a:ln>
        </p:spPr>
        <p:txBody>
          <a:bodyPr wrap="square" lIns="99980" tIns="49987" rIns="99980" bIns="49987" rtlCol="0">
            <a:spAutoFit/>
          </a:bodyPr>
          <a:lstStyle/>
          <a:p>
            <a:pPr defTabSz="1001395" eaLnBrk="0" hangingPunct="0"/>
            <a:r>
              <a:rPr lang="zh-CN" altLang="en-US" sz="3500" b="1" dirty="0" smtClean="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rPr>
              <a:t>目录</a:t>
            </a:r>
            <a:endParaRPr lang="zh-CN" altLang="en-US" sz="3500" b="1" dirty="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7"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9"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10" name="组合 9"/>
          <p:cNvGrpSpPr/>
          <p:nvPr userDrawn="1"/>
        </p:nvGrpSpPr>
        <p:grpSpPr>
          <a:xfrm>
            <a:off x="587388" y="515379"/>
            <a:ext cx="358335" cy="426359"/>
            <a:chOff x="3295650" y="230188"/>
            <a:chExt cx="936625" cy="1114426"/>
          </a:xfrm>
          <a:solidFill>
            <a:schemeClr val="bg1"/>
          </a:solidFill>
        </p:grpSpPr>
        <p:sp>
          <p:nvSpPr>
            <p:cNvPr id="11" name="Rectangle 16"/>
            <p:cNvSpPr>
              <a:spLocks noChangeArrowheads="1"/>
            </p:cNvSpPr>
            <p:nvPr/>
          </p:nvSpPr>
          <p:spPr bwMode="auto">
            <a:xfrm>
              <a:off x="3959225" y="876301"/>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3" name="Rectangle 17"/>
            <p:cNvSpPr>
              <a:spLocks noChangeArrowheads="1"/>
            </p:cNvSpPr>
            <p:nvPr/>
          </p:nvSpPr>
          <p:spPr bwMode="auto">
            <a:xfrm>
              <a:off x="3959225" y="777876"/>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4" name="Rectangle 18"/>
            <p:cNvSpPr>
              <a:spLocks noChangeArrowheads="1"/>
            </p:cNvSpPr>
            <p:nvPr/>
          </p:nvSpPr>
          <p:spPr bwMode="auto">
            <a:xfrm>
              <a:off x="3959225" y="677863"/>
              <a:ext cx="182563"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5" name="Rectangle 19"/>
            <p:cNvSpPr>
              <a:spLocks noChangeArrowheads="1"/>
            </p:cNvSpPr>
            <p:nvPr/>
          </p:nvSpPr>
          <p:spPr bwMode="auto">
            <a:xfrm>
              <a:off x="3959225" y="582613"/>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6" name="Rectangle 20"/>
            <p:cNvSpPr>
              <a:spLocks noChangeArrowheads="1"/>
            </p:cNvSpPr>
            <p:nvPr/>
          </p:nvSpPr>
          <p:spPr bwMode="auto">
            <a:xfrm>
              <a:off x="3676650" y="1101726"/>
              <a:ext cx="469900"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7" name="Rectangle 21"/>
            <p:cNvSpPr>
              <a:spLocks noChangeArrowheads="1"/>
            </p:cNvSpPr>
            <p:nvPr/>
          </p:nvSpPr>
          <p:spPr bwMode="auto">
            <a:xfrm>
              <a:off x="3676650" y="1198563"/>
              <a:ext cx="469900"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8" name="Freeform 22"/>
            <p:cNvSpPr/>
            <p:nvPr/>
          </p:nvSpPr>
          <p:spPr bwMode="auto">
            <a:xfrm>
              <a:off x="3590925" y="482601"/>
              <a:ext cx="641350" cy="862013"/>
            </a:xfrm>
            <a:custGeom>
              <a:avLst/>
              <a:gdLst>
                <a:gd name="T0" fmla="*/ 229 w 404"/>
                <a:gd name="T1" fmla="*/ 0 h 543"/>
                <a:gd name="T2" fmla="*/ 229 w 404"/>
                <a:gd name="T3" fmla="*/ 30 h 543"/>
                <a:gd name="T4" fmla="*/ 373 w 404"/>
                <a:gd name="T5" fmla="*/ 30 h 543"/>
                <a:gd name="T6" fmla="*/ 373 w 404"/>
                <a:gd name="T7" fmla="*/ 513 h 543"/>
                <a:gd name="T8" fmla="*/ 33 w 404"/>
                <a:gd name="T9" fmla="*/ 513 h 543"/>
                <a:gd name="T10" fmla="*/ 31 w 404"/>
                <a:gd name="T11" fmla="*/ 387 h 543"/>
                <a:gd name="T12" fmla="*/ 0 w 404"/>
                <a:gd name="T13" fmla="*/ 387 h 543"/>
                <a:gd name="T14" fmla="*/ 0 w 404"/>
                <a:gd name="T15" fmla="*/ 543 h 543"/>
                <a:gd name="T16" fmla="*/ 404 w 404"/>
                <a:gd name="T17" fmla="*/ 543 h 543"/>
                <a:gd name="T18" fmla="*/ 404 w 404"/>
                <a:gd name="T19" fmla="*/ 0 h 543"/>
                <a:gd name="T20" fmla="*/ 229 w 404"/>
                <a:gd name="T21" fmla="*/ 0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4" h="543">
                  <a:moveTo>
                    <a:pt x="229" y="0"/>
                  </a:moveTo>
                  <a:lnTo>
                    <a:pt x="229" y="30"/>
                  </a:lnTo>
                  <a:lnTo>
                    <a:pt x="373" y="30"/>
                  </a:lnTo>
                  <a:lnTo>
                    <a:pt x="373" y="513"/>
                  </a:lnTo>
                  <a:lnTo>
                    <a:pt x="33" y="513"/>
                  </a:lnTo>
                  <a:lnTo>
                    <a:pt x="31" y="387"/>
                  </a:lnTo>
                  <a:lnTo>
                    <a:pt x="0" y="387"/>
                  </a:lnTo>
                  <a:lnTo>
                    <a:pt x="0" y="543"/>
                  </a:lnTo>
                  <a:lnTo>
                    <a:pt x="404" y="543"/>
                  </a:lnTo>
                  <a:lnTo>
                    <a:pt x="404" y="0"/>
                  </a:lnTo>
                  <a:lnTo>
                    <a:pt x="229"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9" name="Rectangle 23"/>
            <p:cNvSpPr>
              <a:spLocks noChangeArrowheads="1"/>
            </p:cNvSpPr>
            <p:nvPr/>
          </p:nvSpPr>
          <p:spPr bwMode="auto">
            <a:xfrm>
              <a:off x="3959225" y="989013"/>
              <a:ext cx="182563"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0" name="Freeform 24"/>
            <p:cNvSpPr>
              <a:spLocks noEditPoints="1"/>
            </p:cNvSpPr>
            <p:nvPr/>
          </p:nvSpPr>
          <p:spPr bwMode="auto">
            <a:xfrm>
              <a:off x="3295650" y="230188"/>
              <a:ext cx="639763" cy="852488"/>
            </a:xfrm>
            <a:custGeom>
              <a:avLst/>
              <a:gdLst>
                <a:gd name="T0" fmla="*/ 403 w 403"/>
                <a:gd name="T1" fmla="*/ 0 h 537"/>
                <a:gd name="T2" fmla="*/ 0 w 403"/>
                <a:gd name="T3" fmla="*/ 0 h 537"/>
                <a:gd name="T4" fmla="*/ 0 w 403"/>
                <a:gd name="T5" fmla="*/ 447 h 537"/>
                <a:gd name="T6" fmla="*/ 92 w 403"/>
                <a:gd name="T7" fmla="*/ 537 h 537"/>
                <a:gd name="T8" fmla="*/ 403 w 403"/>
                <a:gd name="T9" fmla="*/ 537 h 537"/>
                <a:gd name="T10" fmla="*/ 403 w 403"/>
                <a:gd name="T11" fmla="*/ 0 h 537"/>
                <a:gd name="T12" fmla="*/ 373 w 403"/>
                <a:gd name="T13" fmla="*/ 508 h 537"/>
                <a:gd name="T14" fmla="*/ 108 w 403"/>
                <a:gd name="T15" fmla="*/ 508 h 537"/>
                <a:gd name="T16" fmla="*/ 108 w 403"/>
                <a:gd name="T17" fmla="*/ 433 h 537"/>
                <a:gd name="T18" fmla="*/ 30 w 403"/>
                <a:gd name="T19" fmla="*/ 433 h 537"/>
                <a:gd name="T20" fmla="*/ 30 w 403"/>
                <a:gd name="T21" fmla="*/ 31 h 537"/>
                <a:gd name="T22" fmla="*/ 373 w 403"/>
                <a:gd name="T23" fmla="*/ 31 h 537"/>
                <a:gd name="T24" fmla="*/ 373 w 403"/>
                <a:gd name="T25" fmla="*/ 508 h 5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3" h="537">
                  <a:moveTo>
                    <a:pt x="403" y="0"/>
                  </a:moveTo>
                  <a:lnTo>
                    <a:pt x="0" y="0"/>
                  </a:lnTo>
                  <a:lnTo>
                    <a:pt x="0" y="447"/>
                  </a:lnTo>
                  <a:lnTo>
                    <a:pt x="92" y="537"/>
                  </a:lnTo>
                  <a:lnTo>
                    <a:pt x="403" y="537"/>
                  </a:lnTo>
                  <a:lnTo>
                    <a:pt x="403" y="0"/>
                  </a:lnTo>
                  <a:close/>
                  <a:moveTo>
                    <a:pt x="373" y="508"/>
                  </a:moveTo>
                  <a:lnTo>
                    <a:pt x="108" y="508"/>
                  </a:lnTo>
                  <a:lnTo>
                    <a:pt x="108" y="433"/>
                  </a:lnTo>
                  <a:lnTo>
                    <a:pt x="30" y="433"/>
                  </a:lnTo>
                  <a:lnTo>
                    <a:pt x="30" y="31"/>
                  </a:lnTo>
                  <a:lnTo>
                    <a:pt x="373" y="31"/>
                  </a:lnTo>
                  <a:lnTo>
                    <a:pt x="373" y="50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1" name="Rectangle 25"/>
            <p:cNvSpPr>
              <a:spLocks noChangeArrowheads="1"/>
            </p:cNvSpPr>
            <p:nvPr/>
          </p:nvSpPr>
          <p:spPr bwMode="auto">
            <a:xfrm>
              <a:off x="3441700" y="376238"/>
              <a:ext cx="176213" cy="3238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2" name="Rectangle 26"/>
            <p:cNvSpPr>
              <a:spLocks noChangeArrowheads="1"/>
            </p:cNvSpPr>
            <p:nvPr/>
          </p:nvSpPr>
          <p:spPr bwMode="auto">
            <a:xfrm>
              <a:off x="3411538" y="755651"/>
              <a:ext cx="438150" cy="460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3" name="Rectangle 27"/>
            <p:cNvSpPr>
              <a:spLocks noChangeArrowheads="1"/>
            </p:cNvSpPr>
            <p:nvPr/>
          </p:nvSpPr>
          <p:spPr bwMode="auto">
            <a:xfrm>
              <a:off x="3670300" y="565151"/>
              <a:ext cx="179388"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4" name="Rectangle 28"/>
            <p:cNvSpPr>
              <a:spLocks noChangeArrowheads="1"/>
            </p:cNvSpPr>
            <p:nvPr/>
          </p:nvSpPr>
          <p:spPr bwMode="auto">
            <a:xfrm>
              <a:off x="3670300" y="658813"/>
              <a:ext cx="179388" cy="412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5" name="Rectangle 29"/>
            <p:cNvSpPr>
              <a:spLocks noChangeArrowheads="1"/>
            </p:cNvSpPr>
            <p:nvPr/>
          </p:nvSpPr>
          <p:spPr bwMode="auto">
            <a:xfrm>
              <a:off x="3670300" y="471488"/>
              <a:ext cx="179388"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6" name="Rectangle 30"/>
            <p:cNvSpPr>
              <a:spLocks noChangeArrowheads="1"/>
            </p:cNvSpPr>
            <p:nvPr/>
          </p:nvSpPr>
          <p:spPr bwMode="auto">
            <a:xfrm>
              <a:off x="3670300" y="376238"/>
              <a:ext cx="179388" cy="412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7" name="Rectangle 31"/>
            <p:cNvSpPr>
              <a:spLocks noChangeArrowheads="1"/>
            </p:cNvSpPr>
            <p:nvPr/>
          </p:nvSpPr>
          <p:spPr bwMode="auto">
            <a:xfrm>
              <a:off x="3411538" y="842963"/>
              <a:ext cx="438150"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29" name="Freeform 6"/>
          <p:cNvSpPr/>
          <p:nvPr userDrawn="1"/>
        </p:nvSpPr>
        <p:spPr bwMode="auto">
          <a:xfrm>
            <a:off x="3213039" y="296368"/>
            <a:ext cx="8978961" cy="864888"/>
          </a:xfrm>
          <a:custGeom>
            <a:avLst/>
            <a:gdLst>
              <a:gd name="T0" fmla="*/ 6409 w 6533"/>
              <a:gd name="T1" fmla="*/ 0 h 617"/>
              <a:gd name="T2" fmla="*/ 0 w 6533"/>
              <a:gd name="T3" fmla="*/ 0 h 617"/>
              <a:gd name="T4" fmla="*/ 126 w 6533"/>
              <a:gd name="T5" fmla="*/ 310 h 617"/>
              <a:gd name="T6" fmla="*/ 0 w 6533"/>
              <a:gd name="T7" fmla="*/ 617 h 617"/>
              <a:gd name="T8" fmla="*/ 6409 w 6533"/>
              <a:gd name="T9" fmla="*/ 617 h 617"/>
              <a:gd name="T10" fmla="*/ 6533 w 6533"/>
              <a:gd name="T11" fmla="*/ 310 h 617"/>
              <a:gd name="T12" fmla="*/ 6409 w 6533"/>
              <a:gd name="T13" fmla="*/ 0 h 617"/>
              <a:gd name="connsiteX0" fmla="*/ 9810 w 9810"/>
              <a:gd name="connsiteY0" fmla="*/ 0 h 10000"/>
              <a:gd name="connsiteX1" fmla="*/ 0 w 9810"/>
              <a:gd name="connsiteY1" fmla="*/ 0 h 10000"/>
              <a:gd name="connsiteX2" fmla="*/ 193 w 9810"/>
              <a:gd name="connsiteY2" fmla="*/ 5024 h 10000"/>
              <a:gd name="connsiteX3" fmla="*/ 0 w 9810"/>
              <a:gd name="connsiteY3" fmla="*/ 10000 h 10000"/>
              <a:gd name="connsiteX4" fmla="*/ 9810 w 9810"/>
              <a:gd name="connsiteY4" fmla="*/ 10000 h 10000"/>
              <a:gd name="connsiteX5" fmla="*/ 7589 w 9810"/>
              <a:gd name="connsiteY5" fmla="*/ 5574 h 10000"/>
              <a:gd name="connsiteX6" fmla="*/ 9810 w 9810"/>
              <a:gd name="connsiteY6" fmla="*/ 0 h 10000"/>
              <a:gd name="connsiteX0-1" fmla="*/ 7021 w 10000"/>
              <a:gd name="connsiteY0-2" fmla="*/ 0 h 10000"/>
              <a:gd name="connsiteX1-3" fmla="*/ 0 w 10000"/>
              <a:gd name="connsiteY1-4" fmla="*/ 0 h 10000"/>
              <a:gd name="connsiteX2-5" fmla="*/ 197 w 10000"/>
              <a:gd name="connsiteY2-6" fmla="*/ 5024 h 10000"/>
              <a:gd name="connsiteX3-7" fmla="*/ 0 w 10000"/>
              <a:gd name="connsiteY3-8" fmla="*/ 10000 h 10000"/>
              <a:gd name="connsiteX4-9" fmla="*/ 10000 w 10000"/>
              <a:gd name="connsiteY4-10" fmla="*/ 10000 h 10000"/>
              <a:gd name="connsiteX5-11" fmla="*/ 7736 w 10000"/>
              <a:gd name="connsiteY5-12" fmla="*/ 5574 h 10000"/>
              <a:gd name="connsiteX6-13" fmla="*/ 7021 w 10000"/>
              <a:gd name="connsiteY6-14" fmla="*/ 0 h 10000"/>
              <a:gd name="connsiteX0-15" fmla="*/ 7021 w 7736"/>
              <a:gd name="connsiteY0-16" fmla="*/ 0 h 10038"/>
              <a:gd name="connsiteX1-17" fmla="*/ 0 w 7736"/>
              <a:gd name="connsiteY1-18" fmla="*/ 0 h 10038"/>
              <a:gd name="connsiteX2-19" fmla="*/ 197 w 7736"/>
              <a:gd name="connsiteY2-20" fmla="*/ 5024 h 10038"/>
              <a:gd name="connsiteX3-21" fmla="*/ 0 w 7736"/>
              <a:gd name="connsiteY3-22" fmla="*/ 10000 h 10038"/>
              <a:gd name="connsiteX4-23" fmla="*/ 7017 w 7736"/>
              <a:gd name="connsiteY4-24" fmla="*/ 10038 h 10038"/>
              <a:gd name="connsiteX5-25" fmla="*/ 7736 w 7736"/>
              <a:gd name="connsiteY5-26" fmla="*/ 5574 h 10038"/>
              <a:gd name="connsiteX6-27" fmla="*/ 7021 w 7736"/>
              <a:gd name="connsiteY6-28" fmla="*/ 0 h 10038"/>
              <a:gd name="connsiteX0-29" fmla="*/ 9076 w 9316"/>
              <a:gd name="connsiteY0-30" fmla="*/ 0 h 10000"/>
              <a:gd name="connsiteX1-31" fmla="*/ 0 w 9316"/>
              <a:gd name="connsiteY1-32" fmla="*/ 0 h 10000"/>
              <a:gd name="connsiteX2-33" fmla="*/ 255 w 9316"/>
              <a:gd name="connsiteY2-34" fmla="*/ 5005 h 10000"/>
              <a:gd name="connsiteX3-35" fmla="*/ 0 w 9316"/>
              <a:gd name="connsiteY3-36" fmla="*/ 9962 h 10000"/>
              <a:gd name="connsiteX4-37" fmla="*/ 9071 w 9316"/>
              <a:gd name="connsiteY4-38" fmla="*/ 10000 h 10000"/>
              <a:gd name="connsiteX5-39" fmla="*/ 9316 w 9316"/>
              <a:gd name="connsiteY5-40" fmla="*/ 5668 h 10000"/>
              <a:gd name="connsiteX6-41" fmla="*/ 9076 w 9316"/>
              <a:gd name="connsiteY6-42" fmla="*/ 0 h 10000"/>
              <a:gd name="connsiteX0-43" fmla="*/ 9742 w 10000"/>
              <a:gd name="connsiteY0-44" fmla="*/ 0 h 10000"/>
              <a:gd name="connsiteX1-45" fmla="*/ 0 w 10000"/>
              <a:gd name="connsiteY1-46" fmla="*/ 0 h 10000"/>
              <a:gd name="connsiteX2-47" fmla="*/ 274 w 10000"/>
              <a:gd name="connsiteY2-48" fmla="*/ 5005 h 10000"/>
              <a:gd name="connsiteX3-49" fmla="*/ 0 w 10000"/>
              <a:gd name="connsiteY3-50" fmla="*/ 9962 h 10000"/>
              <a:gd name="connsiteX4-51" fmla="*/ 9737 w 10000"/>
              <a:gd name="connsiteY4-52" fmla="*/ 10000 h 10000"/>
              <a:gd name="connsiteX5-53" fmla="*/ 10000 w 10000"/>
              <a:gd name="connsiteY5-54" fmla="*/ 5668 h 10000"/>
              <a:gd name="connsiteX6-55" fmla="*/ 9742 w 10000"/>
              <a:gd name="connsiteY6-56" fmla="*/ 0 h 10000"/>
              <a:gd name="connsiteX0-57" fmla="*/ 9742 w 9877"/>
              <a:gd name="connsiteY0-58" fmla="*/ 0 h 10000"/>
              <a:gd name="connsiteX1-59" fmla="*/ 0 w 9877"/>
              <a:gd name="connsiteY1-60" fmla="*/ 0 h 10000"/>
              <a:gd name="connsiteX2-61" fmla="*/ 274 w 9877"/>
              <a:gd name="connsiteY2-62" fmla="*/ 5005 h 10000"/>
              <a:gd name="connsiteX3-63" fmla="*/ 0 w 9877"/>
              <a:gd name="connsiteY3-64" fmla="*/ 9962 h 10000"/>
              <a:gd name="connsiteX4-65" fmla="*/ 9737 w 9877"/>
              <a:gd name="connsiteY4-66" fmla="*/ 10000 h 10000"/>
              <a:gd name="connsiteX5-67" fmla="*/ 9738 w 9877"/>
              <a:gd name="connsiteY5-68" fmla="*/ 5783 h 10000"/>
              <a:gd name="connsiteX6-69" fmla="*/ 9742 w 9877"/>
              <a:gd name="connsiteY6-70" fmla="*/ 0 h 10000"/>
              <a:gd name="connsiteX0-71" fmla="*/ 9863 w 9991"/>
              <a:gd name="connsiteY0-72" fmla="*/ 0 h 10000"/>
              <a:gd name="connsiteX1-73" fmla="*/ 0 w 9991"/>
              <a:gd name="connsiteY1-74" fmla="*/ 0 h 10000"/>
              <a:gd name="connsiteX2-75" fmla="*/ 277 w 9991"/>
              <a:gd name="connsiteY2-76" fmla="*/ 5005 h 10000"/>
              <a:gd name="connsiteX3-77" fmla="*/ 0 w 9991"/>
              <a:gd name="connsiteY3-78" fmla="*/ 9962 h 10000"/>
              <a:gd name="connsiteX4-79" fmla="*/ 9858 w 9991"/>
              <a:gd name="connsiteY4-80" fmla="*/ 10000 h 10000"/>
              <a:gd name="connsiteX5-81" fmla="*/ 9817 w 9991"/>
              <a:gd name="connsiteY5-82" fmla="*/ 5783 h 10000"/>
              <a:gd name="connsiteX6-83" fmla="*/ 9863 w 9991"/>
              <a:gd name="connsiteY6-84" fmla="*/ 0 h 10000"/>
              <a:gd name="connsiteX0-85" fmla="*/ 9872 w 10014"/>
              <a:gd name="connsiteY0-86" fmla="*/ 0 h 10000"/>
              <a:gd name="connsiteX1-87" fmla="*/ 0 w 10014"/>
              <a:gd name="connsiteY1-88" fmla="*/ 0 h 10000"/>
              <a:gd name="connsiteX2-89" fmla="*/ 277 w 10014"/>
              <a:gd name="connsiteY2-90" fmla="*/ 5005 h 10000"/>
              <a:gd name="connsiteX3-91" fmla="*/ 0 w 10014"/>
              <a:gd name="connsiteY3-92" fmla="*/ 9962 h 10000"/>
              <a:gd name="connsiteX4-93" fmla="*/ 9867 w 10014"/>
              <a:gd name="connsiteY4-94" fmla="*/ 10000 h 10000"/>
              <a:gd name="connsiteX5-95" fmla="*/ 9890 w 10014"/>
              <a:gd name="connsiteY5-96" fmla="*/ 5745 h 10000"/>
              <a:gd name="connsiteX6-97" fmla="*/ 9872 w 10014"/>
              <a:gd name="connsiteY6-98" fmla="*/ 0 h 10000"/>
              <a:gd name="connsiteX0-99" fmla="*/ 9872 w 10030"/>
              <a:gd name="connsiteY0-100" fmla="*/ 0 h 10000"/>
              <a:gd name="connsiteX1-101" fmla="*/ 0 w 10030"/>
              <a:gd name="connsiteY1-102" fmla="*/ 0 h 10000"/>
              <a:gd name="connsiteX2-103" fmla="*/ 277 w 10030"/>
              <a:gd name="connsiteY2-104" fmla="*/ 5005 h 10000"/>
              <a:gd name="connsiteX3-105" fmla="*/ 0 w 10030"/>
              <a:gd name="connsiteY3-106" fmla="*/ 9962 h 10000"/>
              <a:gd name="connsiteX4-107" fmla="*/ 9867 w 10030"/>
              <a:gd name="connsiteY4-108" fmla="*/ 10000 h 10000"/>
              <a:gd name="connsiteX5-109" fmla="*/ 9890 w 10030"/>
              <a:gd name="connsiteY5-110" fmla="*/ 5745 h 10000"/>
              <a:gd name="connsiteX6-111" fmla="*/ 9872 w 10030"/>
              <a:gd name="connsiteY6-112" fmla="*/ 0 h 10000"/>
              <a:gd name="connsiteX0-113" fmla="*/ 9872 w 9921"/>
              <a:gd name="connsiteY0-114" fmla="*/ 0 h 10000"/>
              <a:gd name="connsiteX1-115" fmla="*/ 0 w 9921"/>
              <a:gd name="connsiteY1-116" fmla="*/ 0 h 10000"/>
              <a:gd name="connsiteX2-117" fmla="*/ 277 w 9921"/>
              <a:gd name="connsiteY2-118" fmla="*/ 5005 h 10000"/>
              <a:gd name="connsiteX3-119" fmla="*/ 0 w 9921"/>
              <a:gd name="connsiteY3-120" fmla="*/ 9962 h 10000"/>
              <a:gd name="connsiteX4-121" fmla="*/ 9867 w 9921"/>
              <a:gd name="connsiteY4-122" fmla="*/ 10000 h 10000"/>
              <a:gd name="connsiteX5-123" fmla="*/ 9890 w 9921"/>
              <a:gd name="connsiteY5-124" fmla="*/ 5745 h 10000"/>
              <a:gd name="connsiteX6-125" fmla="*/ 9872 w 9921"/>
              <a:gd name="connsiteY6-126" fmla="*/ 0 h 10000"/>
              <a:gd name="connsiteX0-127" fmla="*/ 9951 w 9974"/>
              <a:gd name="connsiteY0-128" fmla="*/ 0 h 10000"/>
              <a:gd name="connsiteX1-129" fmla="*/ 0 w 9974"/>
              <a:gd name="connsiteY1-130" fmla="*/ 0 h 10000"/>
              <a:gd name="connsiteX2-131" fmla="*/ 279 w 9974"/>
              <a:gd name="connsiteY2-132" fmla="*/ 5005 h 10000"/>
              <a:gd name="connsiteX3-133" fmla="*/ 0 w 9974"/>
              <a:gd name="connsiteY3-134" fmla="*/ 9962 h 10000"/>
              <a:gd name="connsiteX4-135" fmla="*/ 9946 w 9974"/>
              <a:gd name="connsiteY4-136" fmla="*/ 10000 h 10000"/>
              <a:gd name="connsiteX5-137" fmla="*/ 9969 w 9974"/>
              <a:gd name="connsiteY5-138" fmla="*/ 5745 h 10000"/>
              <a:gd name="connsiteX6-139" fmla="*/ 9951 w 9974"/>
              <a:gd name="connsiteY6-140" fmla="*/ 0 h 10000"/>
              <a:gd name="connsiteX0-141" fmla="*/ 9977 w 10001"/>
              <a:gd name="connsiteY0-142" fmla="*/ 0 h 10000"/>
              <a:gd name="connsiteX1-143" fmla="*/ 0 w 10001"/>
              <a:gd name="connsiteY1-144" fmla="*/ 0 h 10000"/>
              <a:gd name="connsiteX2-145" fmla="*/ 280 w 10001"/>
              <a:gd name="connsiteY2-146" fmla="*/ 5005 h 10000"/>
              <a:gd name="connsiteX3-147" fmla="*/ 0 w 10001"/>
              <a:gd name="connsiteY3-148" fmla="*/ 9962 h 10000"/>
              <a:gd name="connsiteX4-149" fmla="*/ 9972 w 10001"/>
              <a:gd name="connsiteY4-150" fmla="*/ 10000 h 10000"/>
              <a:gd name="connsiteX5-151" fmla="*/ 9995 w 10001"/>
              <a:gd name="connsiteY5-152" fmla="*/ 5745 h 10000"/>
              <a:gd name="connsiteX6-153" fmla="*/ 9977 w 10001"/>
              <a:gd name="connsiteY6-154" fmla="*/ 0 h 10000"/>
              <a:gd name="connsiteX0-155" fmla="*/ 9977 w 10001"/>
              <a:gd name="connsiteY0-156" fmla="*/ 0 h 10000"/>
              <a:gd name="connsiteX1-157" fmla="*/ 0 w 10001"/>
              <a:gd name="connsiteY1-158" fmla="*/ 0 h 10000"/>
              <a:gd name="connsiteX2-159" fmla="*/ 280 w 10001"/>
              <a:gd name="connsiteY2-160" fmla="*/ 5005 h 10000"/>
              <a:gd name="connsiteX3-161" fmla="*/ 0 w 10001"/>
              <a:gd name="connsiteY3-162" fmla="*/ 9962 h 10000"/>
              <a:gd name="connsiteX4-163" fmla="*/ 9972 w 10001"/>
              <a:gd name="connsiteY4-164" fmla="*/ 10000 h 10000"/>
              <a:gd name="connsiteX5-165" fmla="*/ 9995 w 10001"/>
              <a:gd name="connsiteY5-166" fmla="*/ 5745 h 10000"/>
              <a:gd name="connsiteX6-167" fmla="*/ 9977 w 10001"/>
              <a:gd name="connsiteY6-168" fmla="*/ 0 h 10000"/>
              <a:gd name="connsiteX0-169" fmla="*/ 9977 w 10001"/>
              <a:gd name="connsiteY0-170" fmla="*/ 0 h 10000"/>
              <a:gd name="connsiteX1-171" fmla="*/ 0 w 10001"/>
              <a:gd name="connsiteY1-172" fmla="*/ 0 h 10000"/>
              <a:gd name="connsiteX2-173" fmla="*/ 280 w 10001"/>
              <a:gd name="connsiteY2-174" fmla="*/ 5005 h 10000"/>
              <a:gd name="connsiteX3-175" fmla="*/ 0 w 10001"/>
              <a:gd name="connsiteY3-176" fmla="*/ 9962 h 10000"/>
              <a:gd name="connsiteX4-177" fmla="*/ 9972 w 10001"/>
              <a:gd name="connsiteY4-178" fmla="*/ 10000 h 10000"/>
              <a:gd name="connsiteX5-179" fmla="*/ 9995 w 10001"/>
              <a:gd name="connsiteY5-180" fmla="*/ 5745 h 10000"/>
              <a:gd name="connsiteX6-181" fmla="*/ 9977 w 10001"/>
              <a:gd name="connsiteY6-182" fmla="*/ 0 h 10000"/>
              <a:gd name="connsiteX0-183" fmla="*/ 9977 w 9995"/>
              <a:gd name="connsiteY0-184" fmla="*/ 0 h 10000"/>
              <a:gd name="connsiteX1-185" fmla="*/ 0 w 9995"/>
              <a:gd name="connsiteY1-186" fmla="*/ 0 h 10000"/>
              <a:gd name="connsiteX2-187" fmla="*/ 280 w 9995"/>
              <a:gd name="connsiteY2-188" fmla="*/ 5005 h 10000"/>
              <a:gd name="connsiteX3-189" fmla="*/ 0 w 9995"/>
              <a:gd name="connsiteY3-190" fmla="*/ 9962 h 10000"/>
              <a:gd name="connsiteX4-191" fmla="*/ 9972 w 9995"/>
              <a:gd name="connsiteY4-192" fmla="*/ 10000 h 10000"/>
              <a:gd name="connsiteX5-193" fmla="*/ 9995 w 9995"/>
              <a:gd name="connsiteY5-194" fmla="*/ 5745 h 10000"/>
              <a:gd name="connsiteX6-195" fmla="*/ 9977 w 9995"/>
              <a:gd name="connsiteY6-196" fmla="*/ 0 h 10000"/>
              <a:gd name="connsiteX0-197" fmla="*/ 9999 w 10000"/>
              <a:gd name="connsiteY0-198" fmla="*/ 0 h 10000"/>
              <a:gd name="connsiteX1-199" fmla="*/ 0 w 10000"/>
              <a:gd name="connsiteY1-200" fmla="*/ 0 h 10000"/>
              <a:gd name="connsiteX2-201" fmla="*/ 280 w 10000"/>
              <a:gd name="connsiteY2-202" fmla="*/ 5005 h 10000"/>
              <a:gd name="connsiteX3-203" fmla="*/ 0 w 10000"/>
              <a:gd name="connsiteY3-204" fmla="*/ 9962 h 10000"/>
              <a:gd name="connsiteX4-205" fmla="*/ 9977 w 10000"/>
              <a:gd name="connsiteY4-206" fmla="*/ 10000 h 10000"/>
              <a:gd name="connsiteX5-207" fmla="*/ 10000 w 10000"/>
              <a:gd name="connsiteY5-208" fmla="*/ 5745 h 10000"/>
              <a:gd name="connsiteX6-209" fmla="*/ 9999 w 10000"/>
              <a:gd name="connsiteY6-210" fmla="*/ 0 h 10000"/>
              <a:gd name="connsiteX0-211" fmla="*/ 9999 w 10004"/>
              <a:gd name="connsiteY0-212" fmla="*/ 0 h 10000"/>
              <a:gd name="connsiteX1-213" fmla="*/ 0 w 10004"/>
              <a:gd name="connsiteY1-214" fmla="*/ 0 h 10000"/>
              <a:gd name="connsiteX2-215" fmla="*/ 280 w 10004"/>
              <a:gd name="connsiteY2-216" fmla="*/ 5005 h 10000"/>
              <a:gd name="connsiteX3-217" fmla="*/ 0 w 10004"/>
              <a:gd name="connsiteY3-218" fmla="*/ 9962 h 10000"/>
              <a:gd name="connsiteX4-219" fmla="*/ 10000 w 10004"/>
              <a:gd name="connsiteY4-220" fmla="*/ 10000 h 10000"/>
              <a:gd name="connsiteX5-221" fmla="*/ 10000 w 10004"/>
              <a:gd name="connsiteY5-222" fmla="*/ 5745 h 10000"/>
              <a:gd name="connsiteX6-223" fmla="*/ 9999 w 10004"/>
              <a:gd name="connsiteY6-224" fmla="*/ 0 h 10000"/>
              <a:gd name="connsiteX0-225" fmla="*/ 9999 w 10000"/>
              <a:gd name="connsiteY0-226" fmla="*/ 0 h 10000"/>
              <a:gd name="connsiteX1-227" fmla="*/ 0 w 10000"/>
              <a:gd name="connsiteY1-228" fmla="*/ 0 h 10000"/>
              <a:gd name="connsiteX2-229" fmla="*/ 280 w 10000"/>
              <a:gd name="connsiteY2-230" fmla="*/ 5005 h 10000"/>
              <a:gd name="connsiteX3-231" fmla="*/ 0 w 10000"/>
              <a:gd name="connsiteY3-232" fmla="*/ 9962 h 10000"/>
              <a:gd name="connsiteX4-233" fmla="*/ 10000 w 10000"/>
              <a:gd name="connsiteY4-234" fmla="*/ 10000 h 10000"/>
              <a:gd name="connsiteX5-235" fmla="*/ 10000 w 10000"/>
              <a:gd name="connsiteY5-236" fmla="*/ 5745 h 10000"/>
              <a:gd name="connsiteX6-237" fmla="*/ 9999 w 10000"/>
              <a:gd name="connsiteY6-238" fmla="*/ 0 h 10000"/>
              <a:gd name="connsiteX0-239" fmla="*/ 14796 w 14796"/>
              <a:gd name="connsiteY0-240" fmla="*/ 0 h 10000"/>
              <a:gd name="connsiteX1-241" fmla="*/ 0 w 14796"/>
              <a:gd name="connsiteY1-242" fmla="*/ 0 h 10000"/>
              <a:gd name="connsiteX2-243" fmla="*/ 280 w 14796"/>
              <a:gd name="connsiteY2-244" fmla="*/ 5005 h 10000"/>
              <a:gd name="connsiteX3-245" fmla="*/ 0 w 14796"/>
              <a:gd name="connsiteY3-246" fmla="*/ 9962 h 10000"/>
              <a:gd name="connsiteX4-247" fmla="*/ 10000 w 14796"/>
              <a:gd name="connsiteY4-248" fmla="*/ 10000 h 10000"/>
              <a:gd name="connsiteX5-249" fmla="*/ 10000 w 14796"/>
              <a:gd name="connsiteY5-250" fmla="*/ 5745 h 10000"/>
              <a:gd name="connsiteX6-251" fmla="*/ 14796 w 14796"/>
              <a:gd name="connsiteY6-252" fmla="*/ 0 h 10000"/>
              <a:gd name="connsiteX0-253" fmla="*/ 14796 w 14796"/>
              <a:gd name="connsiteY0-254" fmla="*/ 0 h 9968"/>
              <a:gd name="connsiteX1-255" fmla="*/ 0 w 14796"/>
              <a:gd name="connsiteY1-256" fmla="*/ 0 h 9968"/>
              <a:gd name="connsiteX2-257" fmla="*/ 280 w 14796"/>
              <a:gd name="connsiteY2-258" fmla="*/ 5005 h 9968"/>
              <a:gd name="connsiteX3-259" fmla="*/ 0 w 14796"/>
              <a:gd name="connsiteY3-260" fmla="*/ 9962 h 9968"/>
              <a:gd name="connsiteX4-261" fmla="*/ 14788 w 14796"/>
              <a:gd name="connsiteY4-262" fmla="*/ 9968 h 9968"/>
              <a:gd name="connsiteX5-263" fmla="*/ 10000 w 14796"/>
              <a:gd name="connsiteY5-264" fmla="*/ 5745 h 9968"/>
              <a:gd name="connsiteX6-265" fmla="*/ 14796 w 14796"/>
              <a:gd name="connsiteY6-266" fmla="*/ 0 h 9968"/>
              <a:gd name="connsiteX0-267" fmla="*/ 10000 w 10000"/>
              <a:gd name="connsiteY0-268" fmla="*/ 0 h 10000"/>
              <a:gd name="connsiteX1-269" fmla="*/ 0 w 10000"/>
              <a:gd name="connsiteY1-270" fmla="*/ 0 h 10000"/>
              <a:gd name="connsiteX2-271" fmla="*/ 189 w 10000"/>
              <a:gd name="connsiteY2-272" fmla="*/ 5021 h 10000"/>
              <a:gd name="connsiteX3-273" fmla="*/ 0 w 10000"/>
              <a:gd name="connsiteY3-274" fmla="*/ 9994 h 10000"/>
              <a:gd name="connsiteX4-275" fmla="*/ 9995 w 10000"/>
              <a:gd name="connsiteY4-276" fmla="*/ 10000 h 10000"/>
              <a:gd name="connsiteX5-277" fmla="*/ 9998 w 10000"/>
              <a:gd name="connsiteY5-278" fmla="*/ 6152 h 10000"/>
              <a:gd name="connsiteX6-279" fmla="*/ 10000 w 10000"/>
              <a:gd name="connsiteY6-280" fmla="*/ 0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0000" h="10000">
                <a:moveTo>
                  <a:pt x="10000" y="0"/>
                </a:moveTo>
                <a:lnTo>
                  <a:pt x="0" y="0"/>
                </a:lnTo>
                <a:cubicBezTo>
                  <a:pt x="62" y="1674"/>
                  <a:pt x="124" y="3347"/>
                  <a:pt x="189" y="5021"/>
                </a:cubicBezTo>
                <a:cubicBezTo>
                  <a:pt x="124" y="6679"/>
                  <a:pt x="62" y="8336"/>
                  <a:pt x="0" y="9994"/>
                </a:cubicBezTo>
                <a:lnTo>
                  <a:pt x="9995" y="10000"/>
                </a:lnTo>
                <a:cubicBezTo>
                  <a:pt x="9993" y="8184"/>
                  <a:pt x="9998" y="8051"/>
                  <a:pt x="9998" y="6152"/>
                </a:cubicBezTo>
                <a:cubicBezTo>
                  <a:pt x="9996" y="3296"/>
                  <a:pt x="10001" y="2674"/>
                  <a:pt x="10000" y="0"/>
                </a:cubicBez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30" name="Freeform 11"/>
          <p:cNvSpPr/>
          <p:nvPr userDrawn="1"/>
        </p:nvSpPr>
        <p:spPr bwMode="auto">
          <a:xfrm>
            <a:off x="310766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userDrawn="1">
  <p:cSld name="8#仅标题">
    <p:spTree>
      <p:nvGrpSpPr>
        <p:cNvPr id="1" name=""/>
        <p:cNvGrpSpPr/>
        <p:nvPr/>
      </p:nvGrpSpPr>
      <p:grpSpPr>
        <a:xfrm>
          <a:off x="0" y="0"/>
          <a:ext cx="0" cy="0"/>
          <a:chOff x="0" y="0"/>
          <a:chExt cx="0" cy="0"/>
        </a:xfrm>
      </p:grpSpPr>
      <p:sp>
        <p:nvSpPr>
          <p:cNvPr id="10"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1"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2" name="Freeform 12"/>
          <p:cNvSpPr>
            <a:spLocks noEditPoints="1"/>
          </p:cNvSpPr>
          <p:nvPr userDrawn="1"/>
        </p:nvSpPr>
        <p:spPr bwMode="auto">
          <a:xfrm>
            <a:off x="479376" y="474075"/>
            <a:ext cx="508162" cy="508967"/>
          </a:xfrm>
          <a:custGeom>
            <a:avLst/>
            <a:gdLst>
              <a:gd name="T0" fmla="*/ 1433 w 2867"/>
              <a:gd name="T1" fmla="*/ 0 h 2867"/>
              <a:gd name="T2" fmla="*/ 0 w 2867"/>
              <a:gd name="T3" fmla="*/ 1433 h 2867"/>
              <a:gd name="T4" fmla="*/ 1433 w 2867"/>
              <a:gd name="T5" fmla="*/ 2867 h 2867"/>
              <a:gd name="T6" fmla="*/ 2867 w 2867"/>
              <a:gd name="T7" fmla="*/ 1433 h 2867"/>
              <a:gd name="T8" fmla="*/ 1433 w 2867"/>
              <a:gd name="T9" fmla="*/ 0 h 2867"/>
              <a:gd name="T10" fmla="*/ 1433 w 2867"/>
              <a:gd name="T11" fmla="*/ 2662 h 2867"/>
              <a:gd name="T12" fmla="*/ 205 w 2867"/>
              <a:gd name="T13" fmla="*/ 1433 h 2867"/>
              <a:gd name="T14" fmla="*/ 1433 w 2867"/>
              <a:gd name="T15" fmla="*/ 205 h 2867"/>
              <a:gd name="T16" fmla="*/ 2662 w 2867"/>
              <a:gd name="T17" fmla="*/ 1433 h 2867"/>
              <a:gd name="T18" fmla="*/ 1433 w 2867"/>
              <a:gd name="T19" fmla="*/ 2662 h 2867"/>
              <a:gd name="T20" fmla="*/ 2336 w 2867"/>
              <a:gd name="T21" fmla="*/ 2066 h 2867"/>
              <a:gd name="T22" fmla="*/ 523 w 2867"/>
              <a:gd name="T23" fmla="*/ 2066 h 2867"/>
              <a:gd name="T24" fmla="*/ 976 w 2867"/>
              <a:gd name="T25" fmla="*/ 1432 h 2867"/>
              <a:gd name="T26" fmla="*/ 1255 w 2867"/>
              <a:gd name="T27" fmla="*/ 1810 h 2867"/>
              <a:gd name="T28" fmla="*/ 1792 w 2867"/>
              <a:gd name="T29" fmla="*/ 1069 h 2867"/>
              <a:gd name="T30" fmla="*/ 2336 w 2867"/>
              <a:gd name="T31" fmla="*/ 2066 h 2867"/>
              <a:gd name="T32" fmla="*/ 704 w 2867"/>
              <a:gd name="T33" fmla="*/ 978 h 2867"/>
              <a:gd name="T34" fmla="*/ 886 w 2867"/>
              <a:gd name="T35" fmla="*/ 797 h 2867"/>
              <a:gd name="T36" fmla="*/ 1067 w 2867"/>
              <a:gd name="T37" fmla="*/ 978 h 2867"/>
              <a:gd name="T38" fmla="*/ 886 w 2867"/>
              <a:gd name="T39" fmla="*/ 1160 h 2867"/>
              <a:gd name="T40" fmla="*/ 704 w 2867"/>
              <a:gd name="T41" fmla="*/ 978 h 2867"/>
              <a:gd name="T42" fmla="*/ 704 w 2867"/>
              <a:gd name="T43" fmla="*/ 978 h 2867"/>
              <a:gd name="T44" fmla="*/ 704 w 2867"/>
              <a:gd name="T45" fmla="*/ 978 h 2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67" h="2867">
                <a:moveTo>
                  <a:pt x="1433" y="0"/>
                </a:moveTo>
                <a:cubicBezTo>
                  <a:pt x="643" y="0"/>
                  <a:pt x="0" y="643"/>
                  <a:pt x="0" y="1433"/>
                </a:cubicBezTo>
                <a:cubicBezTo>
                  <a:pt x="0" y="2224"/>
                  <a:pt x="643" y="2867"/>
                  <a:pt x="1433" y="2867"/>
                </a:cubicBezTo>
                <a:cubicBezTo>
                  <a:pt x="2224" y="2867"/>
                  <a:pt x="2867" y="2224"/>
                  <a:pt x="2867" y="1433"/>
                </a:cubicBezTo>
                <a:cubicBezTo>
                  <a:pt x="2867" y="643"/>
                  <a:pt x="2224" y="0"/>
                  <a:pt x="1433" y="0"/>
                </a:cubicBezTo>
                <a:close/>
                <a:moveTo>
                  <a:pt x="1433" y="2662"/>
                </a:moveTo>
                <a:cubicBezTo>
                  <a:pt x="756" y="2662"/>
                  <a:pt x="205" y="2111"/>
                  <a:pt x="205" y="1433"/>
                </a:cubicBezTo>
                <a:cubicBezTo>
                  <a:pt x="205" y="756"/>
                  <a:pt x="756" y="205"/>
                  <a:pt x="1433" y="205"/>
                </a:cubicBezTo>
                <a:cubicBezTo>
                  <a:pt x="2111" y="205"/>
                  <a:pt x="2662" y="756"/>
                  <a:pt x="2662" y="1433"/>
                </a:cubicBezTo>
                <a:cubicBezTo>
                  <a:pt x="2662" y="2111"/>
                  <a:pt x="2111" y="2662"/>
                  <a:pt x="1433" y="2662"/>
                </a:cubicBezTo>
                <a:close/>
                <a:moveTo>
                  <a:pt x="2336" y="2066"/>
                </a:moveTo>
                <a:cubicBezTo>
                  <a:pt x="523" y="2066"/>
                  <a:pt x="523" y="2066"/>
                  <a:pt x="523" y="2066"/>
                </a:cubicBezTo>
                <a:cubicBezTo>
                  <a:pt x="976" y="1432"/>
                  <a:pt x="976" y="1432"/>
                  <a:pt x="976" y="1432"/>
                </a:cubicBezTo>
                <a:cubicBezTo>
                  <a:pt x="1255" y="1810"/>
                  <a:pt x="1255" y="1810"/>
                  <a:pt x="1255" y="1810"/>
                </a:cubicBezTo>
                <a:cubicBezTo>
                  <a:pt x="1792" y="1069"/>
                  <a:pt x="1792" y="1069"/>
                  <a:pt x="1792" y="1069"/>
                </a:cubicBezTo>
                <a:lnTo>
                  <a:pt x="2336" y="2066"/>
                </a:lnTo>
                <a:close/>
                <a:moveTo>
                  <a:pt x="704" y="978"/>
                </a:moveTo>
                <a:cubicBezTo>
                  <a:pt x="704" y="878"/>
                  <a:pt x="786" y="797"/>
                  <a:pt x="886" y="797"/>
                </a:cubicBezTo>
                <a:cubicBezTo>
                  <a:pt x="986" y="797"/>
                  <a:pt x="1067" y="878"/>
                  <a:pt x="1067" y="978"/>
                </a:cubicBezTo>
                <a:cubicBezTo>
                  <a:pt x="1067" y="1079"/>
                  <a:pt x="986" y="1160"/>
                  <a:pt x="886" y="1160"/>
                </a:cubicBezTo>
                <a:cubicBezTo>
                  <a:pt x="786" y="1160"/>
                  <a:pt x="704" y="1079"/>
                  <a:pt x="704" y="978"/>
                </a:cubicBezTo>
                <a:close/>
                <a:moveTo>
                  <a:pt x="704" y="978"/>
                </a:moveTo>
                <a:cubicBezTo>
                  <a:pt x="704" y="978"/>
                  <a:pt x="704" y="978"/>
                  <a:pt x="704" y="978"/>
                </a:cubicBezTo>
              </a:path>
            </a:pathLst>
          </a:custGeom>
          <a:solidFill>
            <a:schemeClr val="bg1"/>
          </a:solidFill>
          <a:ln>
            <a:noFill/>
          </a:ln>
        </p:spPr>
        <p:txBody>
          <a:bodyPr vert="horz" wrap="square" lIns="91440" tIns="45720" rIns="91440" bIns="45720" numCol="1" anchor="t" anchorCtr="0" compatLnSpc="1"/>
          <a:lstStyle/>
          <a:p>
            <a:endParaRPr lang="zh-CN" altLang="en-US">
              <a:solidFill>
                <a:srgbClr val="000000"/>
              </a:solidFill>
            </a:endParaRPr>
          </a:p>
        </p:txBody>
      </p:sp>
      <p:sp>
        <p:nvSpPr>
          <p:cNvPr id="6"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Tree>
  </p:cSld>
  <p:clrMapOvr>
    <a:masterClrMapping/>
  </p:clrMapOvr>
  <p:timing>
    <p:tnLst>
      <p:par>
        <p:cTn id="1" dur="indefinite" restart="never" nodeType="tmRoot"/>
      </p:par>
    </p:tn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userDrawn="1">
  <p:cSld name="8#仅标题">
    <p:spTree>
      <p:nvGrpSpPr>
        <p:cNvPr id="1" name=""/>
        <p:cNvGrpSpPr/>
        <p:nvPr/>
      </p:nvGrpSpPr>
      <p:grpSpPr>
        <a:xfrm>
          <a:off x="0" y="0"/>
          <a:ext cx="0" cy="0"/>
          <a:chOff x="0" y="0"/>
          <a:chExt cx="0" cy="0"/>
        </a:xfrm>
      </p:grpSpPr>
      <p:sp>
        <p:nvSpPr>
          <p:cNvPr id="10"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1"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2" name="Freeform 12"/>
          <p:cNvSpPr>
            <a:spLocks noEditPoints="1"/>
          </p:cNvSpPr>
          <p:nvPr userDrawn="1"/>
        </p:nvSpPr>
        <p:spPr bwMode="auto">
          <a:xfrm>
            <a:off x="479376" y="474075"/>
            <a:ext cx="508162" cy="508967"/>
          </a:xfrm>
          <a:custGeom>
            <a:avLst/>
            <a:gdLst>
              <a:gd name="T0" fmla="*/ 1433 w 2867"/>
              <a:gd name="T1" fmla="*/ 0 h 2867"/>
              <a:gd name="T2" fmla="*/ 0 w 2867"/>
              <a:gd name="T3" fmla="*/ 1433 h 2867"/>
              <a:gd name="T4" fmla="*/ 1433 w 2867"/>
              <a:gd name="T5" fmla="*/ 2867 h 2867"/>
              <a:gd name="T6" fmla="*/ 2867 w 2867"/>
              <a:gd name="T7" fmla="*/ 1433 h 2867"/>
              <a:gd name="T8" fmla="*/ 1433 w 2867"/>
              <a:gd name="T9" fmla="*/ 0 h 2867"/>
              <a:gd name="T10" fmla="*/ 1433 w 2867"/>
              <a:gd name="T11" fmla="*/ 2662 h 2867"/>
              <a:gd name="T12" fmla="*/ 205 w 2867"/>
              <a:gd name="T13" fmla="*/ 1433 h 2867"/>
              <a:gd name="T14" fmla="*/ 1433 w 2867"/>
              <a:gd name="T15" fmla="*/ 205 h 2867"/>
              <a:gd name="T16" fmla="*/ 2662 w 2867"/>
              <a:gd name="T17" fmla="*/ 1433 h 2867"/>
              <a:gd name="T18" fmla="*/ 1433 w 2867"/>
              <a:gd name="T19" fmla="*/ 2662 h 2867"/>
              <a:gd name="T20" fmla="*/ 2336 w 2867"/>
              <a:gd name="T21" fmla="*/ 2066 h 2867"/>
              <a:gd name="T22" fmla="*/ 523 w 2867"/>
              <a:gd name="T23" fmla="*/ 2066 h 2867"/>
              <a:gd name="T24" fmla="*/ 976 w 2867"/>
              <a:gd name="T25" fmla="*/ 1432 h 2867"/>
              <a:gd name="T26" fmla="*/ 1255 w 2867"/>
              <a:gd name="T27" fmla="*/ 1810 h 2867"/>
              <a:gd name="T28" fmla="*/ 1792 w 2867"/>
              <a:gd name="T29" fmla="*/ 1069 h 2867"/>
              <a:gd name="T30" fmla="*/ 2336 w 2867"/>
              <a:gd name="T31" fmla="*/ 2066 h 2867"/>
              <a:gd name="T32" fmla="*/ 704 w 2867"/>
              <a:gd name="T33" fmla="*/ 978 h 2867"/>
              <a:gd name="T34" fmla="*/ 886 w 2867"/>
              <a:gd name="T35" fmla="*/ 797 h 2867"/>
              <a:gd name="T36" fmla="*/ 1067 w 2867"/>
              <a:gd name="T37" fmla="*/ 978 h 2867"/>
              <a:gd name="T38" fmla="*/ 886 w 2867"/>
              <a:gd name="T39" fmla="*/ 1160 h 2867"/>
              <a:gd name="T40" fmla="*/ 704 w 2867"/>
              <a:gd name="T41" fmla="*/ 978 h 2867"/>
              <a:gd name="T42" fmla="*/ 704 w 2867"/>
              <a:gd name="T43" fmla="*/ 978 h 2867"/>
              <a:gd name="T44" fmla="*/ 704 w 2867"/>
              <a:gd name="T45" fmla="*/ 978 h 2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67" h="2867">
                <a:moveTo>
                  <a:pt x="1433" y="0"/>
                </a:moveTo>
                <a:cubicBezTo>
                  <a:pt x="643" y="0"/>
                  <a:pt x="0" y="643"/>
                  <a:pt x="0" y="1433"/>
                </a:cubicBezTo>
                <a:cubicBezTo>
                  <a:pt x="0" y="2224"/>
                  <a:pt x="643" y="2867"/>
                  <a:pt x="1433" y="2867"/>
                </a:cubicBezTo>
                <a:cubicBezTo>
                  <a:pt x="2224" y="2867"/>
                  <a:pt x="2867" y="2224"/>
                  <a:pt x="2867" y="1433"/>
                </a:cubicBezTo>
                <a:cubicBezTo>
                  <a:pt x="2867" y="643"/>
                  <a:pt x="2224" y="0"/>
                  <a:pt x="1433" y="0"/>
                </a:cubicBezTo>
                <a:close/>
                <a:moveTo>
                  <a:pt x="1433" y="2662"/>
                </a:moveTo>
                <a:cubicBezTo>
                  <a:pt x="756" y="2662"/>
                  <a:pt x="205" y="2111"/>
                  <a:pt x="205" y="1433"/>
                </a:cubicBezTo>
                <a:cubicBezTo>
                  <a:pt x="205" y="756"/>
                  <a:pt x="756" y="205"/>
                  <a:pt x="1433" y="205"/>
                </a:cubicBezTo>
                <a:cubicBezTo>
                  <a:pt x="2111" y="205"/>
                  <a:pt x="2662" y="756"/>
                  <a:pt x="2662" y="1433"/>
                </a:cubicBezTo>
                <a:cubicBezTo>
                  <a:pt x="2662" y="2111"/>
                  <a:pt x="2111" y="2662"/>
                  <a:pt x="1433" y="2662"/>
                </a:cubicBezTo>
                <a:close/>
                <a:moveTo>
                  <a:pt x="2336" y="2066"/>
                </a:moveTo>
                <a:cubicBezTo>
                  <a:pt x="523" y="2066"/>
                  <a:pt x="523" y="2066"/>
                  <a:pt x="523" y="2066"/>
                </a:cubicBezTo>
                <a:cubicBezTo>
                  <a:pt x="976" y="1432"/>
                  <a:pt x="976" y="1432"/>
                  <a:pt x="976" y="1432"/>
                </a:cubicBezTo>
                <a:cubicBezTo>
                  <a:pt x="1255" y="1810"/>
                  <a:pt x="1255" y="1810"/>
                  <a:pt x="1255" y="1810"/>
                </a:cubicBezTo>
                <a:cubicBezTo>
                  <a:pt x="1792" y="1069"/>
                  <a:pt x="1792" y="1069"/>
                  <a:pt x="1792" y="1069"/>
                </a:cubicBezTo>
                <a:lnTo>
                  <a:pt x="2336" y="2066"/>
                </a:lnTo>
                <a:close/>
                <a:moveTo>
                  <a:pt x="704" y="978"/>
                </a:moveTo>
                <a:cubicBezTo>
                  <a:pt x="704" y="878"/>
                  <a:pt x="786" y="797"/>
                  <a:pt x="886" y="797"/>
                </a:cubicBezTo>
                <a:cubicBezTo>
                  <a:pt x="986" y="797"/>
                  <a:pt x="1067" y="878"/>
                  <a:pt x="1067" y="978"/>
                </a:cubicBezTo>
                <a:cubicBezTo>
                  <a:pt x="1067" y="1079"/>
                  <a:pt x="986" y="1160"/>
                  <a:pt x="886" y="1160"/>
                </a:cubicBezTo>
                <a:cubicBezTo>
                  <a:pt x="786" y="1160"/>
                  <a:pt x="704" y="1079"/>
                  <a:pt x="704" y="978"/>
                </a:cubicBezTo>
                <a:close/>
                <a:moveTo>
                  <a:pt x="704" y="978"/>
                </a:moveTo>
                <a:cubicBezTo>
                  <a:pt x="704" y="978"/>
                  <a:pt x="704" y="978"/>
                  <a:pt x="704" y="978"/>
                </a:cubicBezTo>
              </a:path>
            </a:pathLst>
          </a:custGeom>
          <a:solidFill>
            <a:schemeClr val="bg1"/>
          </a:solidFill>
          <a:ln>
            <a:noFill/>
          </a:ln>
        </p:spPr>
        <p:txBody>
          <a:bodyPr vert="horz" wrap="square" lIns="91440" tIns="45720" rIns="91440" bIns="45720" numCol="1" anchor="t" anchorCtr="0" compatLnSpc="1"/>
          <a:lstStyle/>
          <a:p>
            <a:endParaRPr lang="zh-CN" altLang="en-US">
              <a:solidFill>
                <a:srgbClr val="000000"/>
              </a:solidFill>
            </a:endParaRPr>
          </a:p>
        </p:txBody>
      </p:sp>
      <p:sp>
        <p:nvSpPr>
          <p:cNvPr id="6"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Tree>
  </p:cSld>
  <p:clrMapOvr>
    <a:masterClrMapping/>
  </p:clrMapOvr>
  <p:timing>
    <p:tnLst>
      <p:par>
        <p:cTn id="1" dur="indefinite" restart="never" nodeType="tmRoot"/>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userDrawn="1">
  <p:cSld name="8#仅标题">
    <p:spTree>
      <p:nvGrpSpPr>
        <p:cNvPr id="1" name=""/>
        <p:cNvGrpSpPr/>
        <p:nvPr/>
      </p:nvGrpSpPr>
      <p:grpSpPr>
        <a:xfrm>
          <a:off x="0" y="0"/>
          <a:ext cx="0" cy="0"/>
          <a:chOff x="0" y="0"/>
          <a:chExt cx="0" cy="0"/>
        </a:xfrm>
      </p:grpSpPr>
      <p:sp>
        <p:nvSpPr>
          <p:cNvPr id="10"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1"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2" name="Freeform 12"/>
          <p:cNvSpPr>
            <a:spLocks noEditPoints="1"/>
          </p:cNvSpPr>
          <p:nvPr userDrawn="1"/>
        </p:nvSpPr>
        <p:spPr bwMode="auto">
          <a:xfrm>
            <a:off x="479376" y="474075"/>
            <a:ext cx="508162" cy="508967"/>
          </a:xfrm>
          <a:custGeom>
            <a:avLst/>
            <a:gdLst>
              <a:gd name="T0" fmla="*/ 1433 w 2867"/>
              <a:gd name="T1" fmla="*/ 0 h 2867"/>
              <a:gd name="T2" fmla="*/ 0 w 2867"/>
              <a:gd name="T3" fmla="*/ 1433 h 2867"/>
              <a:gd name="T4" fmla="*/ 1433 w 2867"/>
              <a:gd name="T5" fmla="*/ 2867 h 2867"/>
              <a:gd name="T6" fmla="*/ 2867 w 2867"/>
              <a:gd name="T7" fmla="*/ 1433 h 2867"/>
              <a:gd name="T8" fmla="*/ 1433 w 2867"/>
              <a:gd name="T9" fmla="*/ 0 h 2867"/>
              <a:gd name="T10" fmla="*/ 1433 w 2867"/>
              <a:gd name="T11" fmla="*/ 2662 h 2867"/>
              <a:gd name="T12" fmla="*/ 205 w 2867"/>
              <a:gd name="T13" fmla="*/ 1433 h 2867"/>
              <a:gd name="T14" fmla="*/ 1433 w 2867"/>
              <a:gd name="T15" fmla="*/ 205 h 2867"/>
              <a:gd name="T16" fmla="*/ 2662 w 2867"/>
              <a:gd name="T17" fmla="*/ 1433 h 2867"/>
              <a:gd name="T18" fmla="*/ 1433 w 2867"/>
              <a:gd name="T19" fmla="*/ 2662 h 2867"/>
              <a:gd name="T20" fmla="*/ 2336 w 2867"/>
              <a:gd name="T21" fmla="*/ 2066 h 2867"/>
              <a:gd name="T22" fmla="*/ 523 w 2867"/>
              <a:gd name="T23" fmla="*/ 2066 h 2867"/>
              <a:gd name="T24" fmla="*/ 976 w 2867"/>
              <a:gd name="T25" fmla="*/ 1432 h 2867"/>
              <a:gd name="T26" fmla="*/ 1255 w 2867"/>
              <a:gd name="T27" fmla="*/ 1810 h 2867"/>
              <a:gd name="T28" fmla="*/ 1792 w 2867"/>
              <a:gd name="T29" fmla="*/ 1069 h 2867"/>
              <a:gd name="T30" fmla="*/ 2336 w 2867"/>
              <a:gd name="T31" fmla="*/ 2066 h 2867"/>
              <a:gd name="T32" fmla="*/ 704 w 2867"/>
              <a:gd name="T33" fmla="*/ 978 h 2867"/>
              <a:gd name="T34" fmla="*/ 886 w 2867"/>
              <a:gd name="T35" fmla="*/ 797 h 2867"/>
              <a:gd name="T36" fmla="*/ 1067 w 2867"/>
              <a:gd name="T37" fmla="*/ 978 h 2867"/>
              <a:gd name="T38" fmla="*/ 886 w 2867"/>
              <a:gd name="T39" fmla="*/ 1160 h 2867"/>
              <a:gd name="T40" fmla="*/ 704 w 2867"/>
              <a:gd name="T41" fmla="*/ 978 h 2867"/>
              <a:gd name="T42" fmla="*/ 704 w 2867"/>
              <a:gd name="T43" fmla="*/ 978 h 2867"/>
              <a:gd name="T44" fmla="*/ 704 w 2867"/>
              <a:gd name="T45" fmla="*/ 978 h 2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67" h="2867">
                <a:moveTo>
                  <a:pt x="1433" y="0"/>
                </a:moveTo>
                <a:cubicBezTo>
                  <a:pt x="643" y="0"/>
                  <a:pt x="0" y="643"/>
                  <a:pt x="0" y="1433"/>
                </a:cubicBezTo>
                <a:cubicBezTo>
                  <a:pt x="0" y="2224"/>
                  <a:pt x="643" y="2867"/>
                  <a:pt x="1433" y="2867"/>
                </a:cubicBezTo>
                <a:cubicBezTo>
                  <a:pt x="2224" y="2867"/>
                  <a:pt x="2867" y="2224"/>
                  <a:pt x="2867" y="1433"/>
                </a:cubicBezTo>
                <a:cubicBezTo>
                  <a:pt x="2867" y="643"/>
                  <a:pt x="2224" y="0"/>
                  <a:pt x="1433" y="0"/>
                </a:cubicBezTo>
                <a:close/>
                <a:moveTo>
                  <a:pt x="1433" y="2662"/>
                </a:moveTo>
                <a:cubicBezTo>
                  <a:pt x="756" y="2662"/>
                  <a:pt x="205" y="2111"/>
                  <a:pt x="205" y="1433"/>
                </a:cubicBezTo>
                <a:cubicBezTo>
                  <a:pt x="205" y="756"/>
                  <a:pt x="756" y="205"/>
                  <a:pt x="1433" y="205"/>
                </a:cubicBezTo>
                <a:cubicBezTo>
                  <a:pt x="2111" y="205"/>
                  <a:pt x="2662" y="756"/>
                  <a:pt x="2662" y="1433"/>
                </a:cubicBezTo>
                <a:cubicBezTo>
                  <a:pt x="2662" y="2111"/>
                  <a:pt x="2111" y="2662"/>
                  <a:pt x="1433" y="2662"/>
                </a:cubicBezTo>
                <a:close/>
                <a:moveTo>
                  <a:pt x="2336" y="2066"/>
                </a:moveTo>
                <a:cubicBezTo>
                  <a:pt x="523" y="2066"/>
                  <a:pt x="523" y="2066"/>
                  <a:pt x="523" y="2066"/>
                </a:cubicBezTo>
                <a:cubicBezTo>
                  <a:pt x="976" y="1432"/>
                  <a:pt x="976" y="1432"/>
                  <a:pt x="976" y="1432"/>
                </a:cubicBezTo>
                <a:cubicBezTo>
                  <a:pt x="1255" y="1810"/>
                  <a:pt x="1255" y="1810"/>
                  <a:pt x="1255" y="1810"/>
                </a:cubicBezTo>
                <a:cubicBezTo>
                  <a:pt x="1792" y="1069"/>
                  <a:pt x="1792" y="1069"/>
                  <a:pt x="1792" y="1069"/>
                </a:cubicBezTo>
                <a:lnTo>
                  <a:pt x="2336" y="2066"/>
                </a:lnTo>
                <a:close/>
                <a:moveTo>
                  <a:pt x="704" y="978"/>
                </a:moveTo>
                <a:cubicBezTo>
                  <a:pt x="704" y="878"/>
                  <a:pt x="786" y="797"/>
                  <a:pt x="886" y="797"/>
                </a:cubicBezTo>
                <a:cubicBezTo>
                  <a:pt x="986" y="797"/>
                  <a:pt x="1067" y="878"/>
                  <a:pt x="1067" y="978"/>
                </a:cubicBezTo>
                <a:cubicBezTo>
                  <a:pt x="1067" y="1079"/>
                  <a:pt x="986" y="1160"/>
                  <a:pt x="886" y="1160"/>
                </a:cubicBezTo>
                <a:cubicBezTo>
                  <a:pt x="786" y="1160"/>
                  <a:pt x="704" y="1079"/>
                  <a:pt x="704" y="978"/>
                </a:cubicBezTo>
                <a:close/>
                <a:moveTo>
                  <a:pt x="704" y="978"/>
                </a:moveTo>
                <a:cubicBezTo>
                  <a:pt x="704" y="978"/>
                  <a:pt x="704" y="978"/>
                  <a:pt x="704" y="978"/>
                </a:cubicBezTo>
              </a:path>
            </a:pathLst>
          </a:custGeom>
          <a:solidFill>
            <a:schemeClr val="bg1"/>
          </a:solidFill>
          <a:ln>
            <a:noFill/>
          </a:ln>
        </p:spPr>
        <p:txBody>
          <a:bodyPr vert="horz" wrap="square" lIns="91440" tIns="45720" rIns="91440" bIns="45720" numCol="1" anchor="t" anchorCtr="0" compatLnSpc="1"/>
          <a:lstStyle/>
          <a:p>
            <a:endParaRPr lang="zh-CN" altLang="en-US">
              <a:solidFill>
                <a:srgbClr val="000000"/>
              </a:solidFill>
            </a:endParaRPr>
          </a:p>
        </p:txBody>
      </p:sp>
      <p:sp>
        <p:nvSpPr>
          <p:cNvPr id="6"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Tree>
  </p:cSld>
  <p:clrMapOvr>
    <a:masterClrMapping/>
  </p:clrMapOvr>
  <p:timing>
    <p:tnLst>
      <p:par>
        <p:cTn id="1" dur="indefinite" restart="never" nodeType="tmRoot"/>
      </p:par>
    </p:tn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userDrawn="1">
  <p:cSld name="8#仅标题">
    <p:spTree>
      <p:nvGrpSpPr>
        <p:cNvPr id="1" name=""/>
        <p:cNvGrpSpPr/>
        <p:nvPr/>
      </p:nvGrpSpPr>
      <p:grpSpPr>
        <a:xfrm>
          <a:off x="0" y="0"/>
          <a:ext cx="0" cy="0"/>
          <a:chOff x="0" y="0"/>
          <a:chExt cx="0" cy="0"/>
        </a:xfrm>
      </p:grpSpPr>
      <p:sp>
        <p:nvSpPr>
          <p:cNvPr id="10"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1"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2" name="Freeform 12"/>
          <p:cNvSpPr>
            <a:spLocks noEditPoints="1"/>
          </p:cNvSpPr>
          <p:nvPr userDrawn="1"/>
        </p:nvSpPr>
        <p:spPr bwMode="auto">
          <a:xfrm>
            <a:off x="479376" y="474075"/>
            <a:ext cx="508162" cy="508967"/>
          </a:xfrm>
          <a:custGeom>
            <a:avLst/>
            <a:gdLst>
              <a:gd name="T0" fmla="*/ 1433 w 2867"/>
              <a:gd name="T1" fmla="*/ 0 h 2867"/>
              <a:gd name="T2" fmla="*/ 0 w 2867"/>
              <a:gd name="T3" fmla="*/ 1433 h 2867"/>
              <a:gd name="T4" fmla="*/ 1433 w 2867"/>
              <a:gd name="T5" fmla="*/ 2867 h 2867"/>
              <a:gd name="T6" fmla="*/ 2867 w 2867"/>
              <a:gd name="T7" fmla="*/ 1433 h 2867"/>
              <a:gd name="T8" fmla="*/ 1433 w 2867"/>
              <a:gd name="T9" fmla="*/ 0 h 2867"/>
              <a:gd name="T10" fmla="*/ 1433 w 2867"/>
              <a:gd name="T11" fmla="*/ 2662 h 2867"/>
              <a:gd name="T12" fmla="*/ 205 w 2867"/>
              <a:gd name="T13" fmla="*/ 1433 h 2867"/>
              <a:gd name="T14" fmla="*/ 1433 w 2867"/>
              <a:gd name="T15" fmla="*/ 205 h 2867"/>
              <a:gd name="T16" fmla="*/ 2662 w 2867"/>
              <a:gd name="T17" fmla="*/ 1433 h 2867"/>
              <a:gd name="T18" fmla="*/ 1433 w 2867"/>
              <a:gd name="T19" fmla="*/ 2662 h 2867"/>
              <a:gd name="T20" fmla="*/ 2336 w 2867"/>
              <a:gd name="T21" fmla="*/ 2066 h 2867"/>
              <a:gd name="T22" fmla="*/ 523 w 2867"/>
              <a:gd name="T23" fmla="*/ 2066 h 2867"/>
              <a:gd name="T24" fmla="*/ 976 w 2867"/>
              <a:gd name="T25" fmla="*/ 1432 h 2867"/>
              <a:gd name="T26" fmla="*/ 1255 w 2867"/>
              <a:gd name="T27" fmla="*/ 1810 h 2867"/>
              <a:gd name="T28" fmla="*/ 1792 w 2867"/>
              <a:gd name="T29" fmla="*/ 1069 h 2867"/>
              <a:gd name="T30" fmla="*/ 2336 w 2867"/>
              <a:gd name="T31" fmla="*/ 2066 h 2867"/>
              <a:gd name="T32" fmla="*/ 704 w 2867"/>
              <a:gd name="T33" fmla="*/ 978 h 2867"/>
              <a:gd name="T34" fmla="*/ 886 w 2867"/>
              <a:gd name="T35" fmla="*/ 797 h 2867"/>
              <a:gd name="T36" fmla="*/ 1067 w 2867"/>
              <a:gd name="T37" fmla="*/ 978 h 2867"/>
              <a:gd name="T38" fmla="*/ 886 w 2867"/>
              <a:gd name="T39" fmla="*/ 1160 h 2867"/>
              <a:gd name="T40" fmla="*/ 704 w 2867"/>
              <a:gd name="T41" fmla="*/ 978 h 2867"/>
              <a:gd name="T42" fmla="*/ 704 w 2867"/>
              <a:gd name="T43" fmla="*/ 978 h 2867"/>
              <a:gd name="T44" fmla="*/ 704 w 2867"/>
              <a:gd name="T45" fmla="*/ 978 h 2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67" h="2867">
                <a:moveTo>
                  <a:pt x="1433" y="0"/>
                </a:moveTo>
                <a:cubicBezTo>
                  <a:pt x="643" y="0"/>
                  <a:pt x="0" y="643"/>
                  <a:pt x="0" y="1433"/>
                </a:cubicBezTo>
                <a:cubicBezTo>
                  <a:pt x="0" y="2224"/>
                  <a:pt x="643" y="2867"/>
                  <a:pt x="1433" y="2867"/>
                </a:cubicBezTo>
                <a:cubicBezTo>
                  <a:pt x="2224" y="2867"/>
                  <a:pt x="2867" y="2224"/>
                  <a:pt x="2867" y="1433"/>
                </a:cubicBezTo>
                <a:cubicBezTo>
                  <a:pt x="2867" y="643"/>
                  <a:pt x="2224" y="0"/>
                  <a:pt x="1433" y="0"/>
                </a:cubicBezTo>
                <a:close/>
                <a:moveTo>
                  <a:pt x="1433" y="2662"/>
                </a:moveTo>
                <a:cubicBezTo>
                  <a:pt x="756" y="2662"/>
                  <a:pt x="205" y="2111"/>
                  <a:pt x="205" y="1433"/>
                </a:cubicBezTo>
                <a:cubicBezTo>
                  <a:pt x="205" y="756"/>
                  <a:pt x="756" y="205"/>
                  <a:pt x="1433" y="205"/>
                </a:cubicBezTo>
                <a:cubicBezTo>
                  <a:pt x="2111" y="205"/>
                  <a:pt x="2662" y="756"/>
                  <a:pt x="2662" y="1433"/>
                </a:cubicBezTo>
                <a:cubicBezTo>
                  <a:pt x="2662" y="2111"/>
                  <a:pt x="2111" y="2662"/>
                  <a:pt x="1433" y="2662"/>
                </a:cubicBezTo>
                <a:close/>
                <a:moveTo>
                  <a:pt x="2336" y="2066"/>
                </a:moveTo>
                <a:cubicBezTo>
                  <a:pt x="523" y="2066"/>
                  <a:pt x="523" y="2066"/>
                  <a:pt x="523" y="2066"/>
                </a:cubicBezTo>
                <a:cubicBezTo>
                  <a:pt x="976" y="1432"/>
                  <a:pt x="976" y="1432"/>
                  <a:pt x="976" y="1432"/>
                </a:cubicBezTo>
                <a:cubicBezTo>
                  <a:pt x="1255" y="1810"/>
                  <a:pt x="1255" y="1810"/>
                  <a:pt x="1255" y="1810"/>
                </a:cubicBezTo>
                <a:cubicBezTo>
                  <a:pt x="1792" y="1069"/>
                  <a:pt x="1792" y="1069"/>
                  <a:pt x="1792" y="1069"/>
                </a:cubicBezTo>
                <a:lnTo>
                  <a:pt x="2336" y="2066"/>
                </a:lnTo>
                <a:close/>
                <a:moveTo>
                  <a:pt x="704" y="978"/>
                </a:moveTo>
                <a:cubicBezTo>
                  <a:pt x="704" y="878"/>
                  <a:pt x="786" y="797"/>
                  <a:pt x="886" y="797"/>
                </a:cubicBezTo>
                <a:cubicBezTo>
                  <a:pt x="986" y="797"/>
                  <a:pt x="1067" y="878"/>
                  <a:pt x="1067" y="978"/>
                </a:cubicBezTo>
                <a:cubicBezTo>
                  <a:pt x="1067" y="1079"/>
                  <a:pt x="986" y="1160"/>
                  <a:pt x="886" y="1160"/>
                </a:cubicBezTo>
                <a:cubicBezTo>
                  <a:pt x="786" y="1160"/>
                  <a:pt x="704" y="1079"/>
                  <a:pt x="704" y="978"/>
                </a:cubicBezTo>
                <a:close/>
                <a:moveTo>
                  <a:pt x="704" y="978"/>
                </a:moveTo>
                <a:cubicBezTo>
                  <a:pt x="704" y="978"/>
                  <a:pt x="704" y="978"/>
                  <a:pt x="704" y="978"/>
                </a:cubicBezTo>
              </a:path>
            </a:pathLst>
          </a:custGeom>
          <a:solidFill>
            <a:schemeClr val="bg1"/>
          </a:solidFill>
          <a:ln>
            <a:noFill/>
          </a:ln>
        </p:spPr>
        <p:txBody>
          <a:bodyPr vert="horz" wrap="square" lIns="91440" tIns="45720" rIns="91440" bIns="45720" numCol="1" anchor="t" anchorCtr="0" compatLnSpc="1"/>
          <a:lstStyle/>
          <a:p>
            <a:endParaRPr lang="zh-CN" altLang="en-US">
              <a:solidFill>
                <a:srgbClr val="000000"/>
              </a:solidFill>
            </a:endParaRPr>
          </a:p>
        </p:txBody>
      </p:sp>
      <p:sp>
        <p:nvSpPr>
          <p:cNvPr id="6"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Tree>
  </p:cSld>
  <p:clrMapOvr>
    <a:masterClrMapping/>
  </p:clrMapOvr>
  <p:timing>
    <p:tnLst>
      <p:par>
        <p:cTn id="1" dur="indefinite" restart="never" nodeType="tmRoot"/>
      </p:par>
    </p:tn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userDrawn="1">
  <p:cSld name="5#目录">
    <p:spTree>
      <p:nvGrpSpPr>
        <p:cNvPr id="1" name=""/>
        <p:cNvGrpSpPr/>
        <p:nvPr/>
      </p:nvGrpSpPr>
      <p:grpSpPr>
        <a:xfrm>
          <a:off x="0" y="0"/>
          <a:ext cx="0" cy="0"/>
          <a:chOff x="0" y="0"/>
          <a:chExt cx="0" cy="0"/>
        </a:xfrm>
      </p:grpSpPr>
      <p:sp>
        <p:nvSpPr>
          <p:cNvPr id="8" name="文本占位符 6"/>
          <p:cNvSpPr>
            <a:spLocks noGrp="1"/>
          </p:cNvSpPr>
          <p:nvPr>
            <p:ph type="body" sz="quarter" idx="10" hasCustomPrompt="1"/>
          </p:nvPr>
        </p:nvSpPr>
        <p:spPr>
          <a:xfrm>
            <a:off x="912283" y="1233487"/>
            <a:ext cx="10558800" cy="4680000"/>
          </a:xfrm>
        </p:spPr>
        <p:txBody>
          <a:bodyPr/>
          <a:lstStyle>
            <a:lvl1pPr marL="457200" marR="0" indent="-457200" algn="just" defTabSz="802005" rtl="0" eaLnBrk="1" fontAlgn="base" latinLnBrk="0" hangingPunct="1">
              <a:lnSpc>
                <a:spcPct val="140000"/>
              </a:lnSpc>
              <a:spcBef>
                <a:spcPct val="30000"/>
              </a:spcBef>
              <a:spcAft>
                <a:spcPct val="0"/>
              </a:spcAft>
              <a:buClr>
                <a:schemeClr val="tx1"/>
              </a:buClr>
              <a:buSzPct val="100000"/>
              <a:buFont typeface="+mj-lt"/>
              <a:buAutoNum type="arabicPeriod"/>
              <a:defRPr>
                <a:latin typeface="+mn-ea"/>
                <a:ea typeface="+mn-ea"/>
                <a:cs typeface="Arial" panose="020B0604020202020204" pitchFamily="34" charset="0"/>
              </a:defRPr>
            </a:lvl1pPr>
            <a:lvl2pPr>
              <a:buFont typeface="Wingdings" panose="05000000000000000000" pitchFamily="2" charset="2"/>
              <a:buChar char="p"/>
              <a:defRPr/>
            </a:lvl2pPr>
            <a:lvl3pPr>
              <a:defRPr/>
            </a:lvl3pPr>
            <a:lvl5pPr>
              <a:buNone/>
              <a:defRPr/>
            </a:lvl5pPr>
          </a:lstStyle>
          <a:p>
            <a:pPr marL="457200" indent="-457200">
              <a:buSzPct val="100000"/>
              <a:buFont typeface="+mj-lt"/>
              <a:buAutoNum type="arabicPeriod"/>
            </a:pPr>
            <a:r>
              <a:rPr lang="zh-CN" altLang="en-US" dirty="0"/>
              <a:t>一级目录一</a:t>
            </a:r>
            <a:endParaRPr lang="en-US" altLang="zh-CN" dirty="0"/>
          </a:p>
          <a:p>
            <a:pPr marL="457200" indent="-457200">
              <a:buSzPct val="100000"/>
              <a:buFont typeface="+mj-lt"/>
              <a:buAutoNum type="arabicPeriod"/>
            </a:pPr>
            <a:r>
              <a:rPr lang="zh-CN" altLang="en-US" dirty="0"/>
              <a:t>一级目录二</a:t>
            </a:r>
            <a:endParaRPr lang="en-US" altLang="zh-CN" dirty="0"/>
          </a:p>
          <a:p>
            <a:pPr marL="457200" indent="-457200">
              <a:buSzPct val="100000"/>
              <a:buFont typeface="+mj-lt"/>
              <a:buAutoNum type="arabicPeriod"/>
            </a:pPr>
            <a:r>
              <a:rPr lang="zh-CN" altLang="en-US" dirty="0"/>
              <a:t>一级目录三</a:t>
            </a:r>
            <a:endParaRPr lang="en-US" altLang="zh-CN" dirty="0"/>
          </a:p>
          <a:p>
            <a:pPr marL="457200" indent="-457200">
              <a:buSzPct val="100000"/>
              <a:buFont typeface="+mj-lt"/>
              <a:buAutoNum type="arabicPeriod"/>
            </a:pPr>
            <a:r>
              <a:rPr lang="zh-CN" altLang="en-US" dirty="0"/>
              <a:t>一级目录四</a:t>
            </a:r>
            <a:endParaRPr lang="en-US" altLang="zh-CN" dirty="0"/>
          </a:p>
          <a:p>
            <a:endParaRPr lang="zh-CN" altLang="en-US" dirty="0"/>
          </a:p>
        </p:txBody>
      </p:sp>
      <p:sp>
        <p:nvSpPr>
          <p:cNvPr id="6" name="TextBox 10"/>
          <p:cNvSpPr txBox="1"/>
          <p:nvPr userDrawn="1"/>
        </p:nvSpPr>
        <p:spPr bwMode="auto">
          <a:xfrm>
            <a:off x="1595500" y="408779"/>
            <a:ext cx="1665402" cy="639559"/>
          </a:xfrm>
          <a:prstGeom prst="rect">
            <a:avLst/>
          </a:prstGeom>
          <a:noFill/>
          <a:ln w="9525">
            <a:noFill/>
            <a:miter lim="800000"/>
          </a:ln>
        </p:spPr>
        <p:txBody>
          <a:bodyPr wrap="square" lIns="99980" tIns="49987" rIns="99980" bIns="49987" rtlCol="0">
            <a:spAutoFit/>
          </a:bodyPr>
          <a:lstStyle/>
          <a:p>
            <a:pPr defTabSz="1001395" eaLnBrk="0" hangingPunct="0"/>
            <a:r>
              <a:rPr lang="zh-CN" altLang="en-US" sz="3500" b="1" dirty="0" smtClean="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rPr>
              <a:t>目录</a:t>
            </a:r>
            <a:endParaRPr lang="zh-CN" altLang="en-US" sz="3500" b="1" dirty="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7"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9"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10" name="组合 9"/>
          <p:cNvGrpSpPr/>
          <p:nvPr userDrawn="1"/>
        </p:nvGrpSpPr>
        <p:grpSpPr>
          <a:xfrm>
            <a:off x="587388" y="515379"/>
            <a:ext cx="358335" cy="426359"/>
            <a:chOff x="3295650" y="230188"/>
            <a:chExt cx="936625" cy="1114426"/>
          </a:xfrm>
          <a:solidFill>
            <a:schemeClr val="bg1"/>
          </a:solidFill>
        </p:grpSpPr>
        <p:sp>
          <p:nvSpPr>
            <p:cNvPr id="11" name="Rectangle 16"/>
            <p:cNvSpPr>
              <a:spLocks noChangeArrowheads="1"/>
            </p:cNvSpPr>
            <p:nvPr/>
          </p:nvSpPr>
          <p:spPr bwMode="auto">
            <a:xfrm>
              <a:off x="3959225" y="876301"/>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3" name="Rectangle 17"/>
            <p:cNvSpPr>
              <a:spLocks noChangeArrowheads="1"/>
            </p:cNvSpPr>
            <p:nvPr/>
          </p:nvSpPr>
          <p:spPr bwMode="auto">
            <a:xfrm>
              <a:off x="3959225" y="777876"/>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4" name="Rectangle 18"/>
            <p:cNvSpPr>
              <a:spLocks noChangeArrowheads="1"/>
            </p:cNvSpPr>
            <p:nvPr/>
          </p:nvSpPr>
          <p:spPr bwMode="auto">
            <a:xfrm>
              <a:off x="3959225" y="677863"/>
              <a:ext cx="182563"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5" name="Rectangle 19"/>
            <p:cNvSpPr>
              <a:spLocks noChangeArrowheads="1"/>
            </p:cNvSpPr>
            <p:nvPr/>
          </p:nvSpPr>
          <p:spPr bwMode="auto">
            <a:xfrm>
              <a:off x="3959225" y="582613"/>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6" name="Rectangle 20"/>
            <p:cNvSpPr>
              <a:spLocks noChangeArrowheads="1"/>
            </p:cNvSpPr>
            <p:nvPr/>
          </p:nvSpPr>
          <p:spPr bwMode="auto">
            <a:xfrm>
              <a:off x="3676650" y="1101726"/>
              <a:ext cx="469900"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7" name="Rectangle 21"/>
            <p:cNvSpPr>
              <a:spLocks noChangeArrowheads="1"/>
            </p:cNvSpPr>
            <p:nvPr/>
          </p:nvSpPr>
          <p:spPr bwMode="auto">
            <a:xfrm>
              <a:off x="3676650" y="1198563"/>
              <a:ext cx="469900"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8" name="Freeform 22"/>
            <p:cNvSpPr/>
            <p:nvPr/>
          </p:nvSpPr>
          <p:spPr bwMode="auto">
            <a:xfrm>
              <a:off x="3590925" y="482601"/>
              <a:ext cx="641350" cy="862013"/>
            </a:xfrm>
            <a:custGeom>
              <a:avLst/>
              <a:gdLst>
                <a:gd name="T0" fmla="*/ 229 w 404"/>
                <a:gd name="T1" fmla="*/ 0 h 543"/>
                <a:gd name="T2" fmla="*/ 229 w 404"/>
                <a:gd name="T3" fmla="*/ 30 h 543"/>
                <a:gd name="T4" fmla="*/ 373 w 404"/>
                <a:gd name="T5" fmla="*/ 30 h 543"/>
                <a:gd name="T6" fmla="*/ 373 w 404"/>
                <a:gd name="T7" fmla="*/ 513 h 543"/>
                <a:gd name="T8" fmla="*/ 33 w 404"/>
                <a:gd name="T9" fmla="*/ 513 h 543"/>
                <a:gd name="T10" fmla="*/ 31 w 404"/>
                <a:gd name="T11" fmla="*/ 387 h 543"/>
                <a:gd name="T12" fmla="*/ 0 w 404"/>
                <a:gd name="T13" fmla="*/ 387 h 543"/>
                <a:gd name="T14" fmla="*/ 0 w 404"/>
                <a:gd name="T15" fmla="*/ 543 h 543"/>
                <a:gd name="T16" fmla="*/ 404 w 404"/>
                <a:gd name="T17" fmla="*/ 543 h 543"/>
                <a:gd name="T18" fmla="*/ 404 w 404"/>
                <a:gd name="T19" fmla="*/ 0 h 543"/>
                <a:gd name="T20" fmla="*/ 229 w 404"/>
                <a:gd name="T21" fmla="*/ 0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4" h="543">
                  <a:moveTo>
                    <a:pt x="229" y="0"/>
                  </a:moveTo>
                  <a:lnTo>
                    <a:pt x="229" y="30"/>
                  </a:lnTo>
                  <a:lnTo>
                    <a:pt x="373" y="30"/>
                  </a:lnTo>
                  <a:lnTo>
                    <a:pt x="373" y="513"/>
                  </a:lnTo>
                  <a:lnTo>
                    <a:pt x="33" y="513"/>
                  </a:lnTo>
                  <a:lnTo>
                    <a:pt x="31" y="387"/>
                  </a:lnTo>
                  <a:lnTo>
                    <a:pt x="0" y="387"/>
                  </a:lnTo>
                  <a:lnTo>
                    <a:pt x="0" y="543"/>
                  </a:lnTo>
                  <a:lnTo>
                    <a:pt x="404" y="543"/>
                  </a:lnTo>
                  <a:lnTo>
                    <a:pt x="404" y="0"/>
                  </a:lnTo>
                  <a:lnTo>
                    <a:pt x="229"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9" name="Rectangle 23"/>
            <p:cNvSpPr>
              <a:spLocks noChangeArrowheads="1"/>
            </p:cNvSpPr>
            <p:nvPr/>
          </p:nvSpPr>
          <p:spPr bwMode="auto">
            <a:xfrm>
              <a:off x="3959225" y="989013"/>
              <a:ext cx="182563"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0" name="Freeform 24"/>
            <p:cNvSpPr>
              <a:spLocks noEditPoints="1"/>
            </p:cNvSpPr>
            <p:nvPr/>
          </p:nvSpPr>
          <p:spPr bwMode="auto">
            <a:xfrm>
              <a:off x="3295650" y="230188"/>
              <a:ext cx="639763" cy="852488"/>
            </a:xfrm>
            <a:custGeom>
              <a:avLst/>
              <a:gdLst>
                <a:gd name="T0" fmla="*/ 403 w 403"/>
                <a:gd name="T1" fmla="*/ 0 h 537"/>
                <a:gd name="T2" fmla="*/ 0 w 403"/>
                <a:gd name="T3" fmla="*/ 0 h 537"/>
                <a:gd name="T4" fmla="*/ 0 w 403"/>
                <a:gd name="T5" fmla="*/ 447 h 537"/>
                <a:gd name="T6" fmla="*/ 92 w 403"/>
                <a:gd name="T7" fmla="*/ 537 h 537"/>
                <a:gd name="T8" fmla="*/ 403 w 403"/>
                <a:gd name="T9" fmla="*/ 537 h 537"/>
                <a:gd name="T10" fmla="*/ 403 w 403"/>
                <a:gd name="T11" fmla="*/ 0 h 537"/>
                <a:gd name="T12" fmla="*/ 373 w 403"/>
                <a:gd name="T13" fmla="*/ 508 h 537"/>
                <a:gd name="T14" fmla="*/ 108 w 403"/>
                <a:gd name="T15" fmla="*/ 508 h 537"/>
                <a:gd name="T16" fmla="*/ 108 w 403"/>
                <a:gd name="T17" fmla="*/ 433 h 537"/>
                <a:gd name="T18" fmla="*/ 30 w 403"/>
                <a:gd name="T19" fmla="*/ 433 h 537"/>
                <a:gd name="T20" fmla="*/ 30 w 403"/>
                <a:gd name="T21" fmla="*/ 31 h 537"/>
                <a:gd name="T22" fmla="*/ 373 w 403"/>
                <a:gd name="T23" fmla="*/ 31 h 537"/>
                <a:gd name="T24" fmla="*/ 373 w 403"/>
                <a:gd name="T25" fmla="*/ 508 h 5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3" h="537">
                  <a:moveTo>
                    <a:pt x="403" y="0"/>
                  </a:moveTo>
                  <a:lnTo>
                    <a:pt x="0" y="0"/>
                  </a:lnTo>
                  <a:lnTo>
                    <a:pt x="0" y="447"/>
                  </a:lnTo>
                  <a:lnTo>
                    <a:pt x="92" y="537"/>
                  </a:lnTo>
                  <a:lnTo>
                    <a:pt x="403" y="537"/>
                  </a:lnTo>
                  <a:lnTo>
                    <a:pt x="403" y="0"/>
                  </a:lnTo>
                  <a:close/>
                  <a:moveTo>
                    <a:pt x="373" y="508"/>
                  </a:moveTo>
                  <a:lnTo>
                    <a:pt x="108" y="508"/>
                  </a:lnTo>
                  <a:lnTo>
                    <a:pt x="108" y="433"/>
                  </a:lnTo>
                  <a:lnTo>
                    <a:pt x="30" y="433"/>
                  </a:lnTo>
                  <a:lnTo>
                    <a:pt x="30" y="31"/>
                  </a:lnTo>
                  <a:lnTo>
                    <a:pt x="373" y="31"/>
                  </a:lnTo>
                  <a:lnTo>
                    <a:pt x="373" y="50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1" name="Rectangle 25"/>
            <p:cNvSpPr>
              <a:spLocks noChangeArrowheads="1"/>
            </p:cNvSpPr>
            <p:nvPr/>
          </p:nvSpPr>
          <p:spPr bwMode="auto">
            <a:xfrm>
              <a:off x="3441700" y="376238"/>
              <a:ext cx="176213" cy="3238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2" name="Rectangle 26"/>
            <p:cNvSpPr>
              <a:spLocks noChangeArrowheads="1"/>
            </p:cNvSpPr>
            <p:nvPr/>
          </p:nvSpPr>
          <p:spPr bwMode="auto">
            <a:xfrm>
              <a:off x="3411538" y="755651"/>
              <a:ext cx="438150" cy="460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3" name="Rectangle 27"/>
            <p:cNvSpPr>
              <a:spLocks noChangeArrowheads="1"/>
            </p:cNvSpPr>
            <p:nvPr/>
          </p:nvSpPr>
          <p:spPr bwMode="auto">
            <a:xfrm>
              <a:off x="3670300" y="565151"/>
              <a:ext cx="179388"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4" name="Rectangle 28"/>
            <p:cNvSpPr>
              <a:spLocks noChangeArrowheads="1"/>
            </p:cNvSpPr>
            <p:nvPr/>
          </p:nvSpPr>
          <p:spPr bwMode="auto">
            <a:xfrm>
              <a:off x="3670300" y="658813"/>
              <a:ext cx="179388" cy="412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5" name="Rectangle 29"/>
            <p:cNvSpPr>
              <a:spLocks noChangeArrowheads="1"/>
            </p:cNvSpPr>
            <p:nvPr/>
          </p:nvSpPr>
          <p:spPr bwMode="auto">
            <a:xfrm>
              <a:off x="3670300" y="471488"/>
              <a:ext cx="179388"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6" name="Rectangle 30"/>
            <p:cNvSpPr>
              <a:spLocks noChangeArrowheads="1"/>
            </p:cNvSpPr>
            <p:nvPr/>
          </p:nvSpPr>
          <p:spPr bwMode="auto">
            <a:xfrm>
              <a:off x="3670300" y="376238"/>
              <a:ext cx="179388" cy="412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7" name="Rectangle 31"/>
            <p:cNvSpPr>
              <a:spLocks noChangeArrowheads="1"/>
            </p:cNvSpPr>
            <p:nvPr/>
          </p:nvSpPr>
          <p:spPr bwMode="auto">
            <a:xfrm>
              <a:off x="3411538" y="842963"/>
              <a:ext cx="438150"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29" name="Freeform 6"/>
          <p:cNvSpPr/>
          <p:nvPr userDrawn="1"/>
        </p:nvSpPr>
        <p:spPr bwMode="auto">
          <a:xfrm>
            <a:off x="3213039" y="296368"/>
            <a:ext cx="8978961" cy="864888"/>
          </a:xfrm>
          <a:custGeom>
            <a:avLst/>
            <a:gdLst>
              <a:gd name="T0" fmla="*/ 6409 w 6533"/>
              <a:gd name="T1" fmla="*/ 0 h 617"/>
              <a:gd name="T2" fmla="*/ 0 w 6533"/>
              <a:gd name="T3" fmla="*/ 0 h 617"/>
              <a:gd name="T4" fmla="*/ 126 w 6533"/>
              <a:gd name="T5" fmla="*/ 310 h 617"/>
              <a:gd name="T6" fmla="*/ 0 w 6533"/>
              <a:gd name="T7" fmla="*/ 617 h 617"/>
              <a:gd name="T8" fmla="*/ 6409 w 6533"/>
              <a:gd name="T9" fmla="*/ 617 h 617"/>
              <a:gd name="T10" fmla="*/ 6533 w 6533"/>
              <a:gd name="T11" fmla="*/ 310 h 617"/>
              <a:gd name="T12" fmla="*/ 6409 w 6533"/>
              <a:gd name="T13" fmla="*/ 0 h 617"/>
              <a:gd name="connsiteX0" fmla="*/ 9810 w 9810"/>
              <a:gd name="connsiteY0" fmla="*/ 0 h 10000"/>
              <a:gd name="connsiteX1" fmla="*/ 0 w 9810"/>
              <a:gd name="connsiteY1" fmla="*/ 0 h 10000"/>
              <a:gd name="connsiteX2" fmla="*/ 193 w 9810"/>
              <a:gd name="connsiteY2" fmla="*/ 5024 h 10000"/>
              <a:gd name="connsiteX3" fmla="*/ 0 w 9810"/>
              <a:gd name="connsiteY3" fmla="*/ 10000 h 10000"/>
              <a:gd name="connsiteX4" fmla="*/ 9810 w 9810"/>
              <a:gd name="connsiteY4" fmla="*/ 10000 h 10000"/>
              <a:gd name="connsiteX5" fmla="*/ 7589 w 9810"/>
              <a:gd name="connsiteY5" fmla="*/ 5574 h 10000"/>
              <a:gd name="connsiteX6" fmla="*/ 9810 w 9810"/>
              <a:gd name="connsiteY6" fmla="*/ 0 h 10000"/>
              <a:gd name="connsiteX0-1" fmla="*/ 7021 w 10000"/>
              <a:gd name="connsiteY0-2" fmla="*/ 0 h 10000"/>
              <a:gd name="connsiteX1-3" fmla="*/ 0 w 10000"/>
              <a:gd name="connsiteY1-4" fmla="*/ 0 h 10000"/>
              <a:gd name="connsiteX2-5" fmla="*/ 197 w 10000"/>
              <a:gd name="connsiteY2-6" fmla="*/ 5024 h 10000"/>
              <a:gd name="connsiteX3-7" fmla="*/ 0 w 10000"/>
              <a:gd name="connsiteY3-8" fmla="*/ 10000 h 10000"/>
              <a:gd name="connsiteX4-9" fmla="*/ 10000 w 10000"/>
              <a:gd name="connsiteY4-10" fmla="*/ 10000 h 10000"/>
              <a:gd name="connsiteX5-11" fmla="*/ 7736 w 10000"/>
              <a:gd name="connsiteY5-12" fmla="*/ 5574 h 10000"/>
              <a:gd name="connsiteX6-13" fmla="*/ 7021 w 10000"/>
              <a:gd name="connsiteY6-14" fmla="*/ 0 h 10000"/>
              <a:gd name="connsiteX0-15" fmla="*/ 7021 w 7736"/>
              <a:gd name="connsiteY0-16" fmla="*/ 0 h 10038"/>
              <a:gd name="connsiteX1-17" fmla="*/ 0 w 7736"/>
              <a:gd name="connsiteY1-18" fmla="*/ 0 h 10038"/>
              <a:gd name="connsiteX2-19" fmla="*/ 197 w 7736"/>
              <a:gd name="connsiteY2-20" fmla="*/ 5024 h 10038"/>
              <a:gd name="connsiteX3-21" fmla="*/ 0 w 7736"/>
              <a:gd name="connsiteY3-22" fmla="*/ 10000 h 10038"/>
              <a:gd name="connsiteX4-23" fmla="*/ 7017 w 7736"/>
              <a:gd name="connsiteY4-24" fmla="*/ 10038 h 10038"/>
              <a:gd name="connsiteX5-25" fmla="*/ 7736 w 7736"/>
              <a:gd name="connsiteY5-26" fmla="*/ 5574 h 10038"/>
              <a:gd name="connsiteX6-27" fmla="*/ 7021 w 7736"/>
              <a:gd name="connsiteY6-28" fmla="*/ 0 h 10038"/>
              <a:gd name="connsiteX0-29" fmla="*/ 9076 w 9316"/>
              <a:gd name="connsiteY0-30" fmla="*/ 0 h 10000"/>
              <a:gd name="connsiteX1-31" fmla="*/ 0 w 9316"/>
              <a:gd name="connsiteY1-32" fmla="*/ 0 h 10000"/>
              <a:gd name="connsiteX2-33" fmla="*/ 255 w 9316"/>
              <a:gd name="connsiteY2-34" fmla="*/ 5005 h 10000"/>
              <a:gd name="connsiteX3-35" fmla="*/ 0 w 9316"/>
              <a:gd name="connsiteY3-36" fmla="*/ 9962 h 10000"/>
              <a:gd name="connsiteX4-37" fmla="*/ 9071 w 9316"/>
              <a:gd name="connsiteY4-38" fmla="*/ 10000 h 10000"/>
              <a:gd name="connsiteX5-39" fmla="*/ 9316 w 9316"/>
              <a:gd name="connsiteY5-40" fmla="*/ 5668 h 10000"/>
              <a:gd name="connsiteX6-41" fmla="*/ 9076 w 9316"/>
              <a:gd name="connsiteY6-42" fmla="*/ 0 h 10000"/>
              <a:gd name="connsiteX0-43" fmla="*/ 9742 w 10000"/>
              <a:gd name="connsiteY0-44" fmla="*/ 0 h 10000"/>
              <a:gd name="connsiteX1-45" fmla="*/ 0 w 10000"/>
              <a:gd name="connsiteY1-46" fmla="*/ 0 h 10000"/>
              <a:gd name="connsiteX2-47" fmla="*/ 274 w 10000"/>
              <a:gd name="connsiteY2-48" fmla="*/ 5005 h 10000"/>
              <a:gd name="connsiteX3-49" fmla="*/ 0 w 10000"/>
              <a:gd name="connsiteY3-50" fmla="*/ 9962 h 10000"/>
              <a:gd name="connsiteX4-51" fmla="*/ 9737 w 10000"/>
              <a:gd name="connsiteY4-52" fmla="*/ 10000 h 10000"/>
              <a:gd name="connsiteX5-53" fmla="*/ 10000 w 10000"/>
              <a:gd name="connsiteY5-54" fmla="*/ 5668 h 10000"/>
              <a:gd name="connsiteX6-55" fmla="*/ 9742 w 10000"/>
              <a:gd name="connsiteY6-56" fmla="*/ 0 h 10000"/>
              <a:gd name="connsiteX0-57" fmla="*/ 9742 w 9877"/>
              <a:gd name="connsiteY0-58" fmla="*/ 0 h 10000"/>
              <a:gd name="connsiteX1-59" fmla="*/ 0 w 9877"/>
              <a:gd name="connsiteY1-60" fmla="*/ 0 h 10000"/>
              <a:gd name="connsiteX2-61" fmla="*/ 274 w 9877"/>
              <a:gd name="connsiteY2-62" fmla="*/ 5005 h 10000"/>
              <a:gd name="connsiteX3-63" fmla="*/ 0 w 9877"/>
              <a:gd name="connsiteY3-64" fmla="*/ 9962 h 10000"/>
              <a:gd name="connsiteX4-65" fmla="*/ 9737 w 9877"/>
              <a:gd name="connsiteY4-66" fmla="*/ 10000 h 10000"/>
              <a:gd name="connsiteX5-67" fmla="*/ 9738 w 9877"/>
              <a:gd name="connsiteY5-68" fmla="*/ 5783 h 10000"/>
              <a:gd name="connsiteX6-69" fmla="*/ 9742 w 9877"/>
              <a:gd name="connsiteY6-70" fmla="*/ 0 h 10000"/>
              <a:gd name="connsiteX0-71" fmla="*/ 9863 w 9991"/>
              <a:gd name="connsiteY0-72" fmla="*/ 0 h 10000"/>
              <a:gd name="connsiteX1-73" fmla="*/ 0 w 9991"/>
              <a:gd name="connsiteY1-74" fmla="*/ 0 h 10000"/>
              <a:gd name="connsiteX2-75" fmla="*/ 277 w 9991"/>
              <a:gd name="connsiteY2-76" fmla="*/ 5005 h 10000"/>
              <a:gd name="connsiteX3-77" fmla="*/ 0 w 9991"/>
              <a:gd name="connsiteY3-78" fmla="*/ 9962 h 10000"/>
              <a:gd name="connsiteX4-79" fmla="*/ 9858 w 9991"/>
              <a:gd name="connsiteY4-80" fmla="*/ 10000 h 10000"/>
              <a:gd name="connsiteX5-81" fmla="*/ 9817 w 9991"/>
              <a:gd name="connsiteY5-82" fmla="*/ 5783 h 10000"/>
              <a:gd name="connsiteX6-83" fmla="*/ 9863 w 9991"/>
              <a:gd name="connsiteY6-84" fmla="*/ 0 h 10000"/>
              <a:gd name="connsiteX0-85" fmla="*/ 9872 w 10014"/>
              <a:gd name="connsiteY0-86" fmla="*/ 0 h 10000"/>
              <a:gd name="connsiteX1-87" fmla="*/ 0 w 10014"/>
              <a:gd name="connsiteY1-88" fmla="*/ 0 h 10000"/>
              <a:gd name="connsiteX2-89" fmla="*/ 277 w 10014"/>
              <a:gd name="connsiteY2-90" fmla="*/ 5005 h 10000"/>
              <a:gd name="connsiteX3-91" fmla="*/ 0 w 10014"/>
              <a:gd name="connsiteY3-92" fmla="*/ 9962 h 10000"/>
              <a:gd name="connsiteX4-93" fmla="*/ 9867 w 10014"/>
              <a:gd name="connsiteY4-94" fmla="*/ 10000 h 10000"/>
              <a:gd name="connsiteX5-95" fmla="*/ 9890 w 10014"/>
              <a:gd name="connsiteY5-96" fmla="*/ 5745 h 10000"/>
              <a:gd name="connsiteX6-97" fmla="*/ 9872 w 10014"/>
              <a:gd name="connsiteY6-98" fmla="*/ 0 h 10000"/>
              <a:gd name="connsiteX0-99" fmla="*/ 9872 w 10030"/>
              <a:gd name="connsiteY0-100" fmla="*/ 0 h 10000"/>
              <a:gd name="connsiteX1-101" fmla="*/ 0 w 10030"/>
              <a:gd name="connsiteY1-102" fmla="*/ 0 h 10000"/>
              <a:gd name="connsiteX2-103" fmla="*/ 277 w 10030"/>
              <a:gd name="connsiteY2-104" fmla="*/ 5005 h 10000"/>
              <a:gd name="connsiteX3-105" fmla="*/ 0 w 10030"/>
              <a:gd name="connsiteY3-106" fmla="*/ 9962 h 10000"/>
              <a:gd name="connsiteX4-107" fmla="*/ 9867 w 10030"/>
              <a:gd name="connsiteY4-108" fmla="*/ 10000 h 10000"/>
              <a:gd name="connsiteX5-109" fmla="*/ 9890 w 10030"/>
              <a:gd name="connsiteY5-110" fmla="*/ 5745 h 10000"/>
              <a:gd name="connsiteX6-111" fmla="*/ 9872 w 10030"/>
              <a:gd name="connsiteY6-112" fmla="*/ 0 h 10000"/>
              <a:gd name="connsiteX0-113" fmla="*/ 9872 w 9921"/>
              <a:gd name="connsiteY0-114" fmla="*/ 0 h 10000"/>
              <a:gd name="connsiteX1-115" fmla="*/ 0 w 9921"/>
              <a:gd name="connsiteY1-116" fmla="*/ 0 h 10000"/>
              <a:gd name="connsiteX2-117" fmla="*/ 277 w 9921"/>
              <a:gd name="connsiteY2-118" fmla="*/ 5005 h 10000"/>
              <a:gd name="connsiteX3-119" fmla="*/ 0 w 9921"/>
              <a:gd name="connsiteY3-120" fmla="*/ 9962 h 10000"/>
              <a:gd name="connsiteX4-121" fmla="*/ 9867 w 9921"/>
              <a:gd name="connsiteY4-122" fmla="*/ 10000 h 10000"/>
              <a:gd name="connsiteX5-123" fmla="*/ 9890 w 9921"/>
              <a:gd name="connsiteY5-124" fmla="*/ 5745 h 10000"/>
              <a:gd name="connsiteX6-125" fmla="*/ 9872 w 9921"/>
              <a:gd name="connsiteY6-126" fmla="*/ 0 h 10000"/>
              <a:gd name="connsiteX0-127" fmla="*/ 9951 w 9974"/>
              <a:gd name="connsiteY0-128" fmla="*/ 0 h 10000"/>
              <a:gd name="connsiteX1-129" fmla="*/ 0 w 9974"/>
              <a:gd name="connsiteY1-130" fmla="*/ 0 h 10000"/>
              <a:gd name="connsiteX2-131" fmla="*/ 279 w 9974"/>
              <a:gd name="connsiteY2-132" fmla="*/ 5005 h 10000"/>
              <a:gd name="connsiteX3-133" fmla="*/ 0 w 9974"/>
              <a:gd name="connsiteY3-134" fmla="*/ 9962 h 10000"/>
              <a:gd name="connsiteX4-135" fmla="*/ 9946 w 9974"/>
              <a:gd name="connsiteY4-136" fmla="*/ 10000 h 10000"/>
              <a:gd name="connsiteX5-137" fmla="*/ 9969 w 9974"/>
              <a:gd name="connsiteY5-138" fmla="*/ 5745 h 10000"/>
              <a:gd name="connsiteX6-139" fmla="*/ 9951 w 9974"/>
              <a:gd name="connsiteY6-140" fmla="*/ 0 h 10000"/>
              <a:gd name="connsiteX0-141" fmla="*/ 9977 w 10001"/>
              <a:gd name="connsiteY0-142" fmla="*/ 0 h 10000"/>
              <a:gd name="connsiteX1-143" fmla="*/ 0 w 10001"/>
              <a:gd name="connsiteY1-144" fmla="*/ 0 h 10000"/>
              <a:gd name="connsiteX2-145" fmla="*/ 280 w 10001"/>
              <a:gd name="connsiteY2-146" fmla="*/ 5005 h 10000"/>
              <a:gd name="connsiteX3-147" fmla="*/ 0 w 10001"/>
              <a:gd name="connsiteY3-148" fmla="*/ 9962 h 10000"/>
              <a:gd name="connsiteX4-149" fmla="*/ 9972 w 10001"/>
              <a:gd name="connsiteY4-150" fmla="*/ 10000 h 10000"/>
              <a:gd name="connsiteX5-151" fmla="*/ 9995 w 10001"/>
              <a:gd name="connsiteY5-152" fmla="*/ 5745 h 10000"/>
              <a:gd name="connsiteX6-153" fmla="*/ 9977 w 10001"/>
              <a:gd name="connsiteY6-154" fmla="*/ 0 h 10000"/>
              <a:gd name="connsiteX0-155" fmla="*/ 9977 w 10001"/>
              <a:gd name="connsiteY0-156" fmla="*/ 0 h 10000"/>
              <a:gd name="connsiteX1-157" fmla="*/ 0 w 10001"/>
              <a:gd name="connsiteY1-158" fmla="*/ 0 h 10000"/>
              <a:gd name="connsiteX2-159" fmla="*/ 280 w 10001"/>
              <a:gd name="connsiteY2-160" fmla="*/ 5005 h 10000"/>
              <a:gd name="connsiteX3-161" fmla="*/ 0 w 10001"/>
              <a:gd name="connsiteY3-162" fmla="*/ 9962 h 10000"/>
              <a:gd name="connsiteX4-163" fmla="*/ 9972 w 10001"/>
              <a:gd name="connsiteY4-164" fmla="*/ 10000 h 10000"/>
              <a:gd name="connsiteX5-165" fmla="*/ 9995 w 10001"/>
              <a:gd name="connsiteY5-166" fmla="*/ 5745 h 10000"/>
              <a:gd name="connsiteX6-167" fmla="*/ 9977 w 10001"/>
              <a:gd name="connsiteY6-168" fmla="*/ 0 h 10000"/>
              <a:gd name="connsiteX0-169" fmla="*/ 9977 w 10001"/>
              <a:gd name="connsiteY0-170" fmla="*/ 0 h 10000"/>
              <a:gd name="connsiteX1-171" fmla="*/ 0 w 10001"/>
              <a:gd name="connsiteY1-172" fmla="*/ 0 h 10000"/>
              <a:gd name="connsiteX2-173" fmla="*/ 280 w 10001"/>
              <a:gd name="connsiteY2-174" fmla="*/ 5005 h 10000"/>
              <a:gd name="connsiteX3-175" fmla="*/ 0 w 10001"/>
              <a:gd name="connsiteY3-176" fmla="*/ 9962 h 10000"/>
              <a:gd name="connsiteX4-177" fmla="*/ 9972 w 10001"/>
              <a:gd name="connsiteY4-178" fmla="*/ 10000 h 10000"/>
              <a:gd name="connsiteX5-179" fmla="*/ 9995 w 10001"/>
              <a:gd name="connsiteY5-180" fmla="*/ 5745 h 10000"/>
              <a:gd name="connsiteX6-181" fmla="*/ 9977 w 10001"/>
              <a:gd name="connsiteY6-182" fmla="*/ 0 h 10000"/>
              <a:gd name="connsiteX0-183" fmla="*/ 9977 w 9995"/>
              <a:gd name="connsiteY0-184" fmla="*/ 0 h 10000"/>
              <a:gd name="connsiteX1-185" fmla="*/ 0 w 9995"/>
              <a:gd name="connsiteY1-186" fmla="*/ 0 h 10000"/>
              <a:gd name="connsiteX2-187" fmla="*/ 280 w 9995"/>
              <a:gd name="connsiteY2-188" fmla="*/ 5005 h 10000"/>
              <a:gd name="connsiteX3-189" fmla="*/ 0 w 9995"/>
              <a:gd name="connsiteY3-190" fmla="*/ 9962 h 10000"/>
              <a:gd name="connsiteX4-191" fmla="*/ 9972 w 9995"/>
              <a:gd name="connsiteY4-192" fmla="*/ 10000 h 10000"/>
              <a:gd name="connsiteX5-193" fmla="*/ 9995 w 9995"/>
              <a:gd name="connsiteY5-194" fmla="*/ 5745 h 10000"/>
              <a:gd name="connsiteX6-195" fmla="*/ 9977 w 9995"/>
              <a:gd name="connsiteY6-196" fmla="*/ 0 h 10000"/>
              <a:gd name="connsiteX0-197" fmla="*/ 9999 w 10000"/>
              <a:gd name="connsiteY0-198" fmla="*/ 0 h 10000"/>
              <a:gd name="connsiteX1-199" fmla="*/ 0 w 10000"/>
              <a:gd name="connsiteY1-200" fmla="*/ 0 h 10000"/>
              <a:gd name="connsiteX2-201" fmla="*/ 280 w 10000"/>
              <a:gd name="connsiteY2-202" fmla="*/ 5005 h 10000"/>
              <a:gd name="connsiteX3-203" fmla="*/ 0 w 10000"/>
              <a:gd name="connsiteY3-204" fmla="*/ 9962 h 10000"/>
              <a:gd name="connsiteX4-205" fmla="*/ 9977 w 10000"/>
              <a:gd name="connsiteY4-206" fmla="*/ 10000 h 10000"/>
              <a:gd name="connsiteX5-207" fmla="*/ 10000 w 10000"/>
              <a:gd name="connsiteY5-208" fmla="*/ 5745 h 10000"/>
              <a:gd name="connsiteX6-209" fmla="*/ 9999 w 10000"/>
              <a:gd name="connsiteY6-210" fmla="*/ 0 h 10000"/>
              <a:gd name="connsiteX0-211" fmla="*/ 9999 w 10004"/>
              <a:gd name="connsiteY0-212" fmla="*/ 0 h 10000"/>
              <a:gd name="connsiteX1-213" fmla="*/ 0 w 10004"/>
              <a:gd name="connsiteY1-214" fmla="*/ 0 h 10000"/>
              <a:gd name="connsiteX2-215" fmla="*/ 280 w 10004"/>
              <a:gd name="connsiteY2-216" fmla="*/ 5005 h 10000"/>
              <a:gd name="connsiteX3-217" fmla="*/ 0 w 10004"/>
              <a:gd name="connsiteY3-218" fmla="*/ 9962 h 10000"/>
              <a:gd name="connsiteX4-219" fmla="*/ 10000 w 10004"/>
              <a:gd name="connsiteY4-220" fmla="*/ 10000 h 10000"/>
              <a:gd name="connsiteX5-221" fmla="*/ 10000 w 10004"/>
              <a:gd name="connsiteY5-222" fmla="*/ 5745 h 10000"/>
              <a:gd name="connsiteX6-223" fmla="*/ 9999 w 10004"/>
              <a:gd name="connsiteY6-224" fmla="*/ 0 h 10000"/>
              <a:gd name="connsiteX0-225" fmla="*/ 9999 w 10000"/>
              <a:gd name="connsiteY0-226" fmla="*/ 0 h 10000"/>
              <a:gd name="connsiteX1-227" fmla="*/ 0 w 10000"/>
              <a:gd name="connsiteY1-228" fmla="*/ 0 h 10000"/>
              <a:gd name="connsiteX2-229" fmla="*/ 280 w 10000"/>
              <a:gd name="connsiteY2-230" fmla="*/ 5005 h 10000"/>
              <a:gd name="connsiteX3-231" fmla="*/ 0 w 10000"/>
              <a:gd name="connsiteY3-232" fmla="*/ 9962 h 10000"/>
              <a:gd name="connsiteX4-233" fmla="*/ 10000 w 10000"/>
              <a:gd name="connsiteY4-234" fmla="*/ 10000 h 10000"/>
              <a:gd name="connsiteX5-235" fmla="*/ 10000 w 10000"/>
              <a:gd name="connsiteY5-236" fmla="*/ 5745 h 10000"/>
              <a:gd name="connsiteX6-237" fmla="*/ 9999 w 10000"/>
              <a:gd name="connsiteY6-238" fmla="*/ 0 h 10000"/>
              <a:gd name="connsiteX0-239" fmla="*/ 14796 w 14796"/>
              <a:gd name="connsiteY0-240" fmla="*/ 0 h 10000"/>
              <a:gd name="connsiteX1-241" fmla="*/ 0 w 14796"/>
              <a:gd name="connsiteY1-242" fmla="*/ 0 h 10000"/>
              <a:gd name="connsiteX2-243" fmla="*/ 280 w 14796"/>
              <a:gd name="connsiteY2-244" fmla="*/ 5005 h 10000"/>
              <a:gd name="connsiteX3-245" fmla="*/ 0 w 14796"/>
              <a:gd name="connsiteY3-246" fmla="*/ 9962 h 10000"/>
              <a:gd name="connsiteX4-247" fmla="*/ 10000 w 14796"/>
              <a:gd name="connsiteY4-248" fmla="*/ 10000 h 10000"/>
              <a:gd name="connsiteX5-249" fmla="*/ 10000 w 14796"/>
              <a:gd name="connsiteY5-250" fmla="*/ 5745 h 10000"/>
              <a:gd name="connsiteX6-251" fmla="*/ 14796 w 14796"/>
              <a:gd name="connsiteY6-252" fmla="*/ 0 h 10000"/>
              <a:gd name="connsiteX0-253" fmla="*/ 14796 w 14796"/>
              <a:gd name="connsiteY0-254" fmla="*/ 0 h 9968"/>
              <a:gd name="connsiteX1-255" fmla="*/ 0 w 14796"/>
              <a:gd name="connsiteY1-256" fmla="*/ 0 h 9968"/>
              <a:gd name="connsiteX2-257" fmla="*/ 280 w 14796"/>
              <a:gd name="connsiteY2-258" fmla="*/ 5005 h 9968"/>
              <a:gd name="connsiteX3-259" fmla="*/ 0 w 14796"/>
              <a:gd name="connsiteY3-260" fmla="*/ 9962 h 9968"/>
              <a:gd name="connsiteX4-261" fmla="*/ 14788 w 14796"/>
              <a:gd name="connsiteY4-262" fmla="*/ 9968 h 9968"/>
              <a:gd name="connsiteX5-263" fmla="*/ 10000 w 14796"/>
              <a:gd name="connsiteY5-264" fmla="*/ 5745 h 9968"/>
              <a:gd name="connsiteX6-265" fmla="*/ 14796 w 14796"/>
              <a:gd name="connsiteY6-266" fmla="*/ 0 h 9968"/>
              <a:gd name="connsiteX0-267" fmla="*/ 10000 w 10000"/>
              <a:gd name="connsiteY0-268" fmla="*/ 0 h 10000"/>
              <a:gd name="connsiteX1-269" fmla="*/ 0 w 10000"/>
              <a:gd name="connsiteY1-270" fmla="*/ 0 h 10000"/>
              <a:gd name="connsiteX2-271" fmla="*/ 189 w 10000"/>
              <a:gd name="connsiteY2-272" fmla="*/ 5021 h 10000"/>
              <a:gd name="connsiteX3-273" fmla="*/ 0 w 10000"/>
              <a:gd name="connsiteY3-274" fmla="*/ 9994 h 10000"/>
              <a:gd name="connsiteX4-275" fmla="*/ 9995 w 10000"/>
              <a:gd name="connsiteY4-276" fmla="*/ 10000 h 10000"/>
              <a:gd name="connsiteX5-277" fmla="*/ 9998 w 10000"/>
              <a:gd name="connsiteY5-278" fmla="*/ 6152 h 10000"/>
              <a:gd name="connsiteX6-279" fmla="*/ 10000 w 10000"/>
              <a:gd name="connsiteY6-280" fmla="*/ 0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0000" h="10000">
                <a:moveTo>
                  <a:pt x="10000" y="0"/>
                </a:moveTo>
                <a:lnTo>
                  <a:pt x="0" y="0"/>
                </a:lnTo>
                <a:cubicBezTo>
                  <a:pt x="62" y="1674"/>
                  <a:pt x="124" y="3347"/>
                  <a:pt x="189" y="5021"/>
                </a:cubicBezTo>
                <a:cubicBezTo>
                  <a:pt x="124" y="6679"/>
                  <a:pt x="62" y="8336"/>
                  <a:pt x="0" y="9994"/>
                </a:cubicBezTo>
                <a:lnTo>
                  <a:pt x="9995" y="10000"/>
                </a:lnTo>
                <a:cubicBezTo>
                  <a:pt x="9993" y="8184"/>
                  <a:pt x="9998" y="8051"/>
                  <a:pt x="9998" y="6152"/>
                </a:cubicBezTo>
                <a:cubicBezTo>
                  <a:pt x="9996" y="3296"/>
                  <a:pt x="10001" y="2674"/>
                  <a:pt x="10000" y="0"/>
                </a:cubicBez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30" name="Freeform 11"/>
          <p:cNvSpPr/>
          <p:nvPr userDrawn="1"/>
        </p:nvSpPr>
        <p:spPr bwMode="auto">
          <a:xfrm>
            <a:off x="310766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userDrawn="1">
  <p:cSld name="8#仅标题">
    <p:spTree>
      <p:nvGrpSpPr>
        <p:cNvPr id="1" name=""/>
        <p:cNvGrpSpPr/>
        <p:nvPr/>
      </p:nvGrpSpPr>
      <p:grpSpPr>
        <a:xfrm>
          <a:off x="0" y="0"/>
          <a:ext cx="0" cy="0"/>
          <a:chOff x="0" y="0"/>
          <a:chExt cx="0" cy="0"/>
        </a:xfrm>
      </p:grpSpPr>
      <p:sp>
        <p:nvSpPr>
          <p:cNvPr id="10"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1"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2" name="Freeform 12"/>
          <p:cNvSpPr>
            <a:spLocks noEditPoints="1"/>
          </p:cNvSpPr>
          <p:nvPr userDrawn="1"/>
        </p:nvSpPr>
        <p:spPr bwMode="auto">
          <a:xfrm>
            <a:off x="479376" y="474075"/>
            <a:ext cx="508162" cy="508967"/>
          </a:xfrm>
          <a:custGeom>
            <a:avLst/>
            <a:gdLst>
              <a:gd name="T0" fmla="*/ 1433 w 2867"/>
              <a:gd name="T1" fmla="*/ 0 h 2867"/>
              <a:gd name="T2" fmla="*/ 0 w 2867"/>
              <a:gd name="T3" fmla="*/ 1433 h 2867"/>
              <a:gd name="T4" fmla="*/ 1433 w 2867"/>
              <a:gd name="T5" fmla="*/ 2867 h 2867"/>
              <a:gd name="T6" fmla="*/ 2867 w 2867"/>
              <a:gd name="T7" fmla="*/ 1433 h 2867"/>
              <a:gd name="T8" fmla="*/ 1433 w 2867"/>
              <a:gd name="T9" fmla="*/ 0 h 2867"/>
              <a:gd name="T10" fmla="*/ 1433 w 2867"/>
              <a:gd name="T11" fmla="*/ 2662 h 2867"/>
              <a:gd name="T12" fmla="*/ 205 w 2867"/>
              <a:gd name="T13" fmla="*/ 1433 h 2867"/>
              <a:gd name="T14" fmla="*/ 1433 w 2867"/>
              <a:gd name="T15" fmla="*/ 205 h 2867"/>
              <a:gd name="T16" fmla="*/ 2662 w 2867"/>
              <a:gd name="T17" fmla="*/ 1433 h 2867"/>
              <a:gd name="T18" fmla="*/ 1433 w 2867"/>
              <a:gd name="T19" fmla="*/ 2662 h 2867"/>
              <a:gd name="T20" fmla="*/ 2336 w 2867"/>
              <a:gd name="T21" fmla="*/ 2066 h 2867"/>
              <a:gd name="T22" fmla="*/ 523 w 2867"/>
              <a:gd name="T23" fmla="*/ 2066 h 2867"/>
              <a:gd name="T24" fmla="*/ 976 w 2867"/>
              <a:gd name="T25" fmla="*/ 1432 h 2867"/>
              <a:gd name="T26" fmla="*/ 1255 w 2867"/>
              <a:gd name="T27" fmla="*/ 1810 h 2867"/>
              <a:gd name="T28" fmla="*/ 1792 w 2867"/>
              <a:gd name="T29" fmla="*/ 1069 h 2867"/>
              <a:gd name="T30" fmla="*/ 2336 w 2867"/>
              <a:gd name="T31" fmla="*/ 2066 h 2867"/>
              <a:gd name="T32" fmla="*/ 704 w 2867"/>
              <a:gd name="T33" fmla="*/ 978 h 2867"/>
              <a:gd name="T34" fmla="*/ 886 w 2867"/>
              <a:gd name="T35" fmla="*/ 797 h 2867"/>
              <a:gd name="T36" fmla="*/ 1067 w 2867"/>
              <a:gd name="T37" fmla="*/ 978 h 2867"/>
              <a:gd name="T38" fmla="*/ 886 w 2867"/>
              <a:gd name="T39" fmla="*/ 1160 h 2867"/>
              <a:gd name="T40" fmla="*/ 704 w 2867"/>
              <a:gd name="T41" fmla="*/ 978 h 2867"/>
              <a:gd name="T42" fmla="*/ 704 w 2867"/>
              <a:gd name="T43" fmla="*/ 978 h 2867"/>
              <a:gd name="T44" fmla="*/ 704 w 2867"/>
              <a:gd name="T45" fmla="*/ 978 h 2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67" h="2867">
                <a:moveTo>
                  <a:pt x="1433" y="0"/>
                </a:moveTo>
                <a:cubicBezTo>
                  <a:pt x="643" y="0"/>
                  <a:pt x="0" y="643"/>
                  <a:pt x="0" y="1433"/>
                </a:cubicBezTo>
                <a:cubicBezTo>
                  <a:pt x="0" y="2224"/>
                  <a:pt x="643" y="2867"/>
                  <a:pt x="1433" y="2867"/>
                </a:cubicBezTo>
                <a:cubicBezTo>
                  <a:pt x="2224" y="2867"/>
                  <a:pt x="2867" y="2224"/>
                  <a:pt x="2867" y="1433"/>
                </a:cubicBezTo>
                <a:cubicBezTo>
                  <a:pt x="2867" y="643"/>
                  <a:pt x="2224" y="0"/>
                  <a:pt x="1433" y="0"/>
                </a:cubicBezTo>
                <a:close/>
                <a:moveTo>
                  <a:pt x="1433" y="2662"/>
                </a:moveTo>
                <a:cubicBezTo>
                  <a:pt x="756" y="2662"/>
                  <a:pt x="205" y="2111"/>
                  <a:pt x="205" y="1433"/>
                </a:cubicBezTo>
                <a:cubicBezTo>
                  <a:pt x="205" y="756"/>
                  <a:pt x="756" y="205"/>
                  <a:pt x="1433" y="205"/>
                </a:cubicBezTo>
                <a:cubicBezTo>
                  <a:pt x="2111" y="205"/>
                  <a:pt x="2662" y="756"/>
                  <a:pt x="2662" y="1433"/>
                </a:cubicBezTo>
                <a:cubicBezTo>
                  <a:pt x="2662" y="2111"/>
                  <a:pt x="2111" y="2662"/>
                  <a:pt x="1433" y="2662"/>
                </a:cubicBezTo>
                <a:close/>
                <a:moveTo>
                  <a:pt x="2336" y="2066"/>
                </a:moveTo>
                <a:cubicBezTo>
                  <a:pt x="523" y="2066"/>
                  <a:pt x="523" y="2066"/>
                  <a:pt x="523" y="2066"/>
                </a:cubicBezTo>
                <a:cubicBezTo>
                  <a:pt x="976" y="1432"/>
                  <a:pt x="976" y="1432"/>
                  <a:pt x="976" y="1432"/>
                </a:cubicBezTo>
                <a:cubicBezTo>
                  <a:pt x="1255" y="1810"/>
                  <a:pt x="1255" y="1810"/>
                  <a:pt x="1255" y="1810"/>
                </a:cubicBezTo>
                <a:cubicBezTo>
                  <a:pt x="1792" y="1069"/>
                  <a:pt x="1792" y="1069"/>
                  <a:pt x="1792" y="1069"/>
                </a:cubicBezTo>
                <a:lnTo>
                  <a:pt x="2336" y="2066"/>
                </a:lnTo>
                <a:close/>
                <a:moveTo>
                  <a:pt x="704" y="978"/>
                </a:moveTo>
                <a:cubicBezTo>
                  <a:pt x="704" y="878"/>
                  <a:pt x="786" y="797"/>
                  <a:pt x="886" y="797"/>
                </a:cubicBezTo>
                <a:cubicBezTo>
                  <a:pt x="986" y="797"/>
                  <a:pt x="1067" y="878"/>
                  <a:pt x="1067" y="978"/>
                </a:cubicBezTo>
                <a:cubicBezTo>
                  <a:pt x="1067" y="1079"/>
                  <a:pt x="986" y="1160"/>
                  <a:pt x="886" y="1160"/>
                </a:cubicBezTo>
                <a:cubicBezTo>
                  <a:pt x="786" y="1160"/>
                  <a:pt x="704" y="1079"/>
                  <a:pt x="704" y="978"/>
                </a:cubicBezTo>
                <a:close/>
                <a:moveTo>
                  <a:pt x="704" y="978"/>
                </a:moveTo>
                <a:cubicBezTo>
                  <a:pt x="704" y="978"/>
                  <a:pt x="704" y="978"/>
                  <a:pt x="704" y="978"/>
                </a:cubicBezTo>
              </a:path>
            </a:pathLst>
          </a:custGeom>
          <a:solidFill>
            <a:schemeClr val="bg1"/>
          </a:solidFill>
          <a:ln>
            <a:noFill/>
          </a:ln>
        </p:spPr>
        <p:txBody>
          <a:bodyPr vert="horz" wrap="square" lIns="91440" tIns="45720" rIns="91440" bIns="45720" numCol="1" anchor="t" anchorCtr="0" compatLnSpc="1"/>
          <a:lstStyle/>
          <a:p>
            <a:endParaRPr lang="zh-CN" altLang="en-US">
              <a:solidFill>
                <a:srgbClr val="000000"/>
              </a:solidFill>
            </a:endParaRPr>
          </a:p>
        </p:txBody>
      </p:sp>
      <p:sp>
        <p:nvSpPr>
          <p:cNvPr id="6"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Tree>
  </p:cSld>
  <p:clrMapOvr>
    <a:masterClrMapping/>
  </p:clrMapOvr>
  <p:timing>
    <p:tnLst>
      <p:par>
        <p:cTn id="1" dur="indefinite" restart="never" nodeType="tmRoot"/>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userDrawn="1">
  <p:cSld name="8#仅标题">
    <p:spTree>
      <p:nvGrpSpPr>
        <p:cNvPr id="1" name=""/>
        <p:cNvGrpSpPr/>
        <p:nvPr/>
      </p:nvGrpSpPr>
      <p:grpSpPr>
        <a:xfrm>
          <a:off x="0" y="0"/>
          <a:ext cx="0" cy="0"/>
          <a:chOff x="0" y="0"/>
          <a:chExt cx="0" cy="0"/>
        </a:xfrm>
      </p:grpSpPr>
      <p:sp>
        <p:nvSpPr>
          <p:cNvPr id="10"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1"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2" name="Freeform 12"/>
          <p:cNvSpPr>
            <a:spLocks noEditPoints="1"/>
          </p:cNvSpPr>
          <p:nvPr userDrawn="1"/>
        </p:nvSpPr>
        <p:spPr bwMode="auto">
          <a:xfrm>
            <a:off x="479376" y="474075"/>
            <a:ext cx="508162" cy="508967"/>
          </a:xfrm>
          <a:custGeom>
            <a:avLst/>
            <a:gdLst>
              <a:gd name="T0" fmla="*/ 1433 w 2867"/>
              <a:gd name="T1" fmla="*/ 0 h 2867"/>
              <a:gd name="T2" fmla="*/ 0 w 2867"/>
              <a:gd name="T3" fmla="*/ 1433 h 2867"/>
              <a:gd name="T4" fmla="*/ 1433 w 2867"/>
              <a:gd name="T5" fmla="*/ 2867 h 2867"/>
              <a:gd name="T6" fmla="*/ 2867 w 2867"/>
              <a:gd name="T7" fmla="*/ 1433 h 2867"/>
              <a:gd name="T8" fmla="*/ 1433 w 2867"/>
              <a:gd name="T9" fmla="*/ 0 h 2867"/>
              <a:gd name="T10" fmla="*/ 1433 w 2867"/>
              <a:gd name="T11" fmla="*/ 2662 h 2867"/>
              <a:gd name="T12" fmla="*/ 205 w 2867"/>
              <a:gd name="T13" fmla="*/ 1433 h 2867"/>
              <a:gd name="T14" fmla="*/ 1433 w 2867"/>
              <a:gd name="T15" fmla="*/ 205 h 2867"/>
              <a:gd name="T16" fmla="*/ 2662 w 2867"/>
              <a:gd name="T17" fmla="*/ 1433 h 2867"/>
              <a:gd name="T18" fmla="*/ 1433 w 2867"/>
              <a:gd name="T19" fmla="*/ 2662 h 2867"/>
              <a:gd name="T20" fmla="*/ 2336 w 2867"/>
              <a:gd name="T21" fmla="*/ 2066 h 2867"/>
              <a:gd name="T22" fmla="*/ 523 w 2867"/>
              <a:gd name="T23" fmla="*/ 2066 h 2867"/>
              <a:gd name="T24" fmla="*/ 976 w 2867"/>
              <a:gd name="T25" fmla="*/ 1432 h 2867"/>
              <a:gd name="T26" fmla="*/ 1255 w 2867"/>
              <a:gd name="T27" fmla="*/ 1810 h 2867"/>
              <a:gd name="T28" fmla="*/ 1792 w 2867"/>
              <a:gd name="T29" fmla="*/ 1069 h 2867"/>
              <a:gd name="T30" fmla="*/ 2336 w 2867"/>
              <a:gd name="T31" fmla="*/ 2066 h 2867"/>
              <a:gd name="T32" fmla="*/ 704 w 2867"/>
              <a:gd name="T33" fmla="*/ 978 h 2867"/>
              <a:gd name="T34" fmla="*/ 886 w 2867"/>
              <a:gd name="T35" fmla="*/ 797 h 2867"/>
              <a:gd name="T36" fmla="*/ 1067 w 2867"/>
              <a:gd name="T37" fmla="*/ 978 h 2867"/>
              <a:gd name="T38" fmla="*/ 886 w 2867"/>
              <a:gd name="T39" fmla="*/ 1160 h 2867"/>
              <a:gd name="T40" fmla="*/ 704 w 2867"/>
              <a:gd name="T41" fmla="*/ 978 h 2867"/>
              <a:gd name="T42" fmla="*/ 704 w 2867"/>
              <a:gd name="T43" fmla="*/ 978 h 2867"/>
              <a:gd name="T44" fmla="*/ 704 w 2867"/>
              <a:gd name="T45" fmla="*/ 978 h 2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67" h="2867">
                <a:moveTo>
                  <a:pt x="1433" y="0"/>
                </a:moveTo>
                <a:cubicBezTo>
                  <a:pt x="643" y="0"/>
                  <a:pt x="0" y="643"/>
                  <a:pt x="0" y="1433"/>
                </a:cubicBezTo>
                <a:cubicBezTo>
                  <a:pt x="0" y="2224"/>
                  <a:pt x="643" y="2867"/>
                  <a:pt x="1433" y="2867"/>
                </a:cubicBezTo>
                <a:cubicBezTo>
                  <a:pt x="2224" y="2867"/>
                  <a:pt x="2867" y="2224"/>
                  <a:pt x="2867" y="1433"/>
                </a:cubicBezTo>
                <a:cubicBezTo>
                  <a:pt x="2867" y="643"/>
                  <a:pt x="2224" y="0"/>
                  <a:pt x="1433" y="0"/>
                </a:cubicBezTo>
                <a:close/>
                <a:moveTo>
                  <a:pt x="1433" y="2662"/>
                </a:moveTo>
                <a:cubicBezTo>
                  <a:pt x="756" y="2662"/>
                  <a:pt x="205" y="2111"/>
                  <a:pt x="205" y="1433"/>
                </a:cubicBezTo>
                <a:cubicBezTo>
                  <a:pt x="205" y="756"/>
                  <a:pt x="756" y="205"/>
                  <a:pt x="1433" y="205"/>
                </a:cubicBezTo>
                <a:cubicBezTo>
                  <a:pt x="2111" y="205"/>
                  <a:pt x="2662" y="756"/>
                  <a:pt x="2662" y="1433"/>
                </a:cubicBezTo>
                <a:cubicBezTo>
                  <a:pt x="2662" y="2111"/>
                  <a:pt x="2111" y="2662"/>
                  <a:pt x="1433" y="2662"/>
                </a:cubicBezTo>
                <a:close/>
                <a:moveTo>
                  <a:pt x="2336" y="2066"/>
                </a:moveTo>
                <a:cubicBezTo>
                  <a:pt x="523" y="2066"/>
                  <a:pt x="523" y="2066"/>
                  <a:pt x="523" y="2066"/>
                </a:cubicBezTo>
                <a:cubicBezTo>
                  <a:pt x="976" y="1432"/>
                  <a:pt x="976" y="1432"/>
                  <a:pt x="976" y="1432"/>
                </a:cubicBezTo>
                <a:cubicBezTo>
                  <a:pt x="1255" y="1810"/>
                  <a:pt x="1255" y="1810"/>
                  <a:pt x="1255" y="1810"/>
                </a:cubicBezTo>
                <a:cubicBezTo>
                  <a:pt x="1792" y="1069"/>
                  <a:pt x="1792" y="1069"/>
                  <a:pt x="1792" y="1069"/>
                </a:cubicBezTo>
                <a:lnTo>
                  <a:pt x="2336" y="2066"/>
                </a:lnTo>
                <a:close/>
                <a:moveTo>
                  <a:pt x="704" y="978"/>
                </a:moveTo>
                <a:cubicBezTo>
                  <a:pt x="704" y="878"/>
                  <a:pt x="786" y="797"/>
                  <a:pt x="886" y="797"/>
                </a:cubicBezTo>
                <a:cubicBezTo>
                  <a:pt x="986" y="797"/>
                  <a:pt x="1067" y="878"/>
                  <a:pt x="1067" y="978"/>
                </a:cubicBezTo>
                <a:cubicBezTo>
                  <a:pt x="1067" y="1079"/>
                  <a:pt x="986" y="1160"/>
                  <a:pt x="886" y="1160"/>
                </a:cubicBezTo>
                <a:cubicBezTo>
                  <a:pt x="786" y="1160"/>
                  <a:pt x="704" y="1079"/>
                  <a:pt x="704" y="978"/>
                </a:cubicBezTo>
                <a:close/>
                <a:moveTo>
                  <a:pt x="704" y="978"/>
                </a:moveTo>
                <a:cubicBezTo>
                  <a:pt x="704" y="978"/>
                  <a:pt x="704" y="978"/>
                  <a:pt x="704" y="978"/>
                </a:cubicBezTo>
              </a:path>
            </a:pathLst>
          </a:custGeom>
          <a:solidFill>
            <a:schemeClr val="bg1"/>
          </a:solidFill>
          <a:ln>
            <a:noFill/>
          </a:ln>
        </p:spPr>
        <p:txBody>
          <a:bodyPr vert="horz" wrap="square" lIns="91440" tIns="45720" rIns="91440" bIns="45720" numCol="1" anchor="t" anchorCtr="0" compatLnSpc="1"/>
          <a:lstStyle/>
          <a:p>
            <a:endParaRPr lang="zh-CN" altLang="en-US">
              <a:solidFill>
                <a:srgbClr val="000000"/>
              </a:solidFill>
            </a:endParaRPr>
          </a:p>
        </p:txBody>
      </p:sp>
      <p:sp>
        <p:nvSpPr>
          <p:cNvPr id="6"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Tree>
  </p:cSld>
  <p:clrMapOvr>
    <a:masterClrMapping/>
  </p:clrMapOvr>
  <p:timing>
    <p:tnLst>
      <p:par>
        <p:cTn id="1" dur="indefinite" restart="never" nodeType="tmRoot"/>
      </p:par>
    </p:tn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userDrawn="1">
  <p:cSld name="8#仅标题">
    <p:spTree>
      <p:nvGrpSpPr>
        <p:cNvPr id="1" name=""/>
        <p:cNvGrpSpPr/>
        <p:nvPr/>
      </p:nvGrpSpPr>
      <p:grpSpPr>
        <a:xfrm>
          <a:off x="0" y="0"/>
          <a:ext cx="0" cy="0"/>
          <a:chOff x="0" y="0"/>
          <a:chExt cx="0" cy="0"/>
        </a:xfrm>
      </p:grpSpPr>
      <p:sp>
        <p:nvSpPr>
          <p:cNvPr id="10"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1"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2" name="Freeform 12"/>
          <p:cNvSpPr>
            <a:spLocks noEditPoints="1"/>
          </p:cNvSpPr>
          <p:nvPr userDrawn="1"/>
        </p:nvSpPr>
        <p:spPr bwMode="auto">
          <a:xfrm>
            <a:off x="479376" y="474075"/>
            <a:ext cx="508162" cy="508967"/>
          </a:xfrm>
          <a:custGeom>
            <a:avLst/>
            <a:gdLst>
              <a:gd name="T0" fmla="*/ 1433 w 2867"/>
              <a:gd name="T1" fmla="*/ 0 h 2867"/>
              <a:gd name="T2" fmla="*/ 0 w 2867"/>
              <a:gd name="T3" fmla="*/ 1433 h 2867"/>
              <a:gd name="T4" fmla="*/ 1433 w 2867"/>
              <a:gd name="T5" fmla="*/ 2867 h 2867"/>
              <a:gd name="T6" fmla="*/ 2867 w 2867"/>
              <a:gd name="T7" fmla="*/ 1433 h 2867"/>
              <a:gd name="T8" fmla="*/ 1433 w 2867"/>
              <a:gd name="T9" fmla="*/ 0 h 2867"/>
              <a:gd name="T10" fmla="*/ 1433 w 2867"/>
              <a:gd name="T11" fmla="*/ 2662 h 2867"/>
              <a:gd name="T12" fmla="*/ 205 w 2867"/>
              <a:gd name="T13" fmla="*/ 1433 h 2867"/>
              <a:gd name="T14" fmla="*/ 1433 w 2867"/>
              <a:gd name="T15" fmla="*/ 205 h 2867"/>
              <a:gd name="T16" fmla="*/ 2662 w 2867"/>
              <a:gd name="T17" fmla="*/ 1433 h 2867"/>
              <a:gd name="T18" fmla="*/ 1433 w 2867"/>
              <a:gd name="T19" fmla="*/ 2662 h 2867"/>
              <a:gd name="T20" fmla="*/ 2336 w 2867"/>
              <a:gd name="T21" fmla="*/ 2066 h 2867"/>
              <a:gd name="T22" fmla="*/ 523 w 2867"/>
              <a:gd name="T23" fmla="*/ 2066 h 2867"/>
              <a:gd name="T24" fmla="*/ 976 w 2867"/>
              <a:gd name="T25" fmla="*/ 1432 h 2867"/>
              <a:gd name="T26" fmla="*/ 1255 w 2867"/>
              <a:gd name="T27" fmla="*/ 1810 h 2867"/>
              <a:gd name="T28" fmla="*/ 1792 w 2867"/>
              <a:gd name="T29" fmla="*/ 1069 h 2867"/>
              <a:gd name="T30" fmla="*/ 2336 w 2867"/>
              <a:gd name="T31" fmla="*/ 2066 h 2867"/>
              <a:gd name="T32" fmla="*/ 704 w 2867"/>
              <a:gd name="T33" fmla="*/ 978 h 2867"/>
              <a:gd name="T34" fmla="*/ 886 w 2867"/>
              <a:gd name="T35" fmla="*/ 797 h 2867"/>
              <a:gd name="T36" fmla="*/ 1067 w 2867"/>
              <a:gd name="T37" fmla="*/ 978 h 2867"/>
              <a:gd name="T38" fmla="*/ 886 w 2867"/>
              <a:gd name="T39" fmla="*/ 1160 h 2867"/>
              <a:gd name="T40" fmla="*/ 704 w 2867"/>
              <a:gd name="T41" fmla="*/ 978 h 2867"/>
              <a:gd name="T42" fmla="*/ 704 w 2867"/>
              <a:gd name="T43" fmla="*/ 978 h 2867"/>
              <a:gd name="T44" fmla="*/ 704 w 2867"/>
              <a:gd name="T45" fmla="*/ 978 h 2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67" h="2867">
                <a:moveTo>
                  <a:pt x="1433" y="0"/>
                </a:moveTo>
                <a:cubicBezTo>
                  <a:pt x="643" y="0"/>
                  <a:pt x="0" y="643"/>
                  <a:pt x="0" y="1433"/>
                </a:cubicBezTo>
                <a:cubicBezTo>
                  <a:pt x="0" y="2224"/>
                  <a:pt x="643" y="2867"/>
                  <a:pt x="1433" y="2867"/>
                </a:cubicBezTo>
                <a:cubicBezTo>
                  <a:pt x="2224" y="2867"/>
                  <a:pt x="2867" y="2224"/>
                  <a:pt x="2867" y="1433"/>
                </a:cubicBezTo>
                <a:cubicBezTo>
                  <a:pt x="2867" y="643"/>
                  <a:pt x="2224" y="0"/>
                  <a:pt x="1433" y="0"/>
                </a:cubicBezTo>
                <a:close/>
                <a:moveTo>
                  <a:pt x="1433" y="2662"/>
                </a:moveTo>
                <a:cubicBezTo>
                  <a:pt x="756" y="2662"/>
                  <a:pt x="205" y="2111"/>
                  <a:pt x="205" y="1433"/>
                </a:cubicBezTo>
                <a:cubicBezTo>
                  <a:pt x="205" y="756"/>
                  <a:pt x="756" y="205"/>
                  <a:pt x="1433" y="205"/>
                </a:cubicBezTo>
                <a:cubicBezTo>
                  <a:pt x="2111" y="205"/>
                  <a:pt x="2662" y="756"/>
                  <a:pt x="2662" y="1433"/>
                </a:cubicBezTo>
                <a:cubicBezTo>
                  <a:pt x="2662" y="2111"/>
                  <a:pt x="2111" y="2662"/>
                  <a:pt x="1433" y="2662"/>
                </a:cubicBezTo>
                <a:close/>
                <a:moveTo>
                  <a:pt x="2336" y="2066"/>
                </a:moveTo>
                <a:cubicBezTo>
                  <a:pt x="523" y="2066"/>
                  <a:pt x="523" y="2066"/>
                  <a:pt x="523" y="2066"/>
                </a:cubicBezTo>
                <a:cubicBezTo>
                  <a:pt x="976" y="1432"/>
                  <a:pt x="976" y="1432"/>
                  <a:pt x="976" y="1432"/>
                </a:cubicBezTo>
                <a:cubicBezTo>
                  <a:pt x="1255" y="1810"/>
                  <a:pt x="1255" y="1810"/>
                  <a:pt x="1255" y="1810"/>
                </a:cubicBezTo>
                <a:cubicBezTo>
                  <a:pt x="1792" y="1069"/>
                  <a:pt x="1792" y="1069"/>
                  <a:pt x="1792" y="1069"/>
                </a:cubicBezTo>
                <a:lnTo>
                  <a:pt x="2336" y="2066"/>
                </a:lnTo>
                <a:close/>
                <a:moveTo>
                  <a:pt x="704" y="978"/>
                </a:moveTo>
                <a:cubicBezTo>
                  <a:pt x="704" y="878"/>
                  <a:pt x="786" y="797"/>
                  <a:pt x="886" y="797"/>
                </a:cubicBezTo>
                <a:cubicBezTo>
                  <a:pt x="986" y="797"/>
                  <a:pt x="1067" y="878"/>
                  <a:pt x="1067" y="978"/>
                </a:cubicBezTo>
                <a:cubicBezTo>
                  <a:pt x="1067" y="1079"/>
                  <a:pt x="986" y="1160"/>
                  <a:pt x="886" y="1160"/>
                </a:cubicBezTo>
                <a:cubicBezTo>
                  <a:pt x="786" y="1160"/>
                  <a:pt x="704" y="1079"/>
                  <a:pt x="704" y="978"/>
                </a:cubicBezTo>
                <a:close/>
                <a:moveTo>
                  <a:pt x="704" y="978"/>
                </a:moveTo>
                <a:cubicBezTo>
                  <a:pt x="704" y="978"/>
                  <a:pt x="704" y="978"/>
                  <a:pt x="704" y="978"/>
                </a:cubicBezTo>
              </a:path>
            </a:pathLst>
          </a:custGeom>
          <a:solidFill>
            <a:schemeClr val="bg1"/>
          </a:solidFill>
          <a:ln>
            <a:noFill/>
          </a:ln>
        </p:spPr>
        <p:txBody>
          <a:bodyPr vert="horz" wrap="square" lIns="91440" tIns="45720" rIns="91440" bIns="45720" numCol="1" anchor="t" anchorCtr="0" compatLnSpc="1"/>
          <a:lstStyle/>
          <a:p>
            <a:endParaRPr lang="zh-CN" altLang="en-US">
              <a:solidFill>
                <a:srgbClr val="000000"/>
              </a:solidFill>
            </a:endParaRPr>
          </a:p>
        </p:txBody>
      </p:sp>
      <p:sp>
        <p:nvSpPr>
          <p:cNvPr id="6"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Tree>
  </p:cSld>
  <p:clrMapOvr>
    <a:masterClrMapping/>
  </p:clrMapOvr>
  <p:timing>
    <p:tnLst>
      <p:par>
        <p:cTn id="1" dur="indefinite" restart="never" nodeType="tmRoot"/>
      </p:par>
    </p:tnLst>
  </p:timing>
</p:sldLayout>
</file>

<file path=ppt/slideLayouts/slideLayout119.xml><?xml version="1.0" encoding="utf-8"?>
<p:sldLayout xmlns:a="http://schemas.openxmlformats.org/drawingml/2006/main" xmlns:r="http://schemas.openxmlformats.org/officeDocument/2006/relationships" xmlns:p="http://schemas.openxmlformats.org/presentationml/2006/main" userDrawn="1">
  <p:cSld name="8#仅标题">
    <p:spTree>
      <p:nvGrpSpPr>
        <p:cNvPr id="1" name=""/>
        <p:cNvGrpSpPr/>
        <p:nvPr/>
      </p:nvGrpSpPr>
      <p:grpSpPr>
        <a:xfrm>
          <a:off x="0" y="0"/>
          <a:ext cx="0" cy="0"/>
          <a:chOff x="0" y="0"/>
          <a:chExt cx="0" cy="0"/>
        </a:xfrm>
      </p:grpSpPr>
      <p:sp>
        <p:nvSpPr>
          <p:cNvPr id="10"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1"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2" name="Freeform 12"/>
          <p:cNvSpPr>
            <a:spLocks noEditPoints="1"/>
          </p:cNvSpPr>
          <p:nvPr userDrawn="1"/>
        </p:nvSpPr>
        <p:spPr bwMode="auto">
          <a:xfrm>
            <a:off x="479376" y="474075"/>
            <a:ext cx="508162" cy="508967"/>
          </a:xfrm>
          <a:custGeom>
            <a:avLst/>
            <a:gdLst>
              <a:gd name="T0" fmla="*/ 1433 w 2867"/>
              <a:gd name="T1" fmla="*/ 0 h 2867"/>
              <a:gd name="T2" fmla="*/ 0 w 2867"/>
              <a:gd name="T3" fmla="*/ 1433 h 2867"/>
              <a:gd name="T4" fmla="*/ 1433 w 2867"/>
              <a:gd name="T5" fmla="*/ 2867 h 2867"/>
              <a:gd name="T6" fmla="*/ 2867 w 2867"/>
              <a:gd name="T7" fmla="*/ 1433 h 2867"/>
              <a:gd name="T8" fmla="*/ 1433 w 2867"/>
              <a:gd name="T9" fmla="*/ 0 h 2867"/>
              <a:gd name="T10" fmla="*/ 1433 w 2867"/>
              <a:gd name="T11" fmla="*/ 2662 h 2867"/>
              <a:gd name="T12" fmla="*/ 205 w 2867"/>
              <a:gd name="T13" fmla="*/ 1433 h 2867"/>
              <a:gd name="T14" fmla="*/ 1433 w 2867"/>
              <a:gd name="T15" fmla="*/ 205 h 2867"/>
              <a:gd name="T16" fmla="*/ 2662 w 2867"/>
              <a:gd name="T17" fmla="*/ 1433 h 2867"/>
              <a:gd name="T18" fmla="*/ 1433 w 2867"/>
              <a:gd name="T19" fmla="*/ 2662 h 2867"/>
              <a:gd name="T20" fmla="*/ 2336 w 2867"/>
              <a:gd name="T21" fmla="*/ 2066 h 2867"/>
              <a:gd name="T22" fmla="*/ 523 w 2867"/>
              <a:gd name="T23" fmla="*/ 2066 h 2867"/>
              <a:gd name="T24" fmla="*/ 976 w 2867"/>
              <a:gd name="T25" fmla="*/ 1432 h 2867"/>
              <a:gd name="T26" fmla="*/ 1255 w 2867"/>
              <a:gd name="T27" fmla="*/ 1810 h 2867"/>
              <a:gd name="T28" fmla="*/ 1792 w 2867"/>
              <a:gd name="T29" fmla="*/ 1069 h 2867"/>
              <a:gd name="T30" fmla="*/ 2336 w 2867"/>
              <a:gd name="T31" fmla="*/ 2066 h 2867"/>
              <a:gd name="T32" fmla="*/ 704 w 2867"/>
              <a:gd name="T33" fmla="*/ 978 h 2867"/>
              <a:gd name="T34" fmla="*/ 886 w 2867"/>
              <a:gd name="T35" fmla="*/ 797 h 2867"/>
              <a:gd name="T36" fmla="*/ 1067 w 2867"/>
              <a:gd name="T37" fmla="*/ 978 h 2867"/>
              <a:gd name="T38" fmla="*/ 886 w 2867"/>
              <a:gd name="T39" fmla="*/ 1160 h 2867"/>
              <a:gd name="T40" fmla="*/ 704 w 2867"/>
              <a:gd name="T41" fmla="*/ 978 h 2867"/>
              <a:gd name="T42" fmla="*/ 704 w 2867"/>
              <a:gd name="T43" fmla="*/ 978 h 2867"/>
              <a:gd name="T44" fmla="*/ 704 w 2867"/>
              <a:gd name="T45" fmla="*/ 978 h 2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67" h="2867">
                <a:moveTo>
                  <a:pt x="1433" y="0"/>
                </a:moveTo>
                <a:cubicBezTo>
                  <a:pt x="643" y="0"/>
                  <a:pt x="0" y="643"/>
                  <a:pt x="0" y="1433"/>
                </a:cubicBezTo>
                <a:cubicBezTo>
                  <a:pt x="0" y="2224"/>
                  <a:pt x="643" y="2867"/>
                  <a:pt x="1433" y="2867"/>
                </a:cubicBezTo>
                <a:cubicBezTo>
                  <a:pt x="2224" y="2867"/>
                  <a:pt x="2867" y="2224"/>
                  <a:pt x="2867" y="1433"/>
                </a:cubicBezTo>
                <a:cubicBezTo>
                  <a:pt x="2867" y="643"/>
                  <a:pt x="2224" y="0"/>
                  <a:pt x="1433" y="0"/>
                </a:cubicBezTo>
                <a:close/>
                <a:moveTo>
                  <a:pt x="1433" y="2662"/>
                </a:moveTo>
                <a:cubicBezTo>
                  <a:pt x="756" y="2662"/>
                  <a:pt x="205" y="2111"/>
                  <a:pt x="205" y="1433"/>
                </a:cubicBezTo>
                <a:cubicBezTo>
                  <a:pt x="205" y="756"/>
                  <a:pt x="756" y="205"/>
                  <a:pt x="1433" y="205"/>
                </a:cubicBezTo>
                <a:cubicBezTo>
                  <a:pt x="2111" y="205"/>
                  <a:pt x="2662" y="756"/>
                  <a:pt x="2662" y="1433"/>
                </a:cubicBezTo>
                <a:cubicBezTo>
                  <a:pt x="2662" y="2111"/>
                  <a:pt x="2111" y="2662"/>
                  <a:pt x="1433" y="2662"/>
                </a:cubicBezTo>
                <a:close/>
                <a:moveTo>
                  <a:pt x="2336" y="2066"/>
                </a:moveTo>
                <a:cubicBezTo>
                  <a:pt x="523" y="2066"/>
                  <a:pt x="523" y="2066"/>
                  <a:pt x="523" y="2066"/>
                </a:cubicBezTo>
                <a:cubicBezTo>
                  <a:pt x="976" y="1432"/>
                  <a:pt x="976" y="1432"/>
                  <a:pt x="976" y="1432"/>
                </a:cubicBezTo>
                <a:cubicBezTo>
                  <a:pt x="1255" y="1810"/>
                  <a:pt x="1255" y="1810"/>
                  <a:pt x="1255" y="1810"/>
                </a:cubicBezTo>
                <a:cubicBezTo>
                  <a:pt x="1792" y="1069"/>
                  <a:pt x="1792" y="1069"/>
                  <a:pt x="1792" y="1069"/>
                </a:cubicBezTo>
                <a:lnTo>
                  <a:pt x="2336" y="2066"/>
                </a:lnTo>
                <a:close/>
                <a:moveTo>
                  <a:pt x="704" y="978"/>
                </a:moveTo>
                <a:cubicBezTo>
                  <a:pt x="704" y="878"/>
                  <a:pt x="786" y="797"/>
                  <a:pt x="886" y="797"/>
                </a:cubicBezTo>
                <a:cubicBezTo>
                  <a:pt x="986" y="797"/>
                  <a:pt x="1067" y="878"/>
                  <a:pt x="1067" y="978"/>
                </a:cubicBezTo>
                <a:cubicBezTo>
                  <a:pt x="1067" y="1079"/>
                  <a:pt x="986" y="1160"/>
                  <a:pt x="886" y="1160"/>
                </a:cubicBezTo>
                <a:cubicBezTo>
                  <a:pt x="786" y="1160"/>
                  <a:pt x="704" y="1079"/>
                  <a:pt x="704" y="978"/>
                </a:cubicBezTo>
                <a:close/>
                <a:moveTo>
                  <a:pt x="704" y="978"/>
                </a:moveTo>
                <a:cubicBezTo>
                  <a:pt x="704" y="978"/>
                  <a:pt x="704" y="978"/>
                  <a:pt x="704" y="978"/>
                </a:cubicBezTo>
              </a:path>
            </a:pathLst>
          </a:custGeom>
          <a:solidFill>
            <a:schemeClr val="bg1"/>
          </a:solidFill>
          <a:ln>
            <a:noFill/>
          </a:ln>
        </p:spPr>
        <p:txBody>
          <a:bodyPr vert="horz" wrap="square" lIns="91440" tIns="45720" rIns="91440" bIns="45720" numCol="1" anchor="t" anchorCtr="0" compatLnSpc="1"/>
          <a:lstStyle/>
          <a:p>
            <a:endParaRPr lang="zh-CN" altLang="en-US">
              <a:solidFill>
                <a:srgbClr val="000000"/>
              </a:solidFill>
            </a:endParaRPr>
          </a:p>
        </p:txBody>
      </p:sp>
      <p:sp>
        <p:nvSpPr>
          <p:cNvPr id="6"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Tree>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2#本章总结">
    <p:spTree>
      <p:nvGrpSpPr>
        <p:cNvPr id="1" name=""/>
        <p:cNvGrpSpPr/>
        <p:nvPr/>
      </p:nvGrpSpPr>
      <p:grpSpPr>
        <a:xfrm>
          <a:off x="0" y="0"/>
          <a:ext cx="0" cy="0"/>
          <a:chOff x="0" y="0"/>
          <a:chExt cx="0" cy="0"/>
        </a:xfrm>
      </p:grpSpPr>
      <p:sp>
        <p:nvSpPr>
          <p:cNvPr id="5" name="TextBox 10"/>
          <p:cNvSpPr txBox="1"/>
          <p:nvPr userDrawn="1"/>
        </p:nvSpPr>
        <p:spPr bwMode="auto">
          <a:xfrm>
            <a:off x="1595500" y="408779"/>
            <a:ext cx="2016224" cy="639559"/>
          </a:xfrm>
          <a:prstGeom prst="rect">
            <a:avLst/>
          </a:prstGeom>
          <a:noFill/>
          <a:ln w="9525">
            <a:noFill/>
            <a:miter lim="800000"/>
          </a:ln>
        </p:spPr>
        <p:txBody>
          <a:bodyPr wrap="square" lIns="99980" tIns="49987" rIns="99980" bIns="49987" rtlCol="0">
            <a:spAutoFit/>
          </a:bodyPr>
          <a:lstStyle/>
          <a:p>
            <a:pPr defTabSz="1001395" eaLnBrk="0" hangingPunct="0"/>
            <a:r>
              <a:rPr lang="zh-CN" altLang="en-US" sz="3500" b="1" dirty="0" smtClean="0">
                <a:solidFill>
                  <a:schemeClr val="tx1">
                    <a:lumMod val="75000"/>
                    <a:lumOff val="25000"/>
                  </a:schemeClr>
                </a:solidFill>
                <a:latin typeface="+mn-ea"/>
                <a:ea typeface="+mn-ea"/>
                <a:cs typeface="Arial" panose="020B0604020202020204" pitchFamily="34" charset="0"/>
              </a:rPr>
              <a:t>本章总结</a:t>
            </a:r>
            <a:endParaRPr lang="zh-CN" altLang="en-US" sz="3500" b="1" dirty="0">
              <a:solidFill>
                <a:schemeClr val="tx1">
                  <a:lumMod val="75000"/>
                  <a:lumOff val="25000"/>
                </a:schemeClr>
              </a:solidFill>
              <a:latin typeface="+mn-ea"/>
              <a:ea typeface="+mn-ea"/>
              <a:cs typeface="Arial" panose="020B0604020202020204" pitchFamily="34" charset="0"/>
            </a:endParaRPr>
          </a:p>
        </p:txBody>
      </p:sp>
      <p:sp>
        <p:nvSpPr>
          <p:cNvPr id="9"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latin typeface="+mn-ea"/>
              <a:ea typeface="+mn-ea"/>
            </a:endParaRPr>
          </a:p>
        </p:txBody>
      </p:sp>
      <p:sp>
        <p:nvSpPr>
          <p:cNvPr id="10"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latin typeface="+mn-ea"/>
              <a:ea typeface="+mn-ea"/>
            </a:endParaRPr>
          </a:p>
        </p:txBody>
      </p:sp>
      <p:grpSp>
        <p:nvGrpSpPr>
          <p:cNvPr id="11" name="组合 10"/>
          <p:cNvGrpSpPr/>
          <p:nvPr userDrawn="1"/>
        </p:nvGrpSpPr>
        <p:grpSpPr>
          <a:xfrm>
            <a:off x="515380" y="490848"/>
            <a:ext cx="470694" cy="475421"/>
            <a:chOff x="5540375" y="2868613"/>
            <a:chExt cx="1106488" cy="1117600"/>
          </a:xfrm>
          <a:solidFill>
            <a:schemeClr val="bg1"/>
          </a:solidFill>
        </p:grpSpPr>
        <p:sp>
          <p:nvSpPr>
            <p:cNvPr id="12" name="Freeform 6"/>
            <p:cNvSpPr/>
            <p:nvPr/>
          </p:nvSpPr>
          <p:spPr bwMode="auto">
            <a:xfrm>
              <a:off x="5970588" y="3251201"/>
              <a:ext cx="676275" cy="517525"/>
            </a:xfrm>
            <a:custGeom>
              <a:avLst/>
              <a:gdLst>
                <a:gd name="T0" fmla="*/ 40 w 180"/>
                <a:gd name="T1" fmla="*/ 42 h 138"/>
                <a:gd name="T2" fmla="*/ 27 w 180"/>
                <a:gd name="T3" fmla="*/ 42 h 138"/>
                <a:gd name="T4" fmla="*/ 3 w 180"/>
                <a:gd name="T5" fmla="*/ 66 h 138"/>
                <a:gd name="T6" fmla="*/ 3 w 180"/>
                <a:gd name="T7" fmla="*/ 79 h 138"/>
                <a:gd name="T8" fmla="*/ 59 w 180"/>
                <a:gd name="T9" fmla="*/ 135 h 138"/>
                <a:gd name="T10" fmla="*/ 72 w 180"/>
                <a:gd name="T11" fmla="*/ 135 h 138"/>
                <a:gd name="T12" fmla="*/ 176 w 180"/>
                <a:gd name="T13" fmla="*/ 31 h 138"/>
                <a:gd name="T14" fmla="*/ 176 w 180"/>
                <a:gd name="T15" fmla="*/ 18 h 138"/>
                <a:gd name="T16" fmla="*/ 162 w 180"/>
                <a:gd name="T17" fmla="*/ 4 h 138"/>
                <a:gd name="T18" fmla="*/ 149 w 180"/>
                <a:gd name="T19" fmla="*/ 3 h 138"/>
                <a:gd name="T20" fmla="*/ 74 w 180"/>
                <a:gd name="T21" fmla="*/ 66 h 138"/>
                <a:gd name="T22" fmla="*/ 60 w 180"/>
                <a:gd name="T23" fmla="*/ 65 h 138"/>
                <a:gd name="T24" fmla="*/ 40 w 180"/>
                <a:gd name="T25" fmla="*/ 4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0" h="138">
                  <a:moveTo>
                    <a:pt x="40" y="42"/>
                  </a:moveTo>
                  <a:cubicBezTo>
                    <a:pt x="36" y="39"/>
                    <a:pt x="30" y="38"/>
                    <a:pt x="27" y="42"/>
                  </a:cubicBezTo>
                  <a:cubicBezTo>
                    <a:pt x="3" y="66"/>
                    <a:pt x="3" y="66"/>
                    <a:pt x="3" y="66"/>
                  </a:cubicBezTo>
                  <a:cubicBezTo>
                    <a:pt x="0" y="69"/>
                    <a:pt x="0" y="75"/>
                    <a:pt x="3" y="79"/>
                  </a:cubicBezTo>
                  <a:cubicBezTo>
                    <a:pt x="59" y="135"/>
                    <a:pt x="59" y="135"/>
                    <a:pt x="59" y="135"/>
                  </a:cubicBezTo>
                  <a:cubicBezTo>
                    <a:pt x="63" y="138"/>
                    <a:pt x="69" y="138"/>
                    <a:pt x="72" y="135"/>
                  </a:cubicBezTo>
                  <a:cubicBezTo>
                    <a:pt x="176" y="31"/>
                    <a:pt x="176" y="31"/>
                    <a:pt x="176" y="31"/>
                  </a:cubicBezTo>
                  <a:cubicBezTo>
                    <a:pt x="179" y="27"/>
                    <a:pt x="180" y="21"/>
                    <a:pt x="176" y="18"/>
                  </a:cubicBezTo>
                  <a:cubicBezTo>
                    <a:pt x="162" y="4"/>
                    <a:pt x="162" y="4"/>
                    <a:pt x="162" y="4"/>
                  </a:cubicBezTo>
                  <a:cubicBezTo>
                    <a:pt x="159" y="0"/>
                    <a:pt x="153" y="0"/>
                    <a:pt x="149" y="3"/>
                  </a:cubicBezTo>
                  <a:cubicBezTo>
                    <a:pt x="74" y="66"/>
                    <a:pt x="74" y="66"/>
                    <a:pt x="74" y="66"/>
                  </a:cubicBezTo>
                  <a:cubicBezTo>
                    <a:pt x="70" y="69"/>
                    <a:pt x="64" y="68"/>
                    <a:pt x="60" y="65"/>
                  </a:cubicBezTo>
                  <a:lnTo>
                    <a:pt x="40" y="4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13" name="Freeform 7"/>
            <p:cNvSpPr/>
            <p:nvPr/>
          </p:nvSpPr>
          <p:spPr bwMode="auto">
            <a:xfrm>
              <a:off x="5540375" y="2868613"/>
              <a:ext cx="941388" cy="1117600"/>
            </a:xfrm>
            <a:custGeom>
              <a:avLst/>
              <a:gdLst>
                <a:gd name="T0" fmla="*/ 233 w 251"/>
                <a:gd name="T1" fmla="*/ 279 h 298"/>
                <a:gd name="T2" fmla="*/ 19 w 251"/>
                <a:gd name="T3" fmla="*/ 279 h 298"/>
                <a:gd name="T4" fmla="*/ 19 w 251"/>
                <a:gd name="T5" fmla="*/ 38 h 298"/>
                <a:gd name="T6" fmla="*/ 44 w 251"/>
                <a:gd name="T7" fmla="*/ 38 h 298"/>
                <a:gd name="T8" fmla="*/ 44 w 251"/>
                <a:gd name="T9" fmla="*/ 47 h 298"/>
                <a:gd name="T10" fmla="*/ 54 w 251"/>
                <a:gd name="T11" fmla="*/ 57 h 298"/>
                <a:gd name="T12" fmla="*/ 56 w 251"/>
                <a:gd name="T13" fmla="*/ 57 h 298"/>
                <a:gd name="T14" fmla="*/ 65 w 251"/>
                <a:gd name="T15" fmla="*/ 47 h 298"/>
                <a:gd name="T16" fmla="*/ 65 w 251"/>
                <a:gd name="T17" fmla="*/ 38 h 298"/>
                <a:gd name="T18" fmla="*/ 92 w 251"/>
                <a:gd name="T19" fmla="*/ 38 h 298"/>
                <a:gd name="T20" fmla="*/ 92 w 251"/>
                <a:gd name="T21" fmla="*/ 47 h 298"/>
                <a:gd name="T22" fmla="*/ 102 w 251"/>
                <a:gd name="T23" fmla="*/ 57 h 298"/>
                <a:gd name="T24" fmla="*/ 104 w 251"/>
                <a:gd name="T25" fmla="*/ 57 h 298"/>
                <a:gd name="T26" fmla="*/ 113 w 251"/>
                <a:gd name="T27" fmla="*/ 47 h 298"/>
                <a:gd name="T28" fmla="*/ 113 w 251"/>
                <a:gd name="T29" fmla="*/ 38 h 298"/>
                <a:gd name="T30" fmla="*/ 140 w 251"/>
                <a:gd name="T31" fmla="*/ 38 h 298"/>
                <a:gd name="T32" fmla="*/ 140 w 251"/>
                <a:gd name="T33" fmla="*/ 47 h 298"/>
                <a:gd name="T34" fmla="*/ 150 w 251"/>
                <a:gd name="T35" fmla="*/ 57 h 298"/>
                <a:gd name="T36" fmla="*/ 152 w 251"/>
                <a:gd name="T37" fmla="*/ 57 h 298"/>
                <a:gd name="T38" fmla="*/ 161 w 251"/>
                <a:gd name="T39" fmla="*/ 47 h 298"/>
                <a:gd name="T40" fmla="*/ 161 w 251"/>
                <a:gd name="T41" fmla="*/ 38 h 298"/>
                <a:gd name="T42" fmla="*/ 189 w 251"/>
                <a:gd name="T43" fmla="*/ 38 h 298"/>
                <a:gd name="T44" fmla="*/ 189 w 251"/>
                <a:gd name="T45" fmla="*/ 47 h 298"/>
                <a:gd name="T46" fmla="*/ 198 w 251"/>
                <a:gd name="T47" fmla="*/ 57 h 298"/>
                <a:gd name="T48" fmla="*/ 200 w 251"/>
                <a:gd name="T49" fmla="*/ 57 h 298"/>
                <a:gd name="T50" fmla="*/ 210 w 251"/>
                <a:gd name="T51" fmla="*/ 47 h 298"/>
                <a:gd name="T52" fmla="*/ 210 w 251"/>
                <a:gd name="T53" fmla="*/ 38 h 298"/>
                <a:gd name="T54" fmla="*/ 215 w 251"/>
                <a:gd name="T55" fmla="*/ 38 h 298"/>
                <a:gd name="T56" fmla="*/ 233 w 251"/>
                <a:gd name="T57" fmla="*/ 55 h 298"/>
                <a:gd name="T58" fmla="*/ 233 w 251"/>
                <a:gd name="T59" fmla="*/ 114 h 298"/>
                <a:gd name="T60" fmla="*/ 251 w 251"/>
                <a:gd name="T61" fmla="*/ 98 h 298"/>
                <a:gd name="T62" fmla="*/ 251 w 251"/>
                <a:gd name="T63" fmla="*/ 47 h 298"/>
                <a:gd name="T64" fmla="*/ 223 w 251"/>
                <a:gd name="T65" fmla="*/ 19 h 298"/>
                <a:gd name="T66" fmla="*/ 210 w 251"/>
                <a:gd name="T67" fmla="*/ 19 h 298"/>
                <a:gd name="T68" fmla="*/ 210 w 251"/>
                <a:gd name="T69" fmla="*/ 10 h 298"/>
                <a:gd name="T70" fmla="*/ 200 w 251"/>
                <a:gd name="T71" fmla="*/ 0 h 298"/>
                <a:gd name="T72" fmla="*/ 198 w 251"/>
                <a:gd name="T73" fmla="*/ 0 h 298"/>
                <a:gd name="T74" fmla="*/ 189 w 251"/>
                <a:gd name="T75" fmla="*/ 10 h 298"/>
                <a:gd name="T76" fmla="*/ 189 w 251"/>
                <a:gd name="T77" fmla="*/ 19 h 298"/>
                <a:gd name="T78" fmla="*/ 161 w 251"/>
                <a:gd name="T79" fmla="*/ 19 h 298"/>
                <a:gd name="T80" fmla="*/ 161 w 251"/>
                <a:gd name="T81" fmla="*/ 10 h 298"/>
                <a:gd name="T82" fmla="*/ 152 w 251"/>
                <a:gd name="T83" fmla="*/ 0 h 298"/>
                <a:gd name="T84" fmla="*/ 150 w 251"/>
                <a:gd name="T85" fmla="*/ 0 h 298"/>
                <a:gd name="T86" fmla="*/ 140 w 251"/>
                <a:gd name="T87" fmla="*/ 10 h 298"/>
                <a:gd name="T88" fmla="*/ 140 w 251"/>
                <a:gd name="T89" fmla="*/ 19 h 298"/>
                <a:gd name="T90" fmla="*/ 113 w 251"/>
                <a:gd name="T91" fmla="*/ 19 h 298"/>
                <a:gd name="T92" fmla="*/ 113 w 251"/>
                <a:gd name="T93" fmla="*/ 10 h 298"/>
                <a:gd name="T94" fmla="*/ 104 w 251"/>
                <a:gd name="T95" fmla="*/ 0 h 298"/>
                <a:gd name="T96" fmla="*/ 102 w 251"/>
                <a:gd name="T97" fmla="*/ 0 h 298"/>
                <a:gd name="T98" fmla="*/ 92 w 251"/>
                <a:gd name="T99" fmla="*/ 10 h 298"/>
                <a:gd name="T100" fmla="*/ 92 w 251"/>
                <a:gd name="T101" fmla="*/ 19 h 298"/>
                <a:gd name="T102" fmla="*/ 65 w 251"/>
                <a:gd name="T103" fmla="*/ 19 h 298"/>
                <a:gd name="T104" fmla="*/ 65 w 251"/>
                <a:gd name="T105" fmla="*/ 10 h 298"/>
                <a:gd name="T106" fmla="*/ 56 w 251"/>
                <a:gd name="T107" fmla="*/ 0 h 298"/>
                <a:gd name="T108" fmla="*/ 54 w 251"/>
                <a:gd name="T109" fmla="*/ 0 h 298"/>
                <a:gd name="T110" fmla="*/ 44 w 251"/>
                <a:gd name="T111" fmla="*/ 10 h 298"/>
                <a:gd name="T112" fmla="*/ 44 w 251"/>
                <a:gd name="T113" fmla="*/ 19 h 298"/>
                <a:gd name="T114" fmla="*/ 0 w 251"/>
                <a:gd name="T115" fmla="*/ 19 h 298"/>
                <a:gd name="T116" fmla="*/ 0 w 251"/>
                <a:gd name="T117" fmla="*/ 298 h 298"/>
                <a:gd name="T118" fmla="*/ 251 w 251"/>
                <a:gd name="T119" fmla="*/ 298 h 298"/>
                <a:gd name="T120" fmla="*/ 251 w 251"/>
                <a:gd name="T121" fmla="*/ 199 h 298"/>
                <a:gd name="T122" fmla="*/ 233 w 251"/>
                <a:gd name="T123" fmla="*/ 218 h 298"/>
                <a:gd name="T124" fmla="*/ 233 w 251"/>
                <a:gd name="T125" fmla="*/ 279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51" h="298">
                  <a:moveTo>
                    <a:pt x="233" y="279"/>
                  </a:moveTo>
                  <a:cubicBezTo>
                    <a:pt x="19" y="279"/>
                    <a:pt x="19" y="279"/>
                    <a:pt x="19" y="279"/>
                  </a:cubicBezTo>
                  <a:cubicBezTo>
                    <a:pt x="19" y="38"/>
                    <a:pt x="19" y="38"/>
                    <a:pt x="19" y="38"/>
                  </a:cubicBezTo>
                  <a:cubicBezTo>
                    <a:pt x="44" y="38"/>
                    <a:pt x="44" y="38"/>
                    <a:pt x="44" y="38"/>
                  </a:cubicBezTo>
                  <a:cubicBezTo>
                    <a:pt x="44" y="47"/>
                    <a:pt x="44" y="47"/>
                    <a:pt x="44" y="47"/>
                  </a:cubicBezTo>
                  <a:cubicBezTo>
                    <a:pt x="44" y="52"/>
                    <a:pt x="48" y="57"/>
                    <a:pt x="54" y="57"/>
                  </a:cubicBezTo>
                  <a:cubicBezTo>
                    <a:pt x="56" y="57"/>
                    <a:pt x="56" y="57"/>
                    <a:pt x="56" y="57"/>
                  </a:cubicBezTo>
                  <a:cubicBezTo>
                    <a:pt x="61" y="57"/>
                    <a:pt x="65" y="52"/>
                    <a:pt x="65" y="47"/>
                  </a:cubicBezTo>
                  <a:cubicBezTo>
                    <a:pt x="65" y="38"/>
                    <a:pt x="65" y="38"/>
                    <a:pt x="65" y="38"/>
                  </a:cubicBezTo>
                  <a:cubicBezTo>
                    <a:pt x="92" y="38"/>
                    <a:pt x="92" y="38"/>
                    <a:pt x="92" y="38"/>
                  </a:cubicBezTo>
                  <a:cubicBezTo>
                    <a:pt x="92" y="47"/>
                    <a:pt x="92" y="47"/>
                    <a:pt x="92" y="47"/>
                  </a:cubicBezTo>
                  <a:cubicBezTo>
                    <a:pt x="92" y="52"/>
                    <a:pt x="97" y="57"/>
                    <a:pt x="102" y="57"/>
                  </a:cubicBezTo>
                  <a:cubicBezTo>
                    <a:pt x="104" y="57"/>
                    <a:pt x="104" y="57"/>
                    <a:pt x="104" y="57"/>
                  </a:cubicBezTo>
                  <a:cubicBezTo>
                    <a:pt x="109" y="57"/>
                    <a:pt x="113" y="52"/>
                    <a:pt x="113" y="47"/>
                  </a:cubicBezTo>
                  <a:cubicBezTo>
                    <a:pt x="113" y="38"/>
                    <a:pt x="113" y="38"/>
                    <a:pt x="113" y="38"/>
                  </a:cubicBezTo>
                  <a:cubicBezTo>
                    <a:pt x="140" y="38"/>
                    <a:pt x="140" y="38"/>
                    <a:pt x="140" y="38"/>
                  </a:cubicBezTo>
                  <a:cubicBezTo>
                    <a:pt x="140" y="47"/>
                    <a:pt x="140" y="47"/>
                    <a:pt x="140" y="47"/>
                  </a:cubicBezTo>
                  <a:cubicBezTo>
                    <a:pt x="140" y="52"/>
                    <a:pt x="145" y="57"/>
                    <a:pt x="150" y="57"/>
                  </a:cubicBezTo>
                  <a:cubicBezTo>
                    <a:pt x="152" y="57"/>
                    <a:pt x="152" y="57"/>
                    <a:pt x="152" y="57"/>
                  </a:cubicBezTo>
                  <a:cubicBezTo>
                    <a:pt x="157" y="57"/>
                    <a:pt x="161" y="52"/>
                    <a:pt x="161" y="47"/>
                  </a:cubicBezTo>
                  <a:cubicBezTo>
                    <a:pt x="161" y="38"/>
                    <a:pt x="161" y="38"/>
                    <a:pt x="161" y="38"/>
                  </a:cubicBezTo>
                  <a:cubicBezTo>
                    <a:pt x="189" y="38"/>
                    <a:pt x="189" y="38"/>
                    <a:pt x="189" y="38"/>
                  </a:cubicBezTo>
                  <a:cubicBezTo>
                    <a:pt x="189" y="47"/>
                    <a:pt x="189" y="47"/>
                    <a:pt x="189" y="47"/>
                  </a:cubicBezTo>
                  <a:cubicBezTo>
                    <a:pt x="189" y="52"/>
                    <a:pt x="193" y="57"/>
                    <a:pt x="198" y="57"/>
                  </a:cubicBezTo>
                  <a:cubicBezTo>
                    <a:pt x="200" y="57"/>
                    <a:pt x="200" y="57"/>
                    <a:pt x="200" y="57"/>
                  </a:cubicBezTo>
                  <a:cubicBezTo>
                    <a:pt x="205" y="57"/>
                    <a:pt x="210" y="52"/>
                    <a:pt x="210" y="47"/>
                  </a:cubicBezTo>
                  <a:cubicBezTo>
                    <a:pt x="210" y="38"/>
                    <a:pt x="210" y="38"/>
                    <a:pt x="210" y="38"/>
                  </a:cubicBezTo>
                  <a:cubicBezTo>
                    <a:pt x="215" y="38"/>
                    <a:pt x="215" y="38"/>
                    <a:pt x="215" y="38"/>
                  </a:cubicBezTo>
                  <a:cubicBezTo>
                    <a:pt x="233" y="55"/>
                    <a:pt x="233" y="55"/>
                    <a:pt x="233" y="55"/>
                  </a:cubicBezTo>
                  <a:cubicBezTo>
                    <a:pt x="233" y="114"/>
                    <a:pt x="233" y="114"/>
                    <a:pt x="233" y="114"/>
                  </a:cubicBezTo>
                  <a:cubicBezTo>
                    <a:pt x="251" y="98"/>
                    <a:pt x="251" y="98"/>
                    <a:pt x="251" y="98"/>
                  </a:cubicBezTo>
                  <a:cubicBezTo>
                    <a:pt x="251" y="47"/>
                    <a:pt x="251" y="47"/>
                    <a:pt x="251" y="47"/>
                  </a:cubicBezTo>
                  <a:cubicBezTo>
                    <a:pt x="223" y="19"/>
                    <a:pt x="223" y="19"/>
                    <a:pt x="223" y="19"/>
                  </a:cubicBezTo>
                  <a:cubicBezTo>
                    <a:pt x="210" y="19"/>
                    <a:pt x="210" y="19"/>
                    <a:pt x="210" y="19"/>
                  </a:cubicBezTo>
                  <a:cubicBezTo>
                    <a:pt x="210" y="10"/>
                    <a:pt x="210" y="10"/>
                    <a:pt x="210" y="10"/>
                  </a:cubicBezTo>
                  <a:cubicBezTo>
                    <a:pt x="210" y="4"/>
                    <a:pt x="205" y="0"/>
                    <a:pt x="200" y="0"/>
                  </a:cubicBezTo>
                  <a:cubicBezTo>
                    <a:pt x="198" y="0"/>
                    <a:pt x="198" y="0"/>
                    <a:pt x="198" y="0"/>
                  </a:cubicBezTo>
                  <a:cubicBezTo>
                    <a:pt x="193" y="0"/>
                    <a:pt x="189" y="4"/>
                    <a:pt x="189" y="10"/>
                  </a:cubicBezTo>
                  <a:cubicBezTo>
                    <a:pt x="189" y="19"/>
                    <a:pt x="189" y="19"/>
                    <a:pt x="189" y="19"/>
                  </a:cubicBezTo>
                  <a:cubicBezTo>
                    <a:pt x="161" y="19"/>
                    <a:pt x="161" y="19"/>
                    <a:pt x="161" y="19"/>
                  </a:cubicBezTo>
                  <a:cubicBezTo>
                    <a:pt x="161" y="10"/>
                    <a:pt x="161" y="10"/>
                    <a:pt x="161" y="10"/>
                  </a:cubicBezTo>
                  <a:cubicBezTo>
                    <a:pt x="161" y="4"/>
                    <a:pt x="157" y="0"/>
                    <a:pt x="152" y="0"/>
                  </a:cubicBezTo>
                  <a:cubicBezTo>
                    <a:pt x="150" y="0"/>
                    <a:pt x="150" y="0"/>
                    <a:pt x="150" y="0"/>
                  </a:cubicBezTo>
                  <a:cubicBezTo>
                    <a:pt x="145" y="0"/>
                    <a:pt x="140" y="4"/>
                    <a:pt x="140" y="10"/>
                  </a:cubicBezTo>
                  <a:cubicBezTo>
                    <a:pt x="140" y="19"/>
                    <a:pt x="140" y="19"/>
                    <a:pt x="140" y="19"/>
                  </a:cubicBezTo>
                  <a:cubicBezTo>
                    <a:pt x="113" y="19"/>
                    <a:pt x="113" y="19"/>
                    <a:pt x="113" y="19"/>
                  </a:cubicBezTo>
                  <a:cubicBezTo>
                    <a:pt x="113" y="10"/>
                    <a:pt x="113" y="10"/>
                    <a:pt x="113" y="10"/>
                  </a:cubicBezTo>
                  <a:cubicBezTo>
                    <a:pt x="113" y="4"/>
                    <a:pt x="109" y="0"/>
                    <a:pt x="104" y="0"/>
                  </a:cubicBezTo>
                  <a:cubicBezTo>
                    <a:pt x="102" y="0"/>
                    <a:pt x="102" y="0"/>
                    <a:pt x="102" y="0"/>
                  </a:cubicBezTo>
                  <a:cubicBezTo>
                    <a:pt x="97" y="0"/>
                    <a:pt x="92" y="4"/>
                    <a:pt x="92" y="10"/>
                  </a:cubicBezTo>
                  <a:cubicBezTo>
                    <a:pt x="92" y="19"/>
                    <a:pt x="92" y="19"/>
                    <a:pt x="92" y="19"/>
                  </a:cubicBezTo>
                  <a:cubicBezTo>
                    <a:pt x="65" y="19"/>
                    <a:pt x="65" y="19"/>
                    <a:pt x="65" y="19"/>
                  </a:cubicBezTo>
                  <a:cubicBezTo>
                    <a:pt x="65" y="10"/>
                    <a:pt x="65" y="10"/>
                    <a:pt x="65" y="10"/>
                  </a:cubicBezTo>
                  <a:cubicBezTo>
                    <a:pt x="65" y="4"/>
                    <a:pt x="61" y="0"/>
                    <a:pt x="56" y="0"/>
                  </a:cubicBezTo>
                  <a:cubicBezTo>
                    <a:pt x="54" y="0"/>
                    <a:pt x="54" y="0"/>
                    <a:pt x="54" y="0"/>
                  </a:cubicBezTo>
                  <a:cubicBezTo>
                    <a:pt x="48" y="0"/>
                    <a:pt x="44" y="4"/>
                    <a:pt x="44" y="10"/>
                  </a:cubicBezTo>
                  <a:cubicBezTo>
                    <a:pt x="44" y="19"/>
                    <a:pt x="44" y="19"/>
                    <a:pt x="44" y="19"/>
                  </a:cubicBezTo>
                  <a:cubicBezTo>
                    <a:pt x="0" y="19"/>
                    <a:pt x="0" y="19"/>
                    <a:pt x="0" y="19"/>
                  </a:cubicBezTo>
                  <a:cubicBezTo>
                    <a:pt x="0" y="298"/>
                    <a:pt x="0" y="298"/>
                    <a:pt x="0" y="298"/>
                  </a:cubicBezTo>
                  <a:cubicBezTo>
                    <a:pt x="251" y="298"/>
                    <a:pt x="251" y="298"/>
                    <a:pt x="251" y="298"/>
                  </a:cubicBezTo>
                  <a:cubicBezTo>
                    <a:pt x="251" y="199"/>
                    <a:pt x="251" y="199"/>
                    <a:pt x="251" y="199"/>
                  </a:cubicBezTo>
                  <a:cubicBezTo>
                    <a:pt x="233" y="218"/>
                    <a:pt x="233" y="218"/>
                    <a:pt x="233" y="218"/>
                  </a:cubicBezTo>
                  <a:lnTo>
                    <a:pt x="233" y="27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a typeface="+mn-ea"/>
              </a:endParaRPr>
            </a:p>
          </p:txBody>
        </p:sp>
      </p:grpSp>
      <p:sp>
        <p:nvSpPr>
          <p:cNvPr id="14" name="文本占位符 6"/>
          <p:cNvSpPr>
            <a:spLocks noGrp="1"/>
          </p:cNvSpPr>
          <p:nvPr>
            <p:ph type="body" sz="quarter" idx="11"/>
          </p:nvPr>
        </p:nvSpPr>
        <p:spPr>
          <a:xfrm>
            <a:off x="911424" y="1232756"/>
            <a:ext cx="10560049" cy="4680000"/>
          </a:xfrm>
        </p:spPr>
        <p:txBody>
          <a:bodyPr/>
          <a:lstStyle>
            <a:lvl1pPr algn="just">
              <a:defRPr>
                <a:latin typeface="+mn-ea"/>
                <a:ea typeface="+mn-ea"/>
                <a:cs typeface="Arial" panose="020B0604020202020204" pitchFamily="34" charset="0"/>
              </a:defRPr>
            </a:lvl1pPr>
            <a:lvl5pPr>
              <a:buNone/>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Tree>
  </p:cSld>
  <p:clrMapOvr>
    <a:masterClrMapping/>
  </p:clrMapOvr>
  <p:timing>
    <p:tnLst>
      <p:par>
        <p:cTn id="1" dur="indefinite" restart="never" nodeType="tmRoot"/>
      </p:par>
    </p:tn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userDrawn="1">
  <p:cSld name="5#目录">
    <p:spTree>
      <p:nvGrpSpPr>
        <p:cNvPr id="1" name=""/>
        <p:cNvGrpSpPr/>
        <p:nvPr/>
      </p:nvGrpSpPr>
      <p:grpSpPr>
        <a:xfrm>
          <a:off x="0" y="0"/>
          <a:ext cx="0" cy="0"/>
          <a:chOff x="0" y="0"/>
          <a:chExt cx="0" cy="0"/>
        </a:xfrm>
      </p:grpSpPr>
      <p:sp>
        <p:nvSpPr>
          <p:cNvPr id="8" name="文本占位符 6"/>
          <p:cNvSpPr>
            <a:spLocks noGrp="1"/>
          </p:cNvSpPr>
          <p:nvPr>
            <p:ph type="body" sz="quarter" idx="10" hasCustomPrompt="1"/>
          </p:nvPr>
        </p:nvSpPr>
        <p:spPr>
          <a:xfrm>
            <a:off x="912283" y="1233487"/>
            <a:ext cx="10558800" cy="4680000"/>
          </a:xfrm>
        </p:spPr>
        <p:txBody>
          <a:bodyPr/>
          <a:lstStyle>
            <a:lvl1pPr marL="457200" marR="0" indent="-457200" algn="just" defTabSz="802005" rtl="0" eaLnBrk="1" fontAlgn="base" latinLnBrk="0" hangingPunct="1">
              <a:lnSpc>
                <a:spcPct val="140000"/>
              </a:lnSpc>
              <a:spcBef>
                <a:spcPct val="30000"/>
              </a:spcBef>
              <a:spcAft>
                <a:spcPct val="0"/>
              </a:spcAft>
              <a:buClr>
                <a:schemeClr val="tx1"/>
              </a:buClr>
              <a:buSzPct val="100000"/>
              <a:buFont typeface="+mj-lt"/>
              <a:buAutoNum type="arabicPeriod"/>
              <a:defRPr>
                <a:latin typeface="+mn-ea"/>
                <a:ea typeface="+mn-ea"/>
                <a:cs typeface="Arial" panose="020B0604020202020204" pitchFamily="34" charset="0"/>
              </a:defRPr>
            </a:lvl1pPr>
            <a:lvl2pPr>
              <a:buFont typeface="Wingdings" panose="05000000000000000000" pitchFamily="2" charset="2"/>
              <a:buChar char="p"/>
              <a:defRPr/>
            </a:lvl2pPr>
            <a:lvl3pPr>
              <a:defRPr/>
            </a:lvl3pPr>
            <a:lvl5pPr>
              <a:buNone/>
              <a:defRPr/>
            </a:lvl5pPr>
          </a:lstStyle>
          <a:p>
            <a:pPr marL="457200" indent="-457200">
              <a:buSzPct val="100000"/>
              <a:buFont typeface="+mj-lt"/>
              <a:buAutoNum type="arabicPeriod"/>
            </a:pPr>
            <a:r>
              <a:rPr lang="zh-CN" altLang="en-US" dirty="0"/>
              <a:t>一级目录一</a:t>
            </a:r>
            <a:endParaRPr lang="en-US" altLang="zh-CN" dirty="0"/>
          </a:p>
          <a:p>
            <a:pPr marL="457200" indent="-457200">
              <a:buSzPct val="100000"/>
              <a:buFont typeface="+mj-lt"/>
              <a:buAutoNum type="arabicPeriod"/>
            </a:pPr>
            <a:r>
              <a:rPr lang="zh-CN" altLang="en-US" dirty="0"/>
              <a:t>一级目录二</a:t>
            </a:r>
            <a:endParaRPr lang="en-US" altLang="zh-CN" dirty="0"/>
          </a:p>
          <a:p>
            <a:pPr marL="457200" indent="-457200">
              <a:buSzPct val="100000"/>
              <a:buFont typeface="+mj-lt"/>
              <a:buAutoNum type="arabicPeriod"/>
            </a:pPr>
            <a:r>
              <a:rPr lang="zh-CN" altLang="en-US" dirty="0"/>
              <a:t>一级目录三</a:t>
            </a:r>
            <a:endParaRPr lang="en-US" altLang="zh-CN" dirty="0"/>
          </a:p>
          <a:p>
            <a:pPr marL="457200" indent="-457200">
              <a:buSzPct val="100000"/>
              <a:buFont typeface="+mj-lt"/>
              <a:buAutoNum type="arabicPeriod"/>
            </a:pPr>
            <a:r>
              <a:rPr lang="zh-CN" altLang="en-US" dirty="0"/>
              <a:t>一级目录四</a:t>
            </a:r>
            <a:endParaRPr lang="en-US" altLang="zh-CN" dirty="0"/>
          </a:p>
          <a:p>
            <a:endParaRPr lang="zh-CN" altLang="en-US" dirty="0"/>
          </a:p>
        </p:txBody>
      </p:sp>
      <p:sp>
        <p:nvSpPr>
          <p:cNvPr id="6" name="TextBox 10"/>
          <p:cNvSpPr txBox="1"/>
          <p:nvPr userDrawn="1"/>
        </p:nvSpPr>
        <p:spPr bwMode="auto">
          <a:xfrm>
            <a:off x="1595500" y="408779"/>
            <a:ext cx="1665402" cy="639559"/>
          </a:xfrm>
          <a:prstGeom prst="rect">
            <a:avLst/>
          </a:prstGeom>
          <a:noFill/>
          <a:ln w="9525">
            <a:noFill/>
            <a:miter lim="800000"/>
          </a:ln>
        </p:spPr>
        <p:txBody>
          <a:bodyPr wrap="square" lIns="99980" tIns="49987" rIns="99980" bIns="49987" rtlCol="0">
            <a:spAutoFit/>
          </a:bodyPr>
          <a:lstStyle/>
          <a:p>
            <a:pPr defTabSz="1001395" eaLnBrk="0" hangingPunct="0"/>
            <a:r>
              <a:rPr lang="zh-CN" altLang="en-US" sz="3500" b="1" dirty="0" smtClean="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rPr>
              <a:t>目录</a:t>
            </a:r>
            <a:endParaRPr lang="zh-CN" altLang="en-US" sz="3500" b="1" dirty="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7"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9"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10" name="组合 9"/>
          <p:cNvGrpSpPr/>
          <p:nvPr userDrawn="1"/>
        </p:nvGrpSpPr>
        <p:grpSpPr>
          <a:xfrm>
            <a:off x="587388" y="515379"/>
            <a:ext cx="358335" cy="426359"/>
            <a:chOff x="3295650" y="230188"/>
            <a:chExt cx="936625" cy="1114426"/>
          </a:xfrm>
          <a:solidFill>
            <a:schemeClr val="bg1"/>
          </a:solidFill>
        </p:grpSpPr>
        <p:sp>
          <p:nvSpPr>
            <p:cNvPr id="11" name="Rectangle 16"/>
            <p:cNvSpPr>
              <a:spLocks noChangeArrowheads="1"/>
            </p:cNvSpPr>
            <p:nvPr/>
          </p:nvSpPr>
          <p:spPr bwMode="auto">
            <a:xfrm>
              <a:off x="3959225" y="876301"/>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3" name="Rectangle 17"/>
            <p:cNvSpPr>
              <a:spLocks noChangeArrowheads="1"/>
            </p:cNvSpPr>
            <p:nvPr/>
          </p:nvSpPr>
          <p:spPr bwMode="auto">
            <a:xfrm>
              <a:off x="3959225" y="777876"/>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4" name="Rectangle 18"/>
            <p:cNvSpPr>
              <a:spLocks noChangeArrowheads="1"/>
            </p:cNvSpPr>
            <p:nvPr/>
          </p:nvSpPr>
          <p:spPr bwMode="auto">
            <a:xfrm>
              <a:off x="3959225" y="677863"/>
              <a:ext cx="182563"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5" name="Rectangle 19"/>
            <p:cNvSpPr>
              <a:spLocks noChangeArrowheads="1"/>
            </p:cNvSpPr>
            <p:nvPr/>
          </p:nvSpPr>
          <p:spPr bwMode="auto">
            <a:xfrm>
              <a:off x="3959225" y="582613"/>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6" name="Rectangle 20"/>
            <p:cNvSpPr>
              <a:spLocks noChangeArrowheads="1"/>
            </p:cNvSpPr>
            <p:nvPr/>
          </p:nvSpPr>
          <p:spPr bwMode="auto">
            <a:xfrm>
              <a:off x="3676650" y="1101726"/>
              <a:ext cx="469900"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7" name="Rectangle 21"/>
            <p:cNvSpPr>
              <a:spLocks noChangeArrowheads="1"/>
            </p:cNvSpPr>
            <p:nvPr/>
          </p:nvSpPr>
          <p:spPr bwMode="auto">
            <a:xfrm>
              <a:off x="3676650" y="1198563"/>
              <a:ext cx="469900"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8" name="Freeform 22"/>
            <p:cNvSpPr/>
            <p:nvPr/>
          </p:nvSpPr>
          <p:spPr bwMode="auto">
            <a:xfrm>
              <a:off x="3590925" y="482601"/>
              <a:ext cx="641350" cy="862013"/>
            </a:xfrm>
            <a:custGeom>
              <a:avLst/>
              <a:gdLst>
                <a:gd name="T0" fmla="*/ 229 w 404"/>
                <a:gd name="T1" fmla="*/ 0 h 543"/>
                <a:gd name="T2" fmla="*/ 229 w 404"/>
                <a:gd name="T3" fmla="*/ 30 h 543"/>
                <a:gd name="T4" fmla="*/ 373 w 404"/>
                <a:gd name="T5" fmla="*/ 30 h 543"/>
                <a:gd name="T6" fmla="*/ 373 w 404"/>
                <a:gd name="T7" fmla="*/ 513 h 543"/>
                <a:gd name="T8" fmla="*/ 33 w 404"/>
                <a:gd name="T9" fmla="*/ 513 h 543"/>
                <a:gd name="T10" fmla="*/ 31 w 404"/>
                <a:gd name="T11" fmla="*/ 387 h 543"/>
                <a:gd name="T12" fmla="*/ 0 w 404"/>
                <a:gd name="T13" fmla="*/ 387 h 543"/>
                <a:gd name="T14" fmla="*/ 0 w 404"/>
                <a:gd name="T15" fmla="*/ 543 h 543"/>
                <a:gd name="T16" fmla="*/ 404 w 404"/>
                <a:gd name="T17" fmla="*/ 543 h 543"/>
                <a:gd name="T18" fmla="*/ 404 w 404"/>
                <a:gd name="T19" fmla="*/ 0 h 543"/>
                <a:gd name="T20" fmla="*/ 229 w 404"/>
                <a:gd name="T21" fmla="*/ 0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4" h="543">
                  <a:moveTo>
                    <a:pt x="229" y="0"/>
                  </a:moveTo>
                  <a:lnTo>
                    <a:pt x="229" y="30"/>
                  </a:lnTo>
                  <a:lnTo>
                    <a:pt x="373" y="30"/>
                  </a:lnTo>
                  <a:lnTo>
                    <a:pt x="373" y="513"/>
                  </a:lnTo>
                  <a:lnTo>
                    <a:pt x="33" y="513"/>
                  </a:lnTo>
                  <a:lnTo>
                    <a:pt x="31" y="387"/>
                  </a:lnTo>
                  <a:lnTo>
                    <a:pt x="0" y="387"/>
                  </a:lnTo>
                  <a:lnTo>
                    <a:pt x="0" y="543"/>
                  </a:lnTo>
                  <a:lnTo>
                    <a:pt x="404" y="543"/>
                  </a:lnTo>
                  <a:lnTo>
                    <a:pt x="404" y="0"/>
                  </a:lnTo>
                  <a:lnTo>
                    <a:pt x="229"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9" name="Rectangle 23"/>
            <p:cNvSpPr>
              <a:spLocks noChangeArrowheads="1"/>
            </p:cNvSpPr>
            <p:nvPr/>
          </p:nvSpPr>
          <p:spPr bwMode="auto">
            <a:xfrm>
              <a:off x="3959225" y="989013"/>
              <a:ext cx="182563"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0" name="Freeform 24"/>
            <p:cNvSpPr>
              <a:spLocks noEditPoints="1"/>
            </p:cNvSpPr>
            <p:nvPr/>
          </p:nvSpPr>
          <p:spPr bwMode="auto">
            <a:xfrm>
              <a:off x="3295650" y="230188"/>
              <a:ext cx="639763" cy="852488"/>
            </a:xfrm>
            <a:custGeom>
              <a:avLst/>
              <a:gdLst>
                <a:gd name="T0" fmla="*/ 403 w 403"/>
                <a:gd name="T1" fmla="*/ 0 h 537"/>
                <a:gd name="T2" fmla="*/ 0 w 403"/>
                <a:gd name="T3" fmla="*/ 0 h 537"/>
                <a:gd name="T4" fmla="*/ 0 w 403"/>
                <a:gd name="T5" fmla="*/ 447 h 537"/>
                <a:gd name="T6" fmla="*/ 92 w 403"/>
                <a:gd name="T7" fmla="*/ 537 h 537"/>
                <a:gd name="T8" fmla="*/ 403 w 403"/>
                <a:gd name="T9" fmla="*/ 537 h 537"/>
                <a:gd name="T10" fmla="*/ 403 w 403"/>
                <a:gd name="T11" fmla="*/ 0 h 537"/>
                <a:gd name="T12" fmla="*/ 373 w 403"/>
                <a:gd name="T13" fmla="*/ 508 h 537"/>
                <a:gd name="T14" fmla="*/ 108 w 403"/>
                <a:gd name="T15" fmla="*/ 508 h 537"/>
                <a:gd name="T16" fmla="*/ 108 w 403"/>
                <a:gd name="T17" fmla="*/ 433 h 537"/>
                <a:gd name="T18" fmla="*/ 30 w 403"/>
                <a:gd name="T19" fmla="*/ 433 h 537"/>
                <a:gd name="T20" fmla="*/ 30 w 403"/>
                <a:gd name="T21" fmla="*/ 31 h 537"/>
                <a:gd name="T22" fmla="*/ 373 w 403"/>
                <a:gd name="T23" fmla="*/ 31 h 537"/>
                <a:gd name="T24" fmla="*/ 373 w 403"/>
                <a:gd name="T25" fmla="*/ 508 h 5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3" h="537">
                  <a:moveTo>
                    <a:pt x="403" y="0"/>
                  </a:moveTo>
                  <a:lnTo>
                    <a:pt x="0" y="0"/>
                  </a:lnTo>
                  <a:lnTo>
                    <a:pt x="0" y="447"/>
                  </a:lnTo>
                  <a:lnTo>
                    <a:pt x="92" y="537"/>
                  </a:lnTo>
                  <a:lnTo>
                    <a:pt x="403" y="537"/>
                  </a:lnTo>
                  <a:lnTo>
                    <a:pt x="403" y="0"/>
                  </a:lnTo>
                  <a:close/>
                  <a:moveTo>
                    <a:pt x="373" y="508"/>
                  </a:moveTo>
                  <a:lnTo>
                    <a:pt x="108" y="508"/>
                  </a:lnTo>
                  <a:lnTo>
                    <a:pt x="108" y="433"/>
                  </a:lnTo>
                  <a:lnTo>
                    <a:pt x="30" y="433"/>
                  </a:lnTo>
                  <a:lnTo>
                    <a:pt x="30" y="31"/>
                  </a:lnTo>
                  <a:lnTo>
                    <a:pt x="373" y="31"/>
                  </a:lnTo>
                  <a:lnTo>
                    <a:pt x="373" y="50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1" name="Rectangle 25"/>
            <p:cNvSpPr>
              <a:spLocks noChangeArrowheads="1"/>
            </p:cNvSpPr>
            <p:nvPr/>
          </p:nvSpPr>
          <p:spPr bwMode="auto">
            <a:xfrm>
              <a:off x="3441700" y="376238"/>
              <a:ext cx="176213" cy="3238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2" name="Rectangle 26"/>
            <p:cNvSpPr>
              <a:spLocks noChangeArrowheads="1"/>
            </p:cNvSpPr>
            <p:nvPr/>
          </p:nvSpPr>
          <p:spPr bwMode="auto">
            <a:xfrm>
              <a:off x="3411538" y="755651"/>
              <a:ext cx="438150" cy="460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3" name="Rectangle 27"/>
            <p:cNvSpPr>
              <a:spLocks noChangeArrowheads="1"/>
            </p:cNvSpPr>
            <p:nvPr/>
          </p:nvSpPr>
          <p:spPr bwMode="auto">
            <a:xfrm>
              <a:off x="3670300" y="565151"/>
              <a:ext cx="179388"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4" name="Rectangle 28"/>
            <p:cNvSpPr>
              <a:spLocks noChangeArrowheads="1"/>
            </p:cNvSpPr>
            <p:nvPr/>
          </p:nvSpPr>
          <p:spPr bwMode="auto">
            <a:xfrm>
              <a:off x="3670300" y="658813"/>
              <a:ext cx="179388" cy="412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5" name="Rectangle 29"/>
            <p:cNvSpPr>
              <a:spLocks noChangeArrowheads="1"/>
            </p:cNvSpPr>
            <p:nvPr/>
          </p:nvSpPr>
          <p:spPr bwMode="auto">
            <a:xfrm>
              <a:off x="3670300" y="471488"/>
              <a:ext cx="179388"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6" name="Rectangle 30"/>
            <p:cNvSpPr>
              <a:spLocks noChangeArrowheads="1"/>
            </p:cNvSpPr>
            <p:nvPr/>
          </p:nvSpPr>
          <p:spPr bwMode="auto">
            <a:xfrm>
              <a:off x="3670300" y="376238"/>
              <a:ext cx="179388" cy="412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7" name="Rectangle 31"/>
            <p:cNvSpPr>
              <a:spLocks noChangeArrowheads="1"/>
            </p:cNvSpPr>
            <p:nvPr/>
          </p:nvSpPr>
          <p:spPr bwMode="auto">
            <a:xfrm>
              <a:off x="3411538" y="842963"/>
              <a:ext cx="438150"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29" name="Freeform 6"/>
          <p:cNvSpPr/>
          <p:nvPr userDrawn="1"/>
        </p:nvSpPr>
        <p:spPr bwMode="auto">
          <a:xfrm>
            <a:off x="3213039" y="296368"/>
            <a:ext cx="8978961" cy="864888"/>
          </a:xfrm>
          <a:custGeom>
            <a:avLst/>
            <a:gdLst>
              <a:gd name="T0" fmla="*/ 6409 w 6533"/>
              <a:gd name="T1" fmla="*/ 0 h 617"/>
              <a:gd name="T2" fmla="*/ 0 w 6533"/>
              <a:gd name="T3" fmla="*/ 0 h 617"/>
              <a:gd name="T4" fmla="*/ 126 w 6533"/>
              <a:gd name="T5" fmla="*/ 310 h 617"/>
              <a:gd name="T6" fmla="*/ 0 w 6533"/>
              <a:gd name="T7" fmla="*/ 617 h 617"/>
              <a:gd name="T8" fmla="*/ 6409 w 6533"/>
              <a:gd name="T9" fmla="*/ 617 h 617"/>
              <a:gd name="T10" fmla="*/ 6533 w 6533"/>
              <a:gd name="T11" fmla="*/ 310 h 617"/>
              <a:gd name="T12" fmla="*/ 6409 w 6533"/>
              <a:gd name="T13" fmla="*/ 0 h 617"/>
              <a:gd name="connsiteX0" fmla="*/ 9810 w 9810"/>
              <a:gd name="connsiteY0" fmla="*/ 0 h 10000"/>
              <a:gd name="connsiteX1" fmla="*/ 0 w 9810"/>
              <a:gd name="connsiteY1" fmla="*/ 0 h 10000"/>
              <a:gd name="connsiteX2" fmla="*/ 193 w 9810"/>
              <a:gd name="connsiteY2" fmla="*/ 5024 h 10000"/>
              <a:gd name="connsiteX3" fmla="*/ 0 w 9810"/>
              <a:gd name="connsiteY3" fmla="*/ 10000 h 10000"/>
              <a:gd name="connsiteX4" fmla="*/ 9810 w 9810"/>
              <a:gd name="connsiteY4" fmla="*/ 10000 h 10000"/>
              <a:gd name="connsiteX5" fmla="*/ 7589 w 9810"/>
              <a:gd name="connsiteY5" fmla="*/ 5574 h 10000"/>
              <a:gd name="connsiteX6" fmla="*/ 9810 w 9810"/>
              <a:gd name="connsiteY6" fmla="*/ 0 h 10000"/>
              <a:gd name="connsiteX0-1" fmla="*/ 7021 w 10000"/>
              <a:gd name="connsiteY0-2" fmla="*/ 0 h 10000"/>
              <a:gd name="connsiteX1-3" fmla="*/ 0 w 10000"/>
              <a:gd name="connsiteY1-4" fmla="*/ 0 h 10000"/>
              <a:gd name="connsiteX2-5" fmla="*/ 197 w 10000"/>
              <a:gd name="connsiteY2-6" fmla="*/ 5024 h 10000"/>
              <a:gd name="connsiteX3-7" fmla="*/ 0 w 10000"/>
              <a:gd name="connsiteY3-8" fmla="*/ 10000 h 10000"/>
              <a:gd name="connsiteX4-9" fmla="*/ 10000 w 10000"/>
              <a:gd name="connsiteY4-10" fmla="*/ 10000 h 10000"/>
              <a:gd name="connsiteX5-11" fmla="*/ 7736 w 10000"/>
              <a:gd name="connsiteY5-12" fmla="*/ 5574 h 10000"/>
              <a:gd name="connsiteX6-13" fmla="*/ 7021 w 10000"/>
              <a:gd name="connsiteY6-14" fmla="*/ 0 h 10000"/>
              <a:gd name="connsiteX0-15" fmla="*/ 7021 w 7736"/>
              <a:gd name="connsiteY0-16" fmla="*/ 0 h 10038"/>
              <a:gd name="connsiteX1-17" fmla="*/ 0 w 7736"/>
              <a:gd name="connsiteY1-18" fmla="*/ 0 h 10038"/>
              <a:gd name="connsiteX2-19" fmla="*/ 197 w 7736"/>
              <a:gd name="connsiteY2-20" fmla="*/ 5024 h 10038"/>
              <a:gd name="connsiteX3-21" fmla="*/ 0 w 7736"/>
              <a:gd name="connsiteY3-22" fmla="*/ 10000 h 10038"/>
              <a:gd name="connsiteX4-23" fmla="*/ 7017 w 7736"/>
              <a:gd name="connsiteY4-24" fmla="*/ 10038 h 10038"/>
              <a:gd name="connsiteX5-25" fmla="*/ 7736 w 7736"/>
              <a:gd name="connsiteY5-26" fmla="*/ 5574 h 10038"/>
              <a:gd name="connsiteX6-27" fmla="*/ 7021 w 7736"/>
              <a:gd name="connsiteY6-28" fmla="*/ 0 h 10038"/>
              <a:gd name="connsiteX0-29" fmla="*/ 9076 w 9316"/>
              <a:gd name="connsiteY0-30" fmla="*/ 0 h 10000"/>
              <a:gd name="connsiteX1-31" fmla="*/ 0 w 9316"/>
              <a:gd name="connsiteY1-32" fmla="*/ 0 h 10000"/>
              <a:gd name="connsiteX2-33" fmla="*/ 255 w 9316"/>
              <a:gd name="connsiteY2-34" fmla="*/ 5005 h 10000"/>
              <a:gd name="connsiteX3-35" fmla="*/ 0 w 9316"/>
              <a:gd name="connsiteY3-36" fmla="*/ 9962 h 10000"/>
              <a:gd name="connsiteX4-37" fmla="*/ 9071 w 9316"/>
              <a:gd name="connsiteY4-38" fmla="*/ 10000 h 10000"/>
              <a:gd name="connsiteX5-39" fmla="*/ 9316 w 9316"/>
              <a:gd name="connsiteY5-40" fmla="*/ 5668 h 10000"/>
              <a:gd name="connsiteX6-41" fmla="*/ 9076 w 9316"/>
              <a:gd name="connsiteY6-42" fmla="*/ 0 h 10000"/>
              <a:gd name="connsiteX0-43" fmla="*/ 9742 w 10000"/>
              <a:gd name="connsiteY0-44" fmla="*/ 0 h 10000"/>
              <a:gd name="connsiteX1-45" fmla="*/ 0 w 10000"/>
              <a:gd name="connsiteY1-46" fmla="*/ 0 h 10000"/>
              <a:gd name="connsiteX2-47" fmla="*/ 274 w 10000"/>
              <a:gd name="connsiteY2-48" fmla="*/ 5005 h 10000"/>
              <a:gd name="connsiteX3-49" fmla="*/ 0 w 10000"/>
              <a:gd name="connsiteY3-50" fmla="*/ 9962 h 10000"/>
              <a:gd name="connsiteX4-51" fmla="*/ 9737 w 10000"/>
              <a:gd name="connsiteY4-52" fmla="*/ 10000 h 10000"/>
              <a:gd name="connsiteX5-53" fmla="*/ 10000 w 10000"/>
              <a:gd name="connsiteY5-54" fmla="*/ 5668 h 10000"/>
              <a:gd name="connsiteX6-55" fmla="*/ 9742 w 10000"/>
              <a:gd name="connsiteY6-56" fmla="*/ 0 h 10000"/>
              <a:gd name="connsiteX0-57" fmla="*/ 9742 w 9877"/>
              <a:gd name="connsiteY0-58" fmla="*/ 0 h 10000"/>
              <a:gd name="connsiteX1-59" fmla="*/ 0 w 9877"/>
              <a:gd name="connsiteY1-60" fmla="*/ 0 h 10000"/>
              <a:gd name="connsiteX2-61" fmla="*/ 274 w 9877"/>
              <a:gd name="connsiteY2-62" fmla="*/ 5005 h 10000"/>
              <a:gd name="connsiteX3-63" fmla="*/ 0 w 9877"/>
              <a:gd name="connsiteY3-64" fmla="*/ 9962 h 10000"/>
              <a:gd name="connsiteX4-65" fmla="*/ 9737 w 9877"/>
              <a:gd name="connsiteY4-66" fmla="*/ 10000 h 10000"/>
              <a:gd name="connsiteX5-67" fmla="*/ 9738 w 9877"/>
              <a:gd name="connsiteY5-68" fmla="*/ 5783 h 10000"/>
              <a:gd name="connsiteX6-69" fmla="*/ 9742 w 9877"/>
              <a:gd name="connsiteY6-70" fmla="*/ 0 h 10000"/>
              <a:gd name="connsiteX0-71" fmla="*/ 9863 w 9991"/>
              <a:gd name="connsiteY0-72" fmla="*/ 0 h 10000"/>
              <a:gd name="connsiteX1-73" fmla="*/ 0 w 9991"/>
              <a:gd name="connsiteY1-74" fmla="*/ 0 h 10000"/>
              <a:gd name="connsiteX2-75" fmla="*/ 277 w 9991"/>
              <a:gd name="connsiteY2-76" fmla="*/ 5005 h 10000"/>
              <a:gd name="connsiteX3-77" fmla="*/ 0 w 9991"/>
              <a:gd name="connsiteY3-78" fmla="*/ 9962 h 10000"/>
              <a:gd name="connsiteX4-79" fmla="*/ 9858 w 9991"/>
              <a:gd name="connsiteY4-80" fmla="*/ 10000 h 10000"/>
              <a:gd name="connsiteX5-81" fmla="*/ 9817 w 9991"/>
              <a:gd name="connsiteY5-82" fmla="*/ 5783 h 10000"/>
              <a:gd name="connsiteX6-83" fmla="*/ 9863 w 9991"/>
              <a:gd name="connsiteY6-84" fmla="*/ 0 h 10000"/>
              <a:gd name="connsiteX0-85" fmla="*/ 9872 w 10014"/>
              <a:gd name="connsiteY0-86" fmla="*/ 0 h 10000"/>
              <a:gd name="connsiteX1-87" fmla="*/ 0 w 10014"/>
              <a:gd name="connsiteY1-88" fmla="*/ 0 h 10000"/>
              <a:gd name="connsiteX2-89" fmla="*/ 277 w 10014"/>
              <a:gd name="connsiteY2-90" fmla="*/ 5005 h 10000"/>
              <a:gd name="connsiteX3-91" fmla="*/ 0 w 10014"/>
              <a:gd name="connsiteY3-92" fmla="*/ 9962 h 10000"/>
              <a:gd name="connsiteX4-93" fmla="*/ 9867 w 10014"/>
              <a:gd name="connsiteY4-94" fmla="*/ 10000 h 10000"/>
              <a:gd name="connsiteX5-95" fmla="*/ 9890 w 10014"/>
              <a:gd name="connsiteY5-96" fmla="*/ 5745 h 10000"/>
              <a:gd name="connsiteX6-97" fmla="*/ 9872 w 10014"/>
              <a:gd name="connsiteY6-98" fmla="*/ 0 h 10000"/>
              <a:gd name="connsiteX0-99" fmla="*/ 9872 w 10030"/>
              <a:gd name="connsiteY0-100" fmla="*/ 0 h 10000"/>
              <a:gd name="connsiteX1-101" fmla="*/ 0 w 10030"/>
              <a:gd name="connsiteY1-102" fmla="*/ 0 h 10000"/>
              <a:gd name="connsiteX2-103" fmla="*/ 277 w 10030"/>
              <a:gd name="connsiteY2-104" fmla="*/ 5005 h 10000"/>
              <a:gd name="connsiteX3-105" fmla="*/ 0 w 10030"/>
              <a:gd name="connsiteY3-106" fmla="*/ 9962 h 10000"/>
              <a:gd name="connsiteX4-107" fmla="*/ 9867 w 10030"/>
              <a:gd name="connsiteY4-108" fmla="*/ 10000 h 10000"/>
              <a:gd name="connsiteX5-109" fmla="*/ 9890 w 10030"/>
              <a:gd name="connsiteY5-110" fmla="*/ 5745 h 10000"/>
              <a:gd name="connsiteX6-111" fmla="*/ 9872 w 10030"/>
              <a:gd name="connsiteY6-112" fmla="*/ 0 h 10000"/>
              <a:gd name="connsiteX0-113" fmla="*/ 9872 w 9921"/>
              <a:gd name="connsiteY0-114" fmla="*/ 0 h 10000"/>
              <a:gd name="connsiteX1-115" fmla="*/ 0 w 9921"/>
              <a:gd name="connsiteY1-116" fmla="*/ 0 h 10000"/>
              <a:gd name="connsiteX2-117" fmla="*/ 277 w 9921"/>
              <a:gd name="connsiteY2-118" fmla="*/ 5005 h 10000"/>
              <a:gd name="connsiteX3-119" fmla="*/ 0 w 9921"/>
              <a:gd name="connsiteY3-120" fmla="*/ 9962 h 10000"/>
              <a:gd name="connsiteX4-121" fmla="*/ 9867 w 9921"/>
              <a:gd name="connsiteY4-122" fmla="*/ 10000 h 10000"/>
              <a:gd name="connsiteX5-123" fmla="*/ 9890 w 9921"/>
              <a:gd name="connsiteY5-124" fmla="*/ 5745 h 10000"/>
              <a:gd name="connsiteX6-125" fmla="*/ 9872 w 9921"/>
              <a:gd name="connsiteY6-126" fmla="*/ 0 h 10000"/>
              <a:gd name="connsiteX0-127" fmla="*/ 9951 w 9974"/>
              <a:gd name="connsiteY0-128" fmla="*/ 0 h 10000"/>
              <a:gd name="connsiteX1-129" fmla="*/ 0 w 9974"/>
              <a:gd name="connsiteY1-130" fmla="*/ 0 h 10000"/>
              <a:gd name="connsiteX2-131" fmla="*/ 279 w 9974"/>
              <a:gd name="connsiteY2-132" fmla="*/ 5005 h 10000"/>
              <a:gd name="connsiteX3-133" fmla="*/ 0 w 9974"/>
              <a:gd name="connsiteY3-134" fmla="*/ 9962 h 10000"/>
              <a:gd name="connsiteX4-135" fmla="*/ 9946 w 9974"/>
              <a:gd name="connsiteY4-136" fmla="*/ 10000 h 10000"/>
              <a:gd name="connsiteX5-137" fmla="*/ 9969 w 9974"/>
              <a:gd name="connsiteY5-138" fmla="*/ 5745 h 10000"/>
              <a:gd name="connsiteX6-139" fmla="*/ 9951 w 9974"/>
              <a:gd name="connsiteY6-140" fmla="*/ 0 h 10000"/>
              <a:gd name="connsiteX0-141" fmla="*/ 9977 w 10001"/>
              <a:gd name="connsiteY0-142" fmla="*/ 0 h 10000"/>
              <a:gd name="connsiteX1-143" fmla="*/ 0 w 10001"/>
              <a:gd name="connsiteY1-144" fmla="*/ 0 h 10000"/>
              <a:gd name="connsiteX2-145" fmla="*/ 280 w 10001"/>
              <a:gd name="connsiteY2-146" fmla="*/ 5005 h 10000"/>
              <a:gd name="connsiteX3-147" fmla="*/ 0 w 10001"/>
              <a:gd name="connsiteY3-148" fmla="*/ 9962 h 10000"/>
              <a:gd name="connsiteX4-149" fmla="*/ 9972 w 10001"/>
              <a:gd name="connsiteY4-150" fmla="*/ 10000 h 10000"/>
              <a:gd name="connsiteX5-151" fmla="*/ 9995 w 10001"/>
              <a:gd name="connsiteY5-152" fmla="*/ 5745 h 10000"/>
              <a:gd name="connsiteX6-153" fmla="*/ 9977 w 10001"/>
              <a:gd name="connsiteY6-154" fmla="*/ 0 h 10000"/>
              <a:gd name="connsiteX0-155" fmla="*/ 9977 w 10001"/>
              <a:gd name="connsiteY0-156" fmla="*/ 0 h 10000"/>
              <a:gd name="connsiteX1-157" fmla="*/ 0 w 10001"/>
              <a:gd name="connsiteY1-158" fmla="*/ 0 h 10000"/>
              <a:gd name="connsiteX2-159" fmla="*/ 280 w 10001"/>
              <a:gd name="connsiteY2-160" fmla="*/ 5005 h 10000"/>
              <a:gd name="connsiteX3-161" fmla="*/ 0 w 10001"/>
              <a:gd name="connsiteY3-162" fmla="*/ 9962 h 10000"/>
              <a:gd name="connsiteX4-163" fmla="*/ 9972 w 10001"/>
              <a:gd name="connsiteY4-164" fmla="*/ 10000 h 10000"/>
              <a:gd name="connsiteX5-165" fmla="*/ 9995 w 10001"/>
              <a:gd name="connsiteY5-166" fmla="*/ 5745 h 10000"/>
              <a:gd name="connsiteX6-167" fmla="*/ 9977 w 10001"/>
              <a:gd name="connsiteY6-168" fmla="*/ 0 h 10000"/>
              <a:gd name="connsiteX0-169" fmla="*/ 9977 w 10001"/>
              <a:gd name="connsiteY0-170" fmla="*/ 0 h 10000"/>
              <a:gd name="connsiteX1-171" fmla="*/ 0 w 10001"/>
              <a:gd name="connsiteY1-172" fmla="*/ 0 h 10000"/>
              <a:gd name="connsiteX2-173" fmla="*/ 280 w 10001"/>
              <a:gd name="connsiteY2-174" fmla="*/ 5005 h 10000"/>
              <a:gd name="connsiteX3-175" fmla="*/ 0 w 10001"/>
              <a:gd name="connsiteY3-176" fmla="*/ 9962 h 10000"/>
              <a:gd name="connsiteX4-177" fmla="*/ 9972 w 10001"/>
              <a:gd name="connsiteY4-178" fmla="*/ 10000 h 10000"/>
              <a:gd name="connsiteX5-179" fmla="*/ 9995 w 10001"/>
              <a:gd name="connsiteY5-180" fmla="*/ 5745 h 10000"/>
              <a:gd name="connsiteX6-181" fmla="*/ 9977 w 10001"/>
              <a:gd name="connsiteY6-182" fmla="*/ 0 h 10000"/>
              <a:gd name="connsiteX0-183" fmla="*/ 9977 w 9995"/>
              <a:gd name="connsiteY0-184" fmla="*/ 0 h 10000"/>
              <a:gd name="connsiteX1-185" fmla="*/ 0 w 9995"/>
              <a:gd name="connsiteY1-186" fmla="*/ 0 h 10000"/>
              <a:gd name="connsiteX2-187" fmla="*/ 280 w 9995"/>
              <a:gd name="connsiteY2-188" fmla="*/ 5005 h 10000"/>
              <a:gd name="connsiteX3-189" fmla="*/ 0 w 9995"/>
              <a:gd name="connsiteY3-190" fmla="*/ 9962 h 10000"/>
              <a:gd name="connsiteX4-191" fmla="*/ 9972 w 9995"/>
              <a:gd name="connsiteY4-192" fmla="*/ 10000 h 10000"/>
              <a:gd name="connsiteX5-193" fmla="*/ 9995 w 9995"/>
              <a:gd name="connsiteY5-194" fmla="*/ 5745 h 10000"/>
              <a:gd name="connsiteX6-195" fmla="*/ 9977 w 9995"/>
              <a:gd name="connsiteY6-196" fmla="*/ 0 h 10000"/>
              <a:gd name="connsiteX0-197" fmla="*/ 9999 w 10000"/>
              <a:gd name="connsiteY0-198" fmla="*/ 0 h 10000"/>
              <a:gd name="connsiteX1-199" fmla="*/ 0 w 10000"/>
              <a:gd name="connsiteY1-200" fmla="*/ 0 h 10000"/>
              <a:gd name="connsiteX2-201" fmla="*/ 280 w 10000"/>
              <a:gd name="connsiteY2-202" fmla="*/ 5005 h 10000"/>
              <a:gd name="connsiteX3-203" fmla="*/ 0 w 10000"/>
              <a:gd name="connsiteY3-204" fmla="*/ 9962 h 10000"/>
              <a:gd name="connsiteX4-205" fmla="*/ 9977 w 10000"/>
              <a:gd name="connsiteY4-206" fmla="*/ 10000 h 10000"/>
              <a:gd name="connsiteX5-207" fmla="*/ 10000 w 10000"/>
              <a:gd name="connsiteY5-208" fmla="*/ 5745 h 10000"/>
              <a:gd name="connsiteX6-209" fmla="*/ 9999 w 10000"/>
              <a:gd name="connsiteY6-210" fmla="*/ 0 h 10000"/>
              <a:gd name="connsiteX0-211" fmla="*/ 9999 w 10004"/>
              <a:gd name="connsiteY0-212" fmla="*/ 0 h 10000"/>
              <a:gd name="connsiteX1-213" fmla="*/ 0 w 10004"/>
              <a:gd name="connsiteY1-214" fmla="*/ 0 h 10000"/>
              <a:gd name="connsiteX2-215" fmla="*/ 280 w 10004"/>
              <a:gd name="connsiteY2-216" fmla="*/ 5005 h 10000"/>
              <a:gd name="connsiteX3-217" fmla="*/ 0 w 10004"/>
              <a:gd name="connsiteY3-218" fmla="*/ 9962 h 10000"/>
              <a:gd name="connsiteX4-219" fmla="*/ 10000 w 10004"/>
              <a:gd name="connsiteY4-220" fmla="*/ 10000 h 10000"/>
              <a:gd name="connsiteX5-221" fmla="*/ 10000 w 10004"/>
              <a:gd name="connsiteY5-222" fmla="*/ 5745 h 10000"/>
              <a:gd name="connsiteX6-223" fmla="*/ 9999 w 10004"/>
              <a:gd name="connsiteY6-224" fmla="*/ 0 h 10000"/>
              <a:gd name="connsiteX0-225" fmla="*/ 9999 w 10000"/>
              <a:gd name="connsiteY0-226" fmla="*/ 0 h 10000"/>
              <a:gd name="connsiteX1-227" fmla="*/ 0 w 10000"/>
              <a:gd name="connsiteY1-228" fmla="*/ 0 h 10000"/>
              <a:gd name="connsiteX2-229" fmla="*/ 280 w 10000"/>
              <a:gd name="connsiteY2-230" fmla="*/ 5005 h 10000"/>
              <a:gd name="connsiteX3-231" fmla="*/ 0 w 10000"/>
              <a:gd name="connsiteY3-232" fmla="*/ 9962 h 10000"/>
              <a:gd name="connsiteX4-233" fmla="*/ 10000 w 10000"/>
              <a:gd name="connsiteY4-234" fmla="*/ 10000 h 10000"/>
              <a:gd name="connsiteX5-235" fmla="*/ 10000 w 10000"/>
              <a:gd name="connsiteY5-236" fmla="*/ 5745 h 10000"/>
              <a:gd name="connsiteX6-237" fmla="*/ 9999 w 10000"/>
              <a:gd name="connsiteY6-238" fmla="*/ 0 h 10000"/>
              <a:gd name="connsiteX0-239" fmla="*/ 14796 w 14796"/>
              <a:gd name="connsiteY0-240" fmla="*/ 0 h 10000"/>
              <a:gd name="connsiteX1-241" fmla="*/ 0 w 14796"/>
              <a:gd name="connsiteY1-242" fmla="*/ 0 h 10000"/>
              <a:gd name="connsiteX2-243" fmla="*/ 280 w 14796"/>
              <a:gd name="connsiteY2-244" fmla="*/ 5005 h 10000"/>
              <a:gd name="connsiteX3-245" fmla="*/ 0 w 14796"/>
              <a:gd name="connsiteY3-246" fmla="*/ 9962 h 10000"/>
              <a:gd name="connsiteX4-247" fmla="*/ 10000 w 14796"/>
              <a:gd name="connsiteY4-248" fmla="*/ 10000 h 10000"/>
              <a:gd name="connsiteX5-249" fmla="*/ 10000 w 14796"/>
              <a:gd name="connsiteY5-250" fmla="*/ 5745 h 10000"/>
              <a:gd name="connsiteX6-251" fmla="*/ 14796 w 14796"/>
              <a:gd name="connsiteY6-252" fmla="*/ 0 h 10000"/>
              <a:gd name="connsiteX0-253" fmla="*/ 14796 w 14796"/>
              <a:gd name="connsiteY0-254" fmla="*/ 0 h 9968"/>
              <a:gd name="connsiteX1-255" fmla="*/ 0 w 14796"/>
              <a:gd name="connsiteY1-256" fmla="*/ 0 h 9968"/>
              <a:gd name="connsiteX2-257" fmla="*/ 280 w 14796"/>
              <a:gd name="connsiteY2-258" fmla="*/ 5005 h 9968"/>
              <a:gd name="connsiteX3-259" fmla="*/ 0 w 14796"/>
              <a:gd name="connsiteY3-260" fmla="*/ 9962 h 9968"/>
              <a:gd name="connsiteX4-261" fmla="*/ 14788 w 14796"/>
              <a:gd name="connsiteY4-262" fmla="*/ 9968 h 9968"/>
              <a:gd name="connsiteX5-263" fmla="*/ 10000 w 14796"/>
              <a:gd name="connsiteY5-264" fmla="*/ 5745 h 9968"/>
              <a:gd name="connsiteX6-265" fmla="*/ 14796 w 14796"/>
              <a:gd name="connsiteY6-266" fmla="*/ 0 h 9968"/>
              <a:gd name="connsiteX0-267" fmla="*/ 10000 w 10000"/>
              <a:gd name="connsiteY0-268" fmla="*/ 0 h 10000"/>
              <a:gd name="connsiteX1-269" fmla="*/ 0 w 10000"/>
              <a:gd name="connsiteY1-270" fmla="*/ 0 h 10000"/>
              <a:gd name="connsiteX2-271" fmla="*/ 189 w 10000"/>
              <a:gd name="connsiteY2-272" fmla="*/ 5021 h 10000"/>
              <a:gd name="connsiteX3-273" fmla="*/ 0 w 10000"/>
              <a:gd name="connsiteY3-274" fmla="*/ 9994 h 10000"/>
              <a:gd name="connsiteX4-275" fmla="*/ 9995 w 10000"/>
              <a:gd name="connsiteY4-276" fmla="*/ 10000 h 10000"/>
              <a:gd name="connsiteX5-277" fmla="*/ 9998 w 10000"/>
              <a:gd name="connsiteY5-278" fmla="*/ 6152 h 10000"/>
              <a:gd name="connsiteX6-279" fmla="*/ 10000 w 10000"/>
              <a:gd name="connsiteY6-280" fmla="*/ 0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0000" h="10000">
                <a:moveTo>
                  <a:pt x="10000" y="0"/>
                </a:moveTo>
                <a:lnTo>
                  <a:pt x="0" y="0"/>
                </a:lnTo>
                <a:cubicBezTo>
                  <a:pt x="62" y="1674"/>
                  <a:pt x="124" y="3347"/>
                  <a:pt x="189" y="5021"/>
                </a:cubicBezTo>
                <a:cubicBezTo>
                  <a:pt x="124" y="6679"/>
                  <a:pt x="62" y="8336"/>
                  <a:pt x="0" y="9994"/>
                </a:cubicBezTo>
                <a:lnTo>
                  <a:pt x="9995" y="10000"/>
                </a:lnTo>
                <a:cubicBezTo>
                  <a:pt x="9993" y="8184"/>
                  <a:pt x="9998" y="8051"/>
                  <a:pt x="9998" y="6152"/>
                </a:cubicBezTo>
                <a:cubicBezTo>
                  <a:pt x="9996" y="3296"/>
                  <a:pt x="10001" y="2674"/>
                  <a:pt x="10000" y="0"/>
                </a:cubicBez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30" name="Freeform 11"/>
          <p:cNvSpPr/>
          <p:nvPr userDrawn="1"/>
        </p:nvSpPr>
        <p:spPr bwMode="auto">
          <a:xfrm>
            <a:off x="310766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Layout>
</file>

<file path=ppt/slideLayouts/slideLayout121.xml><?xml version="1.0" encoding="utf-8"?>
<p:sldLayout xmlns:a="http://schemas.openxmlformats.org/drawingml/2006/main" xmlns:r="http://schemas.openxmlformats.org/officeDocument/2006/relationships" xmlns:p="http://schemas.openxmlformats.org/presentationml/2006/main" userDrawn="1">
  <p:cSld name="8#仅标题">
    <p:spTree>
      <p:nvGrpSpPr>
        <p:cNvPr id="1" name=""/>
        <p:cNvGrpSpPr/>
        <p:nvPr/>
      </p:nvGrpSpPr>
      <p:grpSpPr>
        <a:xfrm>
          <a:off x="0" y="0"/>
          <a:ext cx="0" cy="0"/>
          <a:chOff x="0" y="0"/>
          <a:chExt cx="0" cy="0"/>
        </a:xfrm>
      </p:grpSpPr>
      <p:sp>
        <p:nvSpPr>
          <p:cNvPr id="10"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1"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2" name="Freeform 12"/>
          <p:cNvSpPr>
            <a:spLocks noEditPoints="1"/>
          </p:cNvSpPr>
          <p:nvPr userDrawn="1"/>
        </p:nvSpPr>
        <p:spPr bwMode="auto">
          <a:xfrm>
            <a:off x="479376" y="474075"/>
            <a:ext cx="508162" cy="508967"/>
          </a:xfrm>
          <a:custGeom>
            <a:avLst/>
            <a:gdLst>
              <a:gd name="T0" fmla="*/ 1433 w 2867"/>
              <a:gd name="T1" fmla="*/ 0 h 2867"/>
              <a:gd name="T2" fmla="*/ 0 w 2867"/>
              <a:gd name="T3" fmla="*/ 1433 h 2867"/>
              <a:gd name="T4" fmla="*/ 1433 w 2867"/>
              <a:gd name="T5" fmla="*/ 2867 h 2867"/>
              <a:gd name="T6" fmla="*/ 2867 w 2867"/>
              <a:gd name="T7" fmla="*/ 1433 h 2867"/>
              <a:gd name="T8" fmla="*/ 1433 w 2867"/>
              <a:gd name="T9" fmla="*/ 0 h 2867"/>
              <a:gd name="T10" fmla="*/ 1433 w 2867"/>
              <a:gd name="T11" fmla="*/ 2662 h 2867"/>
              <a:gd name="T12" fmla="*/ 205 w 2867"/>
              <a:gd name="T13" fmla="*/ 1433 h 2867"/>
              <a:gd name="T14" fmla="*/ 1433 w 2867"/>
              <a:gd name="T15" fmla="*/ 205 h 2867"/>
              <a:gd name="T16" fmla="*/ 2662 w 2867"/>
              <a:gd name="T17" fmla="*/ 1433 h 2867"/>
              <a:gd name="T18" fmla="*/ 1433 w 2867"/>
              <a:gd name="T19" fmla="*/ 2662 h 2867"/>
              <a:gd name="T20" fmla="*/ 2336 w 2867"/>
              <a:gd name="T21" fmla="*/ 2066 h 2867"/>
              <a:gd name="T22" fmla="*/ 523 w 2867"/>
              <a:gd name="T23" fmla="*/ 2066 h 2867"/>
              <a:gd name="T24" fmla="*/ 976 w 2867"/>
              <a:gd name="T25" fmla="*/ 1432 h 2867"/>
              <a:gd name="T26" fmla="*/ 1255 w 2867"/>
              <a:gd name="T27" fmla="*/ 1810 h 2867"/>
              <a:gd name="T28" fmla="*/ 1792 w 2867"/>
              <a:gd name="T29" fmla="*/ 1069 h 2867"/>
              <a:gd name="T30" fmla="*/ 2336 w 2867"/>
              <a:gd name="T31" fmla="*/ 2066 h 2867"/>
              <a:gd name="T32" fmla="*/ 704 w 2867"/>
              <a:gd name="T33" fmla="*/ 978 h 2867"/>
              <a:gd name="T34" fmla="*/ 886 w 2867"/>
              <a:gd name="T35" fmla="*/ 797 h 2867"/>
              <a:gd name="T36" fmla="*/ 1067 w 2867"/>
              <a:gd name="T37" fmla="*/ 978 h 2867"/>
              <a:gd name="T38" fmla="*/ 886 w 2867"/>
              <a:gd name="T39" fmla="*/ 1160 h 2867"/>
              <a:gd name="T40" fmla="*/ 704 w 2867"/>
              <a:gd name="T41" fmla="*/ 978 h 2867"/>
              <a:gd name="T42" fmla="*/ 704 w 2867"/>
              <a:gd name="T43" fmla="*/ 978 h 2867"/>
              <a:gd name="T44" fmla="*/ 704 w 2867"/>
              <a:gd name="T45" fmla="*/ 978 h 2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67" h="2867">
                <a:moveTo>
                  <a:pt x="1433" y="0"/>
                </a:moveTo>
                <a:cubicBezTo>
                  <a:pt x="643" y="0"/>
                  <a:pt x="0" y="643"/>
                  <a:pt x="0" y="1433"/>
                </a:cubicBezTo>
                <a:cubicBezTo>
                  <a:pt x="0" y="2224"/>
                  <a:pt x="643" y="2867"/>
                  <a:pt x="1433" y="2867"/>
                </a:cubicBezTo>
                <a:cubicBezTo>
                  <a:pt x="2224" y="2867"/>
                  <a:pt x="2867" y="2224"/>
                  <a:pt x="2867" y="1433"/>
                </a:cubicBezTo>
                <a:cubicBezTo>
                  <a:pt x="2867" y="643"/>
                  <a:pt x="2224" y="0"/>
                  <a:pt x="1433" y="0"/>
                </a:cubicBezTo>
                <a:close/>
                <a:moveTo>
                  <a:pt x="1433" y="2662"/>
                </a:moveTo>
                <a:cubicBezTo>
                  <a:pt x="756" y="2662"/>
                  <a:pt x="205" y="2111"/>
                  <a:pt x="205" y="1433"/>
                </a:cubicBezTo>
                <a:cubicBezTo>
                  <a:pt x="205" y="756"/>
                  <a:pt x="756" y="205"/>
                  <a:pt x="1433" y="205"/>
                </a:cubicBezTo>
                <a:cubicBezTo>
                  <a:pt x="2111" y="205"/>
                  <a:pt x="2662" y="756"/>
                  <a:pt x="2662" y="1433"/>
                </a:cubicBezTo>
                <a:cubicBezTo>
                  <a:pt x="2662" y="2111"/>
                  <a:pt x="2111" y="2662"/>
                  <a:pt x="1433" y="2662"/>
                </a:cubicBezTo>
                <a:close/>
                <a:moveTo>
                  <a:pt x="2336" y="2066"/>
                </a:moveTo>
                <a:cubicBezTo>
                  <a:pt x="523" y="2066"/>
                  <a:pt x="523" y="2066"/>
                  <a:pt x="523" y="2066"/>
                </a:cubicBezTo>
                <a:cubicBezTo>
                  <a:pt x="976" y="1432"/>
                  <a:pt x="976" y="1432"/>
                  <a:pt x="976" y="1432"/>
                </a:cubicBezTo>
                <a:cubicBezTo>
                  <a:pt x="1255" y="1810"/>
                  <a:pt x="1255" y="1810"/>
                  <a:pt x="1255" y="1810"/>
                </a:cubicBezTo>
                <a:cubicBezTo>
                  <a:pt x="1792" y="1069"/>
                  <a:pt x="1792" y="1069"/>
                  <a:pt x="1792" y="1069"/>
                </a:cubicBezTo>
                <a:lnTo>
                  <a:pt x="2336" y="2066"/>
                </a:lnTo>
                <a:close/>
                <a:moveTo>
                  <a:pt x="704" y="978"/>
                </a:moveTo>
                <a:cubicBezTo>
                  <a:pt x="704" y="878"/>
                  <a:pt x="786" y="797"/>
                  <a:pt x="886" y="797"/>
                </a:cubicBezTo>
                <a:cubicBezTo>
                  <a:pt x="986" y="797"/>
                  <a:pt x="1067" y="878"/>
                  <a:pt x="1067" y="978"/>
                </a:cubicBezTo>
                <a:cubicBezTo>
                  <a:pt x="1067" y="1079"/>
                  <a:pt x="986" y="1160"/>
                  <a:pt x="886" y="1160"/>
                </a:cubicBezTo>
                <a:cubicBezTo>
                  <a:pt x="786" y="1160"/>
                  <a:pt x="704" y="1079"/>
                  <a:pt x="704" y="978"/>
                </a:cubicBezTo>
                <a:close/>
                <a:moveTo>
                  <a:pt x="704" y="978"/>
                </a:moveTo>
                <a:cubicBezTo>
                  <a:pt x="704" y="978"/>
                  <a:pt x="704" y="978"/>
                  <a:pt x="704" y="978"/>
                </a:cubicBezTo>
              </a:path>
            </a:pathLst>
          </a:custGeom>
          <a:solidFill>
            <a:schemeClr val="bg1"/>
          </a:solidFill>
          <a:ln>
            <a:noFill/>
          </a:ln>
        </p:spPr>
        <p:txBody>
          <a:bodyPr vert="horz" wrap="square" lIns="91440" tIns="45720" rIns="91440" bIns="45720" numCol="1" anchor="t" anchorCtr="0" compatLnSpc="1"/>
          <a:lstStyle/>
          <a:p>
            <a:endParaRPr lang="zh-CN" altLang="en-US">
              <a:solidFill>
                <a:srgbClr val="000000"/>
              </a:solidFill>
            </a:endParaRPr>
          </a:p>
        </p:txBody>
      </p:sp>
      <p:sp>
        <p:nvSpPr>
          <p:cNvPr id="6"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Tree>
  </p:cSld>
  <p:clrMapOvr>
    <a:masterClrMapping/>
  </p:clrMapOvr>
  <p:timing>
    <p:tnLst>
      <p:par>
        <p:cTn id="1" dur="indefinite" restart="never" nodeType="tmRoot"/>
      </p:par>
    </p:tnLst>
  </p:timing>
</p:sldLayout>
</file>

<file path=ppt/slideLayouts/slideLayout122.xml><?xml version="1.0" encoding="utf-8"?>
<p:sldLayout xmlns:a="http://schemas.openxmlformats.org/drawingml/2006/main" xmlns:r="http://schemas.openxmlformats.org/officeDocument/2006/relationships" xmlns:p="http://schemas.openxmlformats.org/presentationml/2006/main" userDrawn="1">
  <p:cSld name="8#仅标题">
    <p:spTree>
      <p:nvGrpSpPr>
        <p:cNvPr id="1" name=""/>
        <p:cNvGrpSpPr/>
        <p:nvPr/>
      </p:nvGrpSpPr>
      <p:grpSpPr>
        <a:xfrm>
          <a:off x="0" y="0"/>
          <a:ext cx="0" cy="0"/>
          <a:chOff x="0" y="0"/>
          <a:chExt cx="0" cy="0"/>
        </a:xfrm>
      </p:grpSpPr>
      <p:sp>
        <p:nvSpPr>
          <p:cNvPr id="10"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1"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2" name="Freeform 12"/>
          <p:cNvSpPr>
            <a:spLocks noEditPoints="1"/>
          </p:cNvSpPr>
          <p:nvPr userDrawn="1"/>
        </p:nvSpPr>
        <p:spPr bwMode="auto">
          <a:xfrm>
            <a:off x="479376" y="474075"/>
            <a:ext cx="508162" cy="508967"/>
          </a:xfrm>
          <a:custGeom>
            <a:avLst/>
            <a:gdLst>
              <a:gd name="T0" fmla="*/ 1433 w 2867"/>
              <a:gd name="T1" fmla="*/ 0 h 2867"/>
              <a:gd name="T2" fmla="*/ 0 w 2867"/>
              <a:gd name="T3" fmla="*/ 1433 h 2867"/>
              <a:gd name="T4" fmla="*/ 1433 w 2867"/>
              <a:gd name="T5" fmla="*/ 2867 h 2867"/>
              <a:gd name="T6" fmla="*/ 2867 w 2867"/>
              <a:gd name="T7" fmla="*/ 1433 h 2867"/>
              <a:gd name="T8" fmla="*/ 1433 w 2867"/>
              <a:gd name="T9" fmla="*/ 0 h 2867"/>
              <a:gd name="T10" fmla="*/ 1433 w 2867"/>
              <a:gd name="T11" fmla="*/ 2662 h 2867"/>
              <a:gd name="T12" fmla="*/ 205 w 2867"/>
              <a:gd name="T13" fmla="*/ 1433 h 2867"/>
              <a:gd name="T14" fmla="*/ 1433 w 2867"/>
              <a:gd name="T15" fmla="*/ 205 h 2867"/>
              <a:gd name="T16" fmla="*/ 2662 w 2867"/>
              <a:gd name="T17" fmla="*/ 1433 h 2867"/>
              <a:gd name="T18" fmla="*/ 1433 w 2867"/>
              <a:gd name="T19" fmla="*/ 2662 h 2867"/>
              <a:gd name="T20" fmla="*/ 2336 w 2867"/>
              <a:gd name="T21" fmla="*/ 2066 h 2867"/>
              <a:gd name="T22" fmla="*/ 523 w 2867"/>
              <a:gd name="T23" fmla="*/ 2066 h 2867"/>
              <a:gd name="T24" fmla="*/ 976 w 2867"/>
              <a:gd name="T25" fmla="*/ 1432 h 2867"/>
              <a:gd name="T26" fmla="*/ 1255 w 2867"/>
              <a:gd name="T27" fmla="*/ 1810 h 2867"/>
              <a:gd name="T28" fmla="*/ 1792 w 2867"/>
              <a:gd name="T29" fmla="*/ 1069 h 2867"/>
              <a:gd name="T30" fmla="*/ 2336 w 2867"/>
              <a:gd name="T31" fmla="*/ 2066 h 2867"/>
              <a:gd name="T32" fmla="*/ 704 w 2867"/>
              <a:gd name="T33" fmla="*/ 978 h 2867"/>
              <a:gd name="T34" fmla="*/ 886 w 2867"/>
              <a:gd name="T35" fmla="*/ 797 h 2867"/>
              <a:gd name="T36" fmla="*/ 1067 w 2867"/>
              <a:gd name="T37" fmla="*/ 978 h 2867"/>
              <a:gd name="T38" fmla="*/ 886 w 2867"/>
              <a:gd name="T39" fmla="*/ 1160 h 2867"/>
              <a:gd name="T40" fmla="*/ 704 w 2867"/>
              <a:gd name="T41" fmla="*/ 978 h 2867"/>
              <a:gd name="T42" fmla="*/ 704 w 2867"/>
              <a:gd name="T43" fmla="*/ 978 h 2867"/>
              <a:gd name="T44" fmla="*/ 704 w 2867"/>
              <a:gd name="T45" fmla="*/ 978 h 2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67" h="2867">
                <a:moveTo>
                  <a:pt x="1433" y="0"/>
                </a:moveTo>
                <a:cubicBezTo>
                  <a:pt x="643" y="0"/>
                  <a:pt x="0" y="643"/>
                  <a:pt x="0" y="1433"/>
                </a:cubicBezTo>
                <a:cubicBezTo>
                  <a:pt x="0" y="2224"/>
                  <a:pt x="643" y="2867"/>
                  <a:pt x="1433" y="2867"/>
                </a:cubicBezTo>
                <a:cubicBezTo>
                  <a:pt x="2224" y="2867"/>
                  <a:pt x="2867" y="2224"/>
                  <a:pt x="2867" y="1433"/>
                </a:cubicBezTo>
                <a:cubicBezTo>
                  <a:pt x="2867" y="643"/>
                  <a:pt x="2224" y="0"/>
                  <a:pt x="1433" y="0"/>
                </a:cubicBezTo>
                <a:close/>
                <a:moveTo>
                  <a:pt x="1433" y="2662"/>
                </a:moveTo>
                <a:cubicBezTo>
                  <a:pt x="756" y="2662"/>
                  <a:pt x="205" y="2111"/>
                  <a:pt x="205" y="1433"/>
                </a:cubicBezTo>
                <a:cubicBezTo>
                  <a:pt x="205" y="756"/>
                  <a:pt x="756" y="205"/>
                  <a:pt x="1433" y="205"/>
                </a:cubicBezTo>
                <a:cubicBezTo>
                  <a:pt x="2111" y="205"/>
                  <a:pt x="2662" y="756"/>
                  <a:pt x="2662" y="1433"/>
                </a:cubicBezTo>
                <a:cubicBezTo>
                  <a:pt x="2662" y="2111"/>
                  <a:pt x="2111" y="2662"/>
                  <a:pt x="1433" y="2662"/>
                </a:cubicBezTo>
                <a:close/>
                <a:moveTo>
                  <a:pt x="2336" y="2066"/>
                </a:moveTo>
                <a:cubicBezTo>
                  <a:pt x="523" y="2066"/>
                  <a:pt x="523" y="2066"/>
                  <a:pt x="523" y="2066"/>
                </a:cubicBezTo>
                <a:cubicBezTo>
                  <a:pt x="976" y="1432"/>
                  <a:pt x="976" y="1432"/>
                  <a:pt x="976" y="1432"/>
                </a:cubicBezTo>
                <a:cubicBezTo>
                  <a:pt x="1255" y="1810"/>
                  <a:pt x="1255" y="1810"/>
                  <a:pt x="1255" y="1810"/>
                </a:cubicBezTo>
                <a:cubicBezTo>
                  <a:pt x="1792" y="1069"/>
                  <a:pt x="1792" y="1069"/>
                  <a:pt x="1792" y="1069"/>
                </a:cubicBezTo>
                <a:lnTo>
                  <a:pt x="2336" y="2066"/>
                </a:lnTo>
                <a:close/>
                <a:moveTo>
                  <a:pt x="704" y="978"/>
                </a:moveTo>
                <a:cubicBezTo>
                  <a:pt x="704" y="878"/>
                  <a:pt x="786" y="797"/>
                  <a:pt x="886" y="797"/>
                </a:cubicBezTo>
                <a:cubicBezTo>
                  <a:pt x="986" y="797"/>
                  <a:pt x="1067" y="878"/>
                  <a:pt x="1067" y="978"/>
                </a:cubicBezTo>
                <a:cubicBezTo>
                  <a:pt x="1067" y="1079"/>
                  <a:pt x="986" y="1160"/>
                  <a:pt x="886" y="1160"/>
                </a:cubicBezTo>
                <a:cubicBezTo>
                  <a:pt x="786" y="1160"/>
                  <a:pt x="704" y="1079"/>
                  <a:pt x="704" y="978"/>
                </a:cubicBezTo>
                <a:close/>
                <a:moveTo>
                  <a:pt x="704" y="978"/>
                </a:moveTo>
                <a:cubicBezTo>
                  <a:pt x="704" y="978"/>
                  <a:pt x="704" y="978"/>
                  <a:pt x="704" y="978"/>
                </a:cubicBezTo>
              </a:path>
            </a:pathLst>
          </a:custGeom>
          <a:solidFill>
            <a:schemeClr val="bg1"/>
          </a:solidFill>
          <a:ln>
            <a:noFill/>
          </a:ln>
        </p:spPr>
        <p:txBody>
          <a:bodyPr vert="horz" wrap="square" lIns="91440" tIns="45720" rIns="91440" bIns="45720" numCol="1" anchor="t" anchorCtr="0" compatLnSpc="1"/>
          <a:lstStyle/>
          <a:p>
            <a:endParaRPr lang="zh-CN" altLang="en-US">
              <a:solidFill>
                <a:srgbClr val="000000"/>
              </a:solidFill>
            </a:endParaRPr>
          </a:p>
        </p:txBody>
      </p:sp>
      <p:sp>
        <p:nvSpPr>
          <p:cNvPr id="6"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Tree>
  </p:cSld>
  <p:clrMapOvr>
    <a:masterClrMapping/>
  </p:clrMapOvr>
  <p:timing>
    <p:tnLst>
      <p:par>
        <p:cTn id="1" dur="indefinite" restart="never" nodeType="tmRoot"/>
      </p:par>
    </p:tnLst>
  </p:timing>
</p:sldLayout>
</file>

<file path=ppt/slideLayouts/slideLayout123.xml><?xml version="1.0" encoding="utf-8"?>
<p:sldLayout xmlns:a="http://schemas.openxmlformats.org/drawingml/2006/main" xmlns:r="http://schemas.openxmlformats.org/officeDocument/2006/relationships" xmlns:p="http://schemas.openxmlformats.org/presentationml/2006/main" userDrawn="1">
  <p:cSld name="8#仅标题">
    <p:spTree>
      <p:nvGrpSpPr>
        <p:cNvPr id="1" name=""/>
        <p:cNvGrpSpPr/>
        <p:nvPr/>
      </p:nvGrpSpPr>
      <p:grpSpPr>
        <a:xfrm>
          <a:off x="0" y="0"/>
          <a:ext cx="0" cy="0"/>
          <a:chOff x="0" y="0"/>
          <a:chExt cx="0" cy="0"/>
        </a:xfrm>
      </p:grpSpPr>
      <p:sp>
        <p:nvSpPr>
          <p:cNvPr id="10"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1"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2" name="Freeform 12"/>
          <p:cNvSpPr>
            <a:spLocks noEditPoints="1"/>
          </p:cNvSpPr>
          <p:nvPr userDrawn="1"/>
        </p:nvSpPr>
        <p:spPr bwMode="auto">
          <a:xfrm>
            <a:off x="479376" y="474075"/>
            <a:ext cx="508162" cy="508967"/>
          </a:xfrm>
          <a:custGeom>
            <a:avLst/>
            <a:gdLst>
              <a:gd name="T0" fmla="*/ 1433 w 2867"/>
              <a:gd name="T1" fmla="*/ 0 h 2867"/>
              <a:gd name="T2" fmla="*/ 0 w 2867"/>
              <a:gd name="T3" fmla="*/ 1433 h 2867"/>
              <a:gd name="T4" fmla="*/ 1433 w 2867"/>
              <a:gd name="T5" fmla="*/ 2867 h 2867"/>
              <a:gd name="T6" fmla="*/ 2867 w 2867"/>
              <a:gd name="T7" fmla="*/ 1433 h 2867"/>
              <a:gd name="T8" fmla="*/ 1433 w 2867"/>
              <a:gd name="T9" fmla="*/ 0 h 2867"/>
              <a:gd name="T10" fmla="*/ 1433 w 2867"/>
              <a:gd name="T11" fmla="*/ 2662 h 2867"/>
              <a:gd name="T12" fmla="*/ 205 w 2867"/>
              <a:gd name="T13" fmla="*/ 1433 h 2867"/>
              <a:gd name="T14" fmla="*/ 1433 w 2867"/>
              <a:gd name="T15" fmla="*/ 205 h 2867"/>
              <a:gd name="T16" fmla="*/ 2662 w 2867"/>
              <a:gd name="T17" fmla="*/ 1433 h 2867"/>
              <a:gd name="T18" fmla="*/ 1433 w 2867"/>
              <a:gd name="T19" fmla="*/ 2662 h 2867"/>
              <a:gd name="T20" fmla="*/ 2336 w 2867"/>
              <a:gd name="T21" fmla="*/ 2066 h 2867"/>
              <a:gd name="T22" fmla="*/ 523 w 2867"/>
              <a:gd name="T23" fmla="*/ 2066 h 2867"/>
              <a:gd name="T24" fmla="*/ 976 w 2867"/>
              <a:gd name="T25" fmla="*/ 1432 h 2867"/>
              <a:gd name="T26" fmla="*/ 1255 w 2867"/>
              <a:gd name="T27" fmla="*/ 1810 h 2867"/>
              <a:gd name="T28" fmla="*/ 1792 w 2867"/>
              <a:gd name="T29" fmla="*/ 1069 h 2867"/>
              <a:gd name="T30" fmla="*/ 2336 w 2867"/>
              <a:gd name="T31" fmla="*/ 2066 h 2867"/>
              <a:gd name="T32" fmla="*/ 704 w 2867"/>
              <a:gd name="T33" fmla="*/ 978 h 2867"/>
              <a:gd name="T34" fmla="*/ 886 w 2867"/>
              <a:gd name="T35" fmla="*/ 797 h 2867"/>
              <a:gd name="T36" fmla="*/ 1067 w 2867"/>
              <a:gd name="T37" fmla="*/ 978 h 2867"/>
              <a:gd name="T38" fmla="*/ 886 w 2867"/>
              <a:gd name="T39" fmla="*/ 1160 h 2867"/>
              <a:gd name="T40" fmla="*/ 704 w 2867"/>
              <a:gd name="T41" fmla="*/ 978 h 2867"/>
              <a:gd name="T42" fmla="*/ 704 w 2867"/>
              <a:gd name="T43" fmla="*/ 978 h 2867"/>
              <a:gd name="T44" fmla="*/ 704 w 2867"/>
              <a:gd name="T45" fmla="*/ 978 h 2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67" h="2867">
                <a:moveTo>
                  <a:pt x="1433" y="0"/>
                </a:moveTo>
                <a:cubicBezTo>
                  <a:pt x="643" y="0"/>
                  <a:pt x="0" y="643"/>
                  <a:pt x="0" y="1433"/>
                </a:cubicBezTo>
                <a:cubicBezTo>
                  <a:pt x="0" y="2224"/>
                  <a:pt x="643" y="2867"/>
                  <a:pt x="1433" y="2867"/>
                </a:cubicBezTo>
                <a:cubicBezTo>
                  <a:pt x="2224" y="2867"/>
                  <a:pt x="2867" y="2224"/>
                  <a:pt x="2867" y="1433"/>
                </a:cubicBezTo>
                <a:cubicBezTo>
                  <a:pt x="2867" y="643"/>
                  <a:pt x="2224" y="0"/>
                  <a:pt x="1433" y="0"/>
                </a:cubicBezTo>
                <a:close/>
                <a:moveTo>
                  <a:pt x="1433" y="2662"/>
                </a:moveTo>
                <a:cubicBezTo>
                  <a:pt x="756" y="2662"/>
                  <a:pt x="205" y="2111"/>
                  <a:pt x="205" y="1433"/>
                </a:cubicBezTo>
                <a:cubicBezTo>
                  <a:pt x="205" y="756"/>
                  <a:pt x="756" y="205"/>
                  <a:pt x="1433" y="205"/>
                </a:cubicBezTo>
                <a:cubicBezTo>
                  <a:pt x="2111" y="205"/>
                  <a:pt x="2662" y="756"/>
                  <a:pt x="2662" y="1433"/>
                </a:cubicBezTo>
                <a:cubicBezTo>
                  <a:pt x="2662" y="2111"/>
                  <a:pt x="2111" y="2662"/>
                  <a:pt x="1433" y="2662"/>
                </a:cubicBezTo>
                <a:close/>
                <a:moveTo>
                  <a:pt x="2336" y="2066"/>
                </a:moveTo>
                <a:cubicBezTo>
                  <a:pt x="523" y="2066"/>
                  <a:pt x="523" y="2066"/>
                  <a:pt x="523" y="2066"/>
                </a:cubicBezTo>
                <a:cubicBezTo>
                  <a:pt x="976" y="1432"/>
                  <a:pt x="976" y="1432"/>
                  <a:pt x="976" y="1432"/>
                </a:cubicBezTo>
                <a:cubicBezTo>
                  <a:pt x="1255" y="1810"/>
                  <a:pt x="1255" y="1810"/>
                  <a:pt x="1255" y="1810"/>
                </a:cubicBezTo>
                <a:cubicBezTo>
                  <a:pt x="1792" y="1069"/>
                  <a:pt x="1792" y="1069"/>
                  <a:pt x="1792" y="1069"/>
                </a:cubicBezTo>
                <a:lnTo>
                  <a:pt x="2336" y="2066"/>
                </a:lnTo>
                <a:close/>
                <a:moveTo>
                  <a:pt x="704" y="978"/>
                </a:moveTo>
                <a:cubicBezTo>
                  <a:pt x="704" y="878"/>
                  <a:pt x="786" y="797"/>
                  <a:pt x="886" y="797"/>
                </a:cubicBezTo>
                <a:cubicBezTo>
                  <a:pt x="986" y="797"/>
                  <a:pt x="1067" y="878"/>
                  <a:pt x="1067" y="978"/>
                </a:cubicBezTo>
                <a:cubicBezTo>
                  <a:pt x="1067" y="1079"/>
                  <a:pt x="986" y="1160"/>
                  <a:pt x="886" y="1160"/>
                </a:cubicBezTo>
                <a:cubicBezTo>
                  <a:pt x="786" y="1160"/>
                  <a:pt x="704" y="1079"/>
                  <a:pt x="704" y="978"/>
                </a:cubicBezTo>
                <a:close/>
                <a:moveTo>
                  <a:pt x="704" y="978"/>
                </a:moveTo>
                <a:cubicBezTo>
                  <a:pt x="704" y="978"/>
                  <a:pt x="704" y="978"/>
                  <a:pt x="704" y="978"/>
                </a:cubicBezTo>
              </a:path>
            </a:pathLst>
          </a:custGeom>
          <a:solidFill>
            <a:schemeClr val="bg1"/>
          </a:solidFill>
          <a:ln>
            <a:noFill/>
          </a:ln>
        </p:spPr>
        <p:txBody>
          <a:bodyPr vert="horz" wrap="square" lIns="91440" tIns="45720" rIns="91440" bIns="45720" numCol="1" anchor="t" anchorCtr="0" compatLnSpc="1"/>
          <a:lstStyle/>
          <a:p>
            <a:endParaRPr lang="zh-CN" altLang="en-US">
              <a:solidFill>
                <a:srgbClr val="000000"/>
              </a:solidFill>
            </a:endParaRPr>
          </a:p>
        </p:txBody>
      </p:sp>
      <p:sp>
        <p:nvSpPr>
          <p:cNvPr id="6"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Tree>
  </p:cSld>
  <p:clrMapOvr>
    <a:masterClrMapping/>
  </p:clrMapOvr>
  <p:timing>
    <p:tnLst>
      <p:par>
        <p:cTn id="1" dur="indefinite" restart="never" nodeType="tmRoot"/>
      </p:par>
    </p:tnLst>
  </p:timing>
</p:sldLayout>
</file>

<file path=ppt/slideLayouts/slideLayout124.xml><?xml version="1.0" encoding="utf-8"?>
<p:sldLayout xmlns:a="http://schemas.openxmlformats.org/drawingml/2006/main" xmlns:r="http://schemas.openxmlformats.org/officeDocument/2006/relationships" xmlns:p="http://schemas.openxmlformats.org/presentationml/2006/main" userDrawn="1">
  <p:cSld name="10#思考题">
    <p:spTree>
      <p:nvGrpSpPr>
        <p:cNvPr id="1" name=""/>
        <p:cNvGrpSpPr/>
        <p:nvPr/>
      </p:nvGrpSpPr>
      <p:grpSpPr>
        <a:xfrm>
          <a:off x="0" y="0"/>
          <a:ext cx="0" cy="0"/>
          <a:chOff x="0" y="0"/>
          <a:chExt cx="0" cy="0"/>
        </a:xfrm>
      </p:grpSpPr>
      <p:sp>
        <p:nvSpPr>
          <p:cNvPr id="4" name="文本占位符 6"/>
          <p:cNvSpPr>
            <a:spLocks noGrp="1"/>
          </p:cNvSpPr>
          <p:nvPr>
            <p:ph type="body" sz="quarter" idx="10" hasCustomPrompt="1"/>
          </p:nvPr>
        </p:nvSpPr>
        <p:spPr>
          <a:xfrm>
            <a:off x="912285" y="1233487"/>
            <a:ext cx="10560049" cy="4680000"/>
          </a:xfrm>
        </p:spPr>
        <p:txBody>
          <a:bodyPr/>
          <a:lstStyle>
            <a:lvl1pPr marL="457200" marR="0" indent="-457200" algn="just" defTabSz="802005" rtl="0" eaLnBrk="1" fontAlgn="base" latinLnBrk="0" hangingPunct="1">
              <a:lnSpc>
                <a:spcPct val="140000"/>
              </a:lnSpc>
              <a:spcBef>
                <a:spcPct val="30000"/>
              </a:spcBef>
              <a:spcAft>
                <a:spcPct val="0"/>
              </a:spcAft>
              <a:buClr>
                <a:srgbClr val="808080"/>
              </a:buClr>
              <a:buSzPct val="100000"/>
              <a:buFont typeface="+mj-lt"/>
              <a:buAutoNum type="arabicPeriod"/>
              <a:defRPr sz="2000">
                <a:latin typeface="+mn-ea"/>
                <a:ea typeface="+mn-ea"/>
                <a:cs typeface="Arial" panose="020B0604020202020204" pitchFamily="34" charset="0"/>
              </a:defRPr>
            </a:lvl1pPr>
            <a:lvl2pPr marL="401320" indent="0" algn="just">
              <a:buSzPct val="100000"/>
              <a:buFont typeface="+mj-lt"/>
              <a:buNone/>
              <a:defRPr sz="1800"/>
            </a:lvl2pPr>
            <a:lvl3pPr>
              <a:defRPr/>
            </a:lvl3pPr>
            <a:lvl5pPr>
              <a:buNone/>
              <a:defRPr/>
            </a:lvl5pPr>
          </a:lstStyle>
          <a:p>
            <a:r>
              <a:rPr lang="zh-CN" altLang="en-US" dirty="0"/>
              <a:t>此版式用于思考题</a:t>
            </a:r>
            <a:r>
              <a:rPr lang="en-US" altLang="zh-CN" dirty="0"/>
              <a:t>-201501</a:t>
            </a:r>
            <a:r>
              <a:rPr lang="zh-CN" altLang="en-US" dirty="0"/>
              <a:t>具体格式（序号格式需以模板展示</a:t>
            </a:r>
            <a:r>
              <a:rPr lang="zh-CN" altLang="en-US" dirty="0" smtClean="0"/>
              <a:t>）</a:t>
            </a:r>
            <a:endParaRPr lang="en-US" altLang="zh-CN" dirty="0"/>
          </a:p>
        </p:txBody>
      </p:sp>
      <p:sp>
        <p:nvSpPr>
          <p:cNvPr id="5" name="TextBox 10"/>
          <p:cNvSpPr txBox="1"/>
          <p:nvPr userDrawn="1"/>
        </p:nvSpPr>
        <p:spPr bwMode="auto">
          <a:xfrm>
            <a:off x="1595500" y="408779"/>
            <a:ext cx="1665402" cy="639559"/>
          </a:xfrm>
          <a:prstGeom prst="rect">
            <a:avLst/>
          </a:prstGeom>
          <a:noFill/>
          <a:ln w="9525">
            <a:noFill/>
            <a:miter lim="800000"/>
          </a:ln>
        </p:spPr>
        <p:txBody>
          <a:bodyPr wrap="square" lIns="99980" tIns="49987" rIns="99980" bIns="49987" rtlCol="0">
            <a:spAutoFit/>
          </a:bodyPr>
          <a:lstStyle/>
          <a:p>
            <a:pPr defTabSz="1001395" eaLnBrk="0" hangingPunct="0"/>
            <a:r>
              <a:rPr lang="zh-CN" altLang="en-US" sz="3500" b="1" dirty="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rPr>
              <a:t>思考题</a:t>
            </a:r>
            <a:endParaRPr lang="zh-CN" altLang="en-US" sz="3500" b="1" dirty="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9"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10" name="组合 9"/>
          <p:cNvGrpSpPr/>
          <p:nvPr userDrawn="1"/>
        </p:nvGrpSpPr>
        <p:grpSpPr>
          <a:xfrm>
            <a:off x="479376" y="424270"/>
            <a:ext cx="495619" cy="592462"/>
            <a:chOff x="5554662" y="2422526"/>
            <a:chExt cx="690564" cy="825500"/>
          </a:xfrm>
          <a:solidFill>
            <a:schemeClr val="bg1"/>
          </a:solidFill>
        </p:grpSpPr>
        <p:sp>
          <p:nvSpPr>
            <p:cNvPr id="11" name="Freeform 30"/>
            <p:cNvSpPr/>
            <p:nvPr/>
          </p:nvSpPr>
          <p:spPr bwMode="auto">
            <a:xfrm>
              <a:off x="5554662" y="2487613"/>
              <a:ext cx="258763" cy="760413"/>
            </a:xfrm>
            <a:custGeom>
              <a:avLst/>
              <a:gdLst>
                <a:gd name="T0" fmla="*/ 233 w 245"/>
                <a:gd name="T1" fmla="*/ 722 h 722"/>
                <a:gd name="T2" fmla="*/ 245 w 245"/>
                <a:gd name="T3" fmla="*/ 710 h 722"/>
                <a:gd name="T4" fmla="*/ 245 w 245"/>
                <a:gd name="T5" fmla="*/ 614 h 722"/>
                <a:gd name="T6" fmla="*/ 187 w 245"/>
                <a:gd name="T7" fmla="*/ 559 h 722"/>
                <a:gd name="T8" fmla="*/ 93 w 245"/>
                <a:gd name="T9" fmla="*/ 499 h 722"/>
                <a:gd name="T10" fmla="*/ 93 w 245"/>
                <a:gd name="T11" fmla="*/ 401 h 722"/>
                <a:gd name="T12" fmla="*/ 82 w 245"/>
                <a:gd name="T13" fmla="*/ 398 h 722"/>
                <a:gd name="T14" fmla="*/ 38 w 245"/>
                <a:gd name="T15" fmla="*/ 381 h 722"/>
                <a:gd name="T16" fmla="*/ 102 w 245"/>
                <a:gd name="T17" fmla="*/ 255 h 722"/>
                <a:gd name="T18" fmla="*/ 106 w 245"/>
                <a:gd name="T19" fmla="*/ 250 h 722"/>
                <a:gd name="T20" fmla="*/ 105 w 245"/>
                <a:gd name="T21" fmla="*/ 244 h 722"/>
                <a:gd name="T22" fmla="*/ 218 w 245"/>
                <a:gd name="T23" fmla="*/ 31 h 722"/>
                <a:gd name="T24" fmla="*/ 225 w 245"/>
                <a:gd name="T25" fmla="*/ 15 h 722"/>
                <a:gd name="T26" fmla="*/ 222 w 245"/>
                <a:gd name="T27" fmla="*/ 9 h 722"/>
                <a:gd name="T28" fmla="*/ 207 w 245"/>
                <a:gd name="T29" fmla="*/ 3 h 722"/>
                <a:gd name="T30" fmla="*/ 86 w 245"/>
                <a:gd name="T31" fmla="*/ 148 h 722"/>
                <a:gd name="T32" fmla="*/ 75 w 245"/>
                <a:gd name="T33" fmla="*/ 240 h 722"/>
                <a:gd name="T34" fmla="*/ 8 w 245"/>
                <a:gd name="T35" fmla="*/ 390 h 722"/>
                <a:gd name="T36" fmla="*/ 8 w 245"/>
                <a:gd name="T37" fmla="*/ 391 h 722"/>
                <a:gd name="T38" fmla="*/ 8 w 245"/>
                <a:gd name="T39" fmla="*/ 393 h 722"/>
                <a:gd name="T40" fmla="*/ 63 w 245"/>
                <a:gd name="T41" fmla="*/ 424 h 722"/>
                <a:gd name="T42" fmla="*/ 63 w 245"/>
                <a:gd name="T43" fmla="*/ 500 h 722"/>
                <a:gd name="T44" fmla="*/ 179 w 245"/>
                <a:gd name="T45" fmla="*/ 588 h 722"/>
                <a:gd name="T46" fmla="*/ 215 w 245"/>
                <a:gd name="T47" fmla="*/ 612 h 722"/>
                <a:gd name="T48" fmla="*/ 215 w 245"/>
                <a:gd name="T49" fmla="*/ 614 h 722"/>
                <a:gd name="T50" fmla="*/ 215 w 245"/>
                <a:gd name="T51" fmla="*/ 710 h 722"/>
                <a:gd name="T52" fmla="*/ 227 w 245"/>
                <a:gd name="T53" fmla="*/ 722 h 722"/>
                <a:gd name="T54" fmla="*/ 233 w 245"/>
                <a:gd name="T55" fmla="*/ 722 h 7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5" h="722">
                  <a:moveTo>
                    <a:pt x="233" y="722"/>
                  </a:moveTo>
                  <a:cubicBezTo>
                    <a:pt x="240" y="722"/>
                    <a:pt x="245" y="717"/>
                    <a:pt x="245" y="710"/>
                  </a:cubicBezTo>
                  <a:cubicBezTo>
                    <a:pt x="245" y="614"/>
                    <a:pt x="245" y="614"/>
                    <a:pt x="245" y="614"/>
                  </a:cubicBezTo>
                  <a:cubicBezTo>
                    <a:pt x="245" y="605"/>
                    <a:pt x="242" y="574"/>
                    <a:pt x="187" y="559"/>
                  </a:cubicBezTo>
                  <a:cubicBezTo>
                    <a:pt x="128" y="543"/>
                    <a:pt x="94" y="522"/>
                    <a:pt x="93" y="499"/>
                  </a:cubicBezTo>
                  <a:cubicBezTo>
                    <a:pt x="93" y="401"/>
                    <a:pt x="93" y="401"/>
                    <a:pt x="93" y="401"/>
                  </a:cubicBezTo>
                  <a:cubicBezTo>
                    <a:pt x="82" y="398"/>
                    <a:pt x="82" y="398"/>
                    <a:pt x="82" y="398"/>
                  </a:cubicBezTo>
                  <a:cubicBezTo>
                    <a:pt x="64" y="393"/>
                    <a:pt x="45" y="385"/>
                    <a:pt x="38" y="381"/>
                  </a:cubicBezTo>
                  <a:cubicBezTo>
                    <a:pt x="38" y="369"/>
                    <a:pt x="44" y="325"/>
                    <a:pt x="102" y="255"/>
                  </a:cubicBezTo>
                  <a:cubicBezTo>
                    <a:pt x="106" y="250"/>
                    <a:pt x="106" y="250"/>
                    <a:pt x="106" y="250"/>
                  </a:cubicBezTo>
                  <a:cubicBezTo>
                    <a:pt x="105" y="244"/>
                    <a:pt x="105" y="244"/>
                    <a:pt x="105" y="244"/>
                  </a:cubicBezTo>
                  <a:cubicBezTo>
                    <a:pt x="105" y="237"/>
                    <a:pt x="92" y="92"/>
                    <a:pt x="218" y="31"/>
                  </a:cubicBezTo>
                  <a:cubicBezTo>
                    <a:pt x="224" y="28"/>
                    <a:pt x="227" y="21"/>
                    <a:pt x="225" y="15"/>
                  </a:cubicBezTo>
                  <a:cubicBezTo>
                    <a:pt x="222" y="9"/>
                    <a:pt x="222" y="9"/>
                    <a:pt x="222" y="9"/>
                  </a:cubicBezTo>
                  <a:cubicBezTo>
                    <a:pt x="220" y="3"/>
                    <a:pt x="213" y="0"/>
                    <a:pt x="207" y="3"/>
                  </a:cubicBezTo>
                  <a:cubicBezTo>
                    <a:pt x="147" y="31"/>
                    <a:pt x="105" y="81"/>
                    <a:pt x="86" y="148"/>
                  </a:cubicBezTo>
                  <a:cubicBezTo>
                    <a:pt x="74" y="189"/>
                    <a:pt x="74" y="226"/>
                    <a:pt x="75" y="240"/>
                  </a:cubicBezTo>
                  <a:cubicBezTo>
                    <a:pt x="0" y="333"/>
                    <a:pt x="7" y="385"/>
                    <a:pt x="8" y="390"/>
                  </a:cubicBezTo>
                  <a:cubicBezTo>
                    <a:pt x="8" y="391"/>
                    <a:pt x="8" y="391"/>
                    <a:pt x="8" y="391"/>
                  </a:cubicBezTo>
                  <a:cubicBezTo>
                    <a:pt x="8" y="393"/>
                    <a:pt x="8" y="393"/>
                    <a:pt x="8" y="393"/>
                  </a:cubicBezTo>
                  <a:cubicBezTo>
                    <a:pt x="10" y="397"/>
                    <a:pt x="14" y="409"/>
                    <a:pt x="63" y="424"/>
                  </a:cubicBezTo>
                  <a:cubicBezTo>
                    <a:pt x="63" y="500"/>
                    <a:pt x="63" y="500"/>
                    <a:pt x="63" y="500"/>
                  </a:cubicBezTo>
                  <a:cubicBezTo>
                    <a:pt x="65" y="539"/>
                    <a:pt x="104" y="569"/>
                    <a:pt x="179" y="588"/>
                  </a:cubicBezTo>
                  <a:cubicBezTo>
                    <a:pt x="213" y="597"/>
                    <a:pt x="215" y="611"/>
                    <a:pt x="215" y="612"/>
                  </a:cubicBezTo>
                  <a:cubicBezTo>
                    <a:pt x="215" y="614"/>
                    <a:pt x="215" y="614"/>
                    <a:pt x="215" y="614"/>
                  </a:cubicBezTo>
                  <a:cubicBezTo>
                    <a:pt x="215" y="710"/>
                    <a:pt x="215" y="710"/>
                    <a:pt x="215" y="710"/>
                  </a:cubicBezTo>
                  <a:cubicBezTo>
                    <a:pt x="215" y="717"/>
                    <a:pt x="220" y="722"/>
                    <a:pt x="227" y="722"/>
                  </a:cubicBezTo>
                  <a:lnTo>
                    <a:pt x="233" y="72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2" name="Freeform 31"/>
            <p:cNvSpPr/>
            <p:nvPr/>
          </p:nvSpPr>
          <p:spPr bwMode="auto">
            <a:xfrm>
              <a:off x="6029325" y="2752726"/>
              <a:ext cx="169863" cy="495300"/>
            </a:xfrm>
            <a:custGeom>
              <a:avLst/>
              <a:gdLst>
                <a:gd name="T0" fmla="*/ 21 w 162"/>
                <a:gd name="T1" fmla="*/ 470 h 470"/>
                <a:gd name="T2" fmla="*/ 33 w 162"/>
                <a:gd name="T3" fmla="*/ 458 h 470"/>
                <a:gd name="T4" fmla="*/ 33 w 162"/>
                <a:gd name="T5" fmla="*/ 361 h 470"/>
                <a:gd name="T6" fmla="*/ 108 w 162"/>
                <a:gd name="T7" fmla="*/ 168 h 470"/>
                <a:gd name="T8" fmla="*/ 162 w 162"/>
                <a:gd name="T9" fmla="*/ 13 h 470"/>
                <a:gd name="T10" fmla="*/ 151 w 162"/>
                <a:gd name="T11" fmla="*/ 1 h 470"/>
                <a:gd name="T12" fmla="*/ 144 w 162"/>
                <a:gd name="T13" fmla="*/ 0 h 470"/>
                <a:gd name="T14" fmla="*/ 131 w 162"/>
                <a:gd name="T15" fmla="*/ 12 h 470"/>
                <a:gd name="T16" fmla="*/ 84 w 162"/>
                <a:gd name="T17" fmla="*/ 149 h 470"/>
                <a:gd name="T18" fmla="*/ 3 w 162"/>
                <a:gd name="T19" fmla="*/ 362 h 470"/>
                <a:gd name="T20" fmla="*/ 3 w 162"/>
                <a:gd name="T21" fmla="*/ 458 h 470"/>
                <a:gd name="T22" fmla="*/ 15 w 162"/>
                <a:gd name="T23" fmla="*/ 470 h 470"/>
                <a:gd name="T24" fmla="*/ 21 w 162"/>
                <a:gd name="T25" fmla="*/ 470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2" h="470">
                  <a:moveTo>
                    <a:pt x="21" y="470"/>
                  </a:moveTo>
                  <a:cubicBezTo>
                    <a:pt x="28" y="470"/>
                    <a:pt x="33" y="465"/>
                    <a:pt x="33" y="458"/>
                  </a:cubicBezTo>
                  <a:cubicBezTo>
                    <a:pt x="33" y="361"/>
                    <a:pt x="33" y="361"/>
                    <a:pt x="33" y="361"/>
                  </a:cubicBezTo>
                  <a:cubicBezTo>
                    <a:pt x="33" y="360"/>
                    <a:pt x="29" y="262"/>
                    <a:pt x="108" y="168"/>
                  </a:cubicBezTo>
                  <a:cubicBezTo>
                    <a:pt x="137" y="133"/>
                    <a:pt x="157" y="75"/>
                    <a:pt x="162" y="13"/>
                  </a:cubicBezTo>
                  <a:cubicBezTo>
                    <a:pt x="162" y="7"/>
                    <a:pt x="157" y="1"/>
                    <a:pt x="151" y="1"/>
                  </a:cubicBezTo>
                  <a:cubicBezTo>
                    <a:pt x="144" y="0"/>
                    <a:pt x="144" y="0"/>
                    <a:pt x="144" y="0"/>
                  </a:cubicBezTo>
                  <a:cubicBezTo>
                    <a:pt x="138" y="0"/>
                    <a:pt x="132" y="5"/>
                    <a:pt x="131" y="12"/>
                  </a:cubicBezTo>
                  <a:cubicBezTo>
                    <a:pt x="127" y="67"/>
                    <a:pt x="110" y="119"/>
                    <a:pt x="84" y="149"/>
                  </a:cubicBezTo>
                  <a:cubicBezTo>
                    <a:pt x="0" y="249"/>
                    <a:pt x="3" y="353"/>
                    <a:pt x="3" y="362"/>
                  </a:cubicBezTo>
                  <a:cubicBezTo>
                    <a:pt x="3" y="458"/>
                    <a:pt x="3" y="458"/>
                    <a:pt x="3" y="458"/>
                  </a:cubicBezTo>
                  <a:cubicBezTo>
                    <a:pt x="3" y="465"/>
                    <a:pt x="8" y="470"/>
                    <a:pt x="15" y="470"/>
                  </a:cubicBezTo>
                  <a:lnTo>
                    <a:pt x="21" y="47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3" name="Freeform 32"/>
            <p:cNvSpPr/>
            <p:nvPr/>
          </p:nvSpPr>
          <p:spPr bwMode="auto">
            <a:xfrm>
              <a:off x="5851525" y="2489201"/>
              <a:ext cx="325437" cy="406401"/>
            </a:xfrm>
            <a:custGeom>
              <a:avLst/>
              <a:gdLst>
                <a:gd name="T0" fmla="*/ 155 w 309"/>
                <a:gd name="T1" fmla="*/ 386 h 386"/>
                <a:gd name="T2" fmla="*/ 189 w 309"/>
                <a:gd name="T3" fmla="*/ 363 h 386"/>
                <a:gd name="T4" fmla="*/ 208 w 309"/>
                <a:gd name="T5" fmla="*/ 363 h 386"/>
                <a:gd name="T6" fmla="*/ 232 w 309"/>
                <a:gd name="T7" fmla="*/ 353 h 386"/>
                <a:gd name="T8" fmla="*/ 242 w 309"/>
                <a:gd name="T9" fmla="*/ 329 h 386"/>
                <a:gd name="T10" fmla="*/ 242 w 309"/>
                <a:gd name="T11" fmla="*/ 308 h 386"/>
                <a:gd name="T12" fmla="*/ 212 w 309"/>
                <a:gd name="T13" fmla="*/ 308 h 386"/>
                <a:gd name="T14" fmla="*/ 212 w 309"/>
                <a:gd name="T15" fmla="*/ 329 h 386"/>
                <a:gd name="T16" fmla="*/ 210 w 309"/>
                <a:gd name="T17" fmla="*/ 332 h 386"/>
                <a:gd name="T18" fmla="*/ 208 w 309"/>
                <a:gd name="T19" fmla="*/ 333 h 386"/>
                <a:gd name="T20" fmla="*/ 162 w 309"/>
                <a:gd name="T21" fmla="*/ 333 h 386"/>
                <a:gd name="T22" fmla="*/ 162 w 309"/>
                <a:gd name="T23" fmla="*/ 348 h 386"/>
                <a:gd name="T24" fmla="*/ 155 w 309"/>
                <a:gd name="T25" fmla="*/ 356 h 386"/>
                <a:gd name="T26" fmla="*/ 147 w 309"/>
                <a:gd name="T27" fmla="*/ 348 h 386"/>
                <a:gd name="T28" fmla="*/ 147 w 309"/>
                <a:gd name="T29" fmla="*/ 333 h 386"/>
                <a:gd name="T30" fmla="*/ 101 w 309"/>
                <a:gd name="T31" fmla="*/ 333 h 386"/>
                <a:gd name="T32" fmla="*/ 98 w 309"/>
                <a:gd name="T33" fmla="*/ 329 h 386"/>
                <a:gd name="T34" fmla="*/ 98 w 309"/>
                <a:gd name="T35" fmla="*/ 266 h 386"/>
                <a:gd name="T36" fmla="*/ 90 w 309"/>
                <a:gd name="T37" fmla="*/ 262 h 386"/>
                <a:gd name="T38" fmla="*/ 30 w 309"/>
                <a:gd name="T39" fmla="*/ 155 h 386"/>
                <a:gd name="T40" fmla="*/ 155 w 309"/>
                <a:gd name="T41" fmla="*/ 31 h 386"/>
                <a:gd name="T42" fmla="*/ 279 w 309"/>
                <a:gd name="T43" fmla="*/ 155 h 386"/>
                <a:gd name="T44" fmla="*/ 222 w 309"/>
                <a:gd name="T45" fmla="*/ 260 h 386"/>
                <a:gd name="T46" fmla="*/ 174 w 309"/>
                <a:gd name="T47" fmla="*/ 259 h 386"/>
                <a:gd name="T48" fmla="*/ 170 w 309"/>
                <a:gd name="T49" fmla="*/ 255 h 386"/>
                <a:gd name="T50" fmla="*/ 170 w 309"/>
                <a:gd name="T51" fmla="*/ 188 h 386"/>
                <a:gd name="T52" fmla="*/ 139 w 309"/>
                <a:gd name="T53" fmla="*/ 188 h 386"/>
                <a:gd name="T54" fmla="*/ 139 w 309"/>
                <a:gd name="T55" fmla="*/ 255 h 386"/>
                <a:gd name="T56" fmla="*/ 174 w 309"/>
                <a:gd name="T57" fmla="*/ 290 h 386"/>
                <a:gd name="T58" fmla="*/ 231 w 309"/>
                <a:gd name="T59" fmla="*/ 290 h 386"/>
                <a:gd name="T60" fmla="*/ 235 w 309"/>
                <a:gd name="T61" fmla="*/ 288 h 386"/>
                <a:gd name="T62" fmla="*/ 309 w 309"/>
                <a:gd name="T63" fmla="*/ 155 h 386"/>
                <a:gd name="T64" fmla="*/ 155 w 309"/>
                <a:gd name="T65" fmla="*/ 0 h 386"/>
                <a:gd name="T66" fmla="*/ 0 w 309"/>
                <a:gd name="T67" fmla="*/ 155 h 386"/>
                <a:gd name="T68" fmla="*/ 67 w 309"/>
                <a:gd name="T69" fmla="*/ 283 h 386"/>
                <a:gd name="T70" fmla="*/ 67 w 309"/>
                <a:gd name="T71" fmla="*/ 329 h 386"/>
                <a:gd name="T72" fmla="*/ 101 w 309"/>
                <a:gd name="T73" fmla="*/ 363 h 386"/>
                <a:gd name="T74" fmla="*/ 120 w 309"/>
                <a:gd name="T75" fmla="*/ 363 h 386"/>
                <a:gd name="T76" fmla="*/ 155 w 309"/>
                <a:gd name="T77" fmla="*/ 386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09" h="386">
                  <a:moveTo>
                    <a:pt x="155" y="386"/>
                  </a:moveTo>
                  <a:cubicBezTo>
                    <a:pt x="170" y="386"/>
                    <a:pt x="184" y="377"/>
                    <a:pt x="189" y="363"/>
                  </a:cubicBezTo>
                  <a:cubicBezTo>
                    <a:pt x="208" y="363"/>
                    <a:pt x="208" y="363"/>
                    <a:pt x="208" y="363"/>
                  </a:cubicBezTo>
                  <a:cubicBezTo>
                    <a:pt x="217" y="363"/>
                    <a:pt x="226" y="360"/>
                    <a:pt x="232" y="353"/>
                  </a:cubicBezTo>
                  <a:cubicBezTo>
                    <a:pt x="238" y="347"/>
                    <a:pt x="242" y="338"/>
                    <a:pt x="242" y="329"/>
                  </a:cubicBezTo>
                  <a:cubicBezTo>
                    <a:pt x="242" y="308"/>
                    <a:pt x="242" y="308"/>
                    <a:pt x="242" y="308"/>
                  </a:cubicBezTo>
                  <a:cubicBezTo>
                    <a:pt x="212" y="308"/>
                    <a:pt x="212" y="308"/>
                    <a:pt x="212" y="308"/>
                  </a:cubicBezTo>
                  <a:cubicBezTo>
                    <a:pt x="212" y="329"/>
                    <a:pt x="212" y="329"/>
                    <a:pt x="212" y="329"/>
                  </a:cubicBezTo>
                  <a:cubicBezTo>
                    <a:pt x="212" y="330"/>
                    <a:pt x="211" y="331"/>
                    <a:pt x="210" y="332"/>
                  </a:cubicBezTo>
                  <a:cubicBezTo>
                    <a:pt x="210" y="332"/>
                    <a:pt x="209" y="333"/>
                    <a:pt x="208" y="333"/>
                  </a:cubicBezTo>
                  <a:cubicBezTo>
                    <a:pt x="162" y="333"/>
                    <a:pt x="162" y="333"/>
                    <a:pt x="162" y="333"/>
                  </a:cubicBezTo>
                  <a:cubicBezTo>
                    <a:pt x="162" y="348"/>
                    <a:pt x="162" y="348"/>
                    <a:pt x="162" y="348"/>
                  </a:cubicBezTo>
                  <a:cubicBezTo>
                    <a:pt x="162" y="352"/>
                    <a:pt x="159" y="356"/>
                    <a:pt x="155" y="356"/>
                  </a:cubicBezTo>
                  <a:cubicBezTo>
                    <a:pt x="150" y="356"/>
                    <a:pt x="147" y="352"/>
                    <a:pt x="147" y="348"/>
                  </a:cubicBezTo>
                  <a:cubicBezTo>
                    <a:pt x="147" y="333"/>
                    <a:pt x="147" y="333"/>
                    <a:pt x="147" y="333"/>
                  </a:cubicBezTo>
                  <a:cubicBezTo>
                    <a:pt x="101" y="333"/>
                    <a:pt x="101" y="333"/>
                    <a:pt x="101" y="333"/>
                  </a:cubicBezTo>
                  <a:cubicBezTo>
                    <a:pt x="99" y="333"/>
                    <a:pt x="98" y="331"/>
                    <a:pt x="98" y="329"/>
                  </a:cubicBezTo>
                  <a:cubicBezTo>
                    <a:pt x="98" y="266"/>
                    <a:pt x="98" y="266"/>
                    <a:pt x="98" y="266"/>
                  </a:cubicBezTo>
                  <a:cubicBezTo>
                    <a:pt x="90" y="262"/>
                    <a:pt x="90" y="262"/>
                    <a:pt x="90" y="262"/>
                  </a:cubicBezTo>
                  <a:cubicBezTo>
                    <a:pt x="53" y="239"/>
                    <a:pt x="30" y="199"/>
                    <a:pt x="30" y="155"/>
                  </a:cubicBezTo>
                  <a:cubicBezTo>
                    <a:pt x="30" y="87"/>
                    <a:pt x="86" y="31"/>
                    <a:pt x="155" y="31"/>
                  </a:cubicBezTo>
                  <a:cubicBezTo>
                    <a:pt x="223" y="31"/>
                    <a:pt x="279" y="87"/>
                    <a:pt x="279" y="155"/>
                  </a:cubicBezTo>
                  <a:cubicBezTo>
                    <a:pt x="279" y="198"/>
                    <a:pt x="258" y="236"/>
                    <a:pt x="222" y="260"/>
                  </a:cubicBezTo>
                  <a:cubicBezTo>
                    <a:pt x="174" y="259"/>
                    <a:pt x="174" y="259"/>
                    <a:pt x="174" y="259"/>
                  </a:cubicBezTo>
                  <a:cubicBezTo>
                    <a:pt x="172" y="259"/>
                    <a:pt x="170" y="258"/>
                    <a:pt x="170" y="255"/>
                  </a:cubicBezTo>
                  <a:cubicBezTo>
                    <a:pt x="170" y="188"/>
                    <a:pt x="170" y="188"/>
                    <a:pt x="170" y="188"/>
                  </a:cubicBezTo>
                  <a:cubicBezTo>
                    <a:pt x="139" y="188"/>
                    <a:pt x="139" y="188"/>
                    <a:pt x="139" y="188"/>
                  </a:cubicBezTo>
                  <a:cubicBezTo>
                    <a:pt x="139" y="255"/>
                    <a:pt x="139" y="255"/>
                    <a:pt x="139" y="255"/>
                  </a:cubicBezTo>
                  <a:cubicBezTo>
                    <a:pt x="139" y="274"/>
                    <a:pt x="155" y="290"/>
                    <a:pt x="174" y="290"/>
                  </a:cubicBezTo>
                  <a:cubicBezTo>
                    <a:pt x="231" y="290"/>
                    <a:pt x="231" y="290"/>
                    <a:pt x="231" y="290"/>
                  </a:cubicBezTo>
                  <a:cubicBezTo>
                    <a:pt x="235" y="288"/>
                    <a:pt x="235" y="288"/>
                    <a:pt x="235" y="288"/>
                  </a:cubicBezTo>
                  <a:cubicBezTo>
                    <a:pt x="281" y="259"/>
                    <a:pt x="309" y="210"/>
                    <a:pt x="309" y="155"/>
                  </a:cubicBezTo>
                  <a:cubicBezTo>
                    <a:pt x="309" y="70"/>
                    <a:pt x="240" y="0"/>
                    <a:pt x="155" y="0"/>
                  </a:cubicBezTo>
                  <a:cubicBezTo>
                    <a:pt x="69" y="0"/>
                    <a:pt x="0" y="70"/>
                    <a:pt x="0" y="155"/>
                  </a:cubicBezTo>
                  <a:cubicBezTo>
                    <a:pt x="0" y="207"/>
                    <a:pt x="25" y="254"/>
                    <a:pt x="67" y="283"/>
                  </a:cubicBezTo>
                  <a:cubicBezTo>
                    <a:pt x="67" y="329"/>
                    <a:pt x="67" y="329"/>
                    <a:pt x="67" y="329"/>
                  </a:cubicBezTo>
                  <a:cubicBezTo>
                    <a:pt x="67" y="348"/>
                    <a:pt x="83" y="363"/>
                    <a:pt x="101" y="363"/>
                  </a:cubicBezTo>
                  <a:cubicBezTo>
                    <a:pt x="120" y="363"/>
                    <a:pt x="120" y="363"/>
                    <a:pt x="120" y="363"/>
                  </a:cubicBezTo>
                  <a:cubicBezTo>
                    <a:pt x="126" y="377"/>
                    <a:pt x="139" y="386"/>
                    <a:pt x="155" y="38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4" name="Freeform 33"/>
            <p:cNvSpPr>
              <a:spLocks noEditPoints="1"/>
            </p:cNvSpPr>
            <p:nvPr/>
          </p:nvSpPr>
          <p:spPr bwMode="auto">
            <a:xfrm>
              <a:off x="5956300" y="2597151"/>
              <a:ext cx="114300" cy="114300"/>
            </a:xfrm>
            <a:custGeom>
              <a:avLst/>
              <a:gdLst>
                <a:gd name="T0" fmla="*/ 55 w 109"/>
                <a:gd name="T1" fmla="*/ 108 h 108"/>
                <a:gd name="T2" fmla="*/ 109 w 109"/>
                <a:gd name="T3" fmla="*/ 54 h 108"/>
                <a:gd name="T4" fmla="*/ 55 w 109"/>
                <a:gd name="T5" fmla="*/ 0 h 108"/>
                <a:gd name="T6" fmla="*/ 0 w 109"/>
                <a:gd name="T7" fmla="*/ 54 h 108"/>
                <a:gd name="T8" fmla="*/ 55 w 109"/>
                <a:gd name="T9" fmla="*/ 108 h 108"/>
                <a:gd name="T10" fmla="*/ 55 w 109"/>
                <a:gd name="T11" fmla="*/ 30 h 108"/>
                <a:gd name="T12" fmla="*/ 78 w 109"/>
                <a:gd name="T13" fmla="*/ 54 h 108"/>
                <a:gd name="T14" fmla="*/ 55 w 109"/>
                <a:gd name="T15" fmla="*/ 78 h 108"/>
                <a:gd name="T16" fmla="*/ 31 w 109"/>
                <a:gd name="T17" fmla="*/ 54 h 108"/>
                <a:gd name="T18" fmla="*/ 55 w 109"/>
                <a:gd name="T19" fmla="*/ 3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9" h="108">
                  <a:moveTo>
                    <a:pt x="55" y="108"/>
                  </a:moveTo>
                  <a:cubicBezTo>
                    <a:pt x="84" y="108"/>
                    <a:pt x="109" y="84"/>
                    <a:pt x="109" y="54"/>
                  </a:cubicBezTo>
                  <a:cubicBezTo>
                    <a:pt x="109" y="24"/>
                    <a:pt x="84" y="0"/>
                    <a:pt x="55" y="0"/>
                  </a:cubicBezTo>
                  <a:cubicBezTo>
                    <a:pt x="25" y="0"/>
                    <a:pt x="0" y="24"/>
                    <a:pt x="0" y="54"/>
                  </a:cubicBezTo>
                  <a:cubicBezTo>
                    <a:pt x="0" y="84"/>
                    <a:pt x="25" y="108"/>
                    <a:pt x="55" y="108"/>
                  </a:cubicBezTo>
                  <a:close/>
                  <a:moveTo>
                    <a:pt x="55" y="30"/>
                  </a:moveTo>
                  <a:cubicBezTo>
                    <a:pt x="68" y="30"/>
                    <a:pt x="78" y="41"/>
                    <a:pt x="78" y="54"/>
                  </a:cubicBezTo>
                  <a:cubicBezTo>
                    <a:pt x="78" y="67"/>
                    <a:pt x="68" y="78"/>
                    <a:pt x="55" y="78"/>
                  </a:cubicBezTo>
                  <a:cubicBezTo>
                    <a:pt x="41" y="78"/>
                    <a:pt x="31" y="67"/>
                    <a:pt x="31" y="54"/>
                  </a:cubicBezTo>
                  <a:cubicBezTo>
                    <a:pt x="31" y="41"/>
                    <a:pt x="41" y="30"/>
                    <a:pt x="55"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5" name="Rectangle 34"/>
            <p:cNvSpPr>
              <a:spLocks noChangeArrowheads="1"/>
            </p:cNvSpPr>
            <p:nvPr/>
          </p:nvSpPr>
          <p:spPr bwMode="auto">
            <a:xfrm>
              <a:off x="5997575" y="2422526"/>
              <a:ext cx="33338"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6" name="Freeform 35"/>
            <p:cNvSpPr/>
            <p:nvPr/>
          </p:nvSpPr>
          <p:spPr bwMode="auto">
            <a:xfrm>
              <a:off x="6132513" y="2479676"/>
              <a:ext cx="57150" cy="55563"/>
            </a:xfrm>
            <a:custGeom>
              <a:avLst/>
              <a:gdLst>
                <a:gd name="T0" fmla="*/ 14 w 36"/>
                <a:gd name="T1" fmla="*/ 35 h 35"/>
                <a:gd name="T2" fmla="*/ 36 w 36"/>
                <a:gd name="T3" fmla="*/ 14 h 35"/>
                <a:gd name="T4" fmla="*/ 21 w 36"/>
                <a:gd name="T5" fmla="*/ 0 h 35"/>
                <a:gd name="T6" fmla="*/ 0 w 36"/>
                <a:gd name="T7" fmla="*/ 21 h 35"/>
                <a:gd name="T8" fmla="*/ 14 w 36"/>
                <a:gd name="T9" fmla="*/ 35 h 35"/>
              </a:gdLst>
              <a:ahLst/>
              <a:cxnLst>
                <a:cxn ang="0">
                  <a:pos x="T0" y="T1"/>
                </a:cxn>
                <a:cxn ang="0">
                  <a:pos x="T2" y="T3"/>
                </a:cxn>
                <a:cxn ang="0">
                  <a:pos x="T4" y="T5"/>
                </a:cxn>
                <a:cxn ang="0">
                  <a:pos x="T6" y="T7"/>
                </a:cxn>
                <a:cxn ang="0">
                  <a:pos x="T8" y="T9"/>
                </a:cxn>
              </a:cxnLst>
              <a:rect l="0" t="0" r="r" b="b"/>
              <a:pathLst>
                <a:path w="36" h="35">
                  <a:moveTo>
                    <a:pt x="14" y="35"/>
                  </a:moveTo>
                  <a:lnTo>
                    <a:pt x="36" y="14"/>
                  </a:lnTo>
                  <a:lnTo>
                    <a:pt x="21" y="0"/>
                  </a:lnTo>
                  <a:lnTo>
                    <a:pt x="0" y="21"/>
                  </a:lnTo>
                  <a:lnTo>
                    <a:pt x="14"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7" name="Rectangle 36"/>
            <p:cNvSpPr>
              <a:spLocks noChangeArrowheads="1"/>
            </p:cNvSpPr>
            <p:nvPr/>
          </p:nvSpPr>
          <p:spPr bwMode="auto">
            <a:xfrm>
              <a:off x="6196013" y="2638426"/>
              <a:ext cx="49213" cy="317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8" name="Rectangle 37"/>
            <p:cNvSpPr>
              <a:spLocks noChangeArrowheads="1"/>
            </p:cNvSpPr>
            <p:nvPr/>
          </p:nvSpPr>
          <p:spPr bwMode="auto">
            <a:xfrm>
              <a:off x="5783263" y="2638426"/>
              <a:ext cx="47625" cy="317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9" name="Freeform 38"/>
            <p:cNvSpPr/>
            <p:nvPr/>
          </p:nvSpPr>
          <p:spPr bwMode="auto">
            <a:xfrm>
              <a:off x="5840413" y="2479676"/>
              <a:ext cx="55563" cy="55563"/>
            </a:xfrm>
            <a:custGeom>
              <a:avLst/>
              <a:gdLst>
                <a:gd name="T0" fmla="*/ 21 w 35"/>
                <a:gd name="T1" fmla="*/ 35 h 35"/>
                <a:gd name="T2" fmla="*/ 35 w 35"/>
                <a:gd name="T3" fmla="*/ 21 h 35"/>
                <a:gd name="T4" fmla="*/ 14 w 35"/>
                <a:gd name="T5" fmla="*/ 0 h 35"/>
                <a:gd name="T6" fmla="*/ 0 w 35"/>
                <a:gd name="T7" fmla="*/ 14 h 35"/>
                <a:gd name="T8" fmla="*/ 21 w 35"/>
                <a:gd name="T9" fmla="*/ 35 h 35"/>
              </a:gdLst>
              <a:ahLst/>
              <a:cxnLst>
                <a:cxn ang="0">
                  <a:pos x="T0" y="T1"/>
                </a:cxn>
                <a:cxn ang="0">
                  <a:pos x="T2" y="T3"/>
                </a:cxn>
                <a:cxn ang="0">
                  <a:pos x="T4" y="T5"/>
                </a:cxn>
                <a:cxn ang="0">
                  <a:pos x="T6" y="T7"/>
                </a:cxn>
                <a:cxn ang="0">
                  <a:pos x="T8" y="T9"/>
                </a:cxn>
              </a:cxnLst>
              <a:rect l="0" t="0" r="r" b="b"/>
              <a:pathLst>
                <a:path w="35" h="35">
                  <a:moveTo>
                    <a:pt x="21" y="35"/>
                  </a:moveTo>
                  <a:lnTo>
                    <a:pt x="35" y="21"/>
                  </a:lnTo>
                  <a:lnTo>
                    <a:pt x="14" y="0"/>
                  </a:lnTo>
                  <a:lnTo>
                    <a:pt x="0" y="14"/>
                  </a:lnTo>
                  <a:lnTo>
                    <a:pt x="21"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0" name="Freeform 39"/>
            <p:cNvSpPr/>
            <p:nvPr/>
          </p:nvSpPr>
          <p:spPr bwMode="auto">
            <a:xfrm>
              <a:off x="5913438" y="2433638"/>
              <a:ext cx="47625" cy="55563"/>
            </a:xfrm>
            <a:custGeom>
              <a:avLst/>
              <a:gdLst>
                <a:gd name="T0" fmla="*/ 11 w 30"/>
                <a:gd name="T1" fmla="*/ 35 h 35"/>
                <a:gd name="T2" fmla="*/ 30 w 30"/>
                <a:gd name="T3" fmla="*/ 28 h 35"/>
                <a:gd name="T4" fmla="*/ 19 w 30"/>
                <a:gd name="T5" fmla="*/ 0 h 35"/>
                <a:gd name="T6" fmla="*/ 0 w 30"/>
                <a:gd name="T7" fmla="*/ 7 h 35"/>
                <a:gd name="T8" fmla="*/ 11 w 30"/>
                <a:gd name="T9" fmla="*/ 35 h 35"/>
              </a:gdLst>
              <a:ahLst/>
              <a:cxnLst>
                <a:cxn ang="0">
                  <a:pos x="T0" y="T1"/>
                </a:cxn>
                <a:cxn ang="0">
                  <a:pos x="T2" y="T3"/>
                </a:cxn>
                <a:cxn ang="0">
                  <a:pos x="T4" y="T5"/>
                </a:cxn>
                <a:cxn ang="0">
                  <a:pos x="T6" y="T7"/>
                </a:cxn>
                <a:cxn ang="0">
                  <a:pos x="T8" y="T9"/>
                </a:cxn>
              </a:cxnLst>
              <a:rect l="0" t="0" r="r" b="b"/>
              <a:pathLst>
                <a:path w="30" h="35">
                  <a:moveTo>
                    <a:pt x="11" y="35"/>
                  </a:moveTo>
                  <a:lnTo>
                    <a:pt x="30" y="28"/>
                  </a:lnTo>
                  <a:lnTo>
                    <a:pt x="19" y="0"/>
                  </a:lnTo>
                  <a:lnTo>
                    <a:pt x="0" y="7"/>
                  </a:lnTo>
                  <a:lnTo>
                    <a:pt x="11"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1" name="Freeform 40"/>
            <p:cNvSpPr/>
            <p:nvPr/>
          </p:nvSpPr>
          <p:spPr bwMode="auto">
            <a:xfrm>
              <a:off x="6070600" y="2435226"/>
              <a:ext cx="49213" cy="57150"/>
            </a:xfrm>
            <a:custGeom>
              <a:avLst/>
              <a:gdLst>
                <a:gd name="T0" fmla="*/ 19 w 31"/>
                <a:gd name="T1" fmla="*/ 36 h 36"/>
                <a:gd name="T2" fmla="*/ 31 w 31"/>
                <a:gd name="T3" fmla="*/ 8 h 36"/>
                <a:gd name="T4" fmla="*/ 12 w 31"/>
                <a:gd name="T5" fmla="*/ 0 h 36"/>
                <a:gd name="T6" fmla="*/ 0 w 31"/>
                <a:gd name="T7" fmla="*/ 28 h 36"/>
                <a:gd name="T8" fmla="*/ 19 w 31"/>
                <a:gd name="T9" fmla="*/ 36 h 36"/>
              </a:gdLst>
              <a:ahLst/>
              <a:cxnLst>
                <a:cxn ang="0">
                  <a:pos x="T0" y="T1"/>
                </a:cxn>
                <a:cxn ang="0">
                  <a:pos x="T2" y="T3"/>
                </a:cxn>
                <a:cxn ang="0">
                  <a:pos x="T4" y="T5"/>
                </a:cxn>
                <a:cxn ang="0">
                  <a:pos x="T6" y="T7"/>
                </a:cxn>
                <a:cxn ang="0">
                  <a:pos x="T8" y="T9"/>
                </a:cxn>
              </a:cxnLst>
              <a:rect l="0" t="0" r="r" b="b"/>
              <a:pathLst>
                <a:path w="31" h="36">
                  <a:moveTo>
                    <a:pt x="19" y="36"/>
                  </a:moveTo>
                  <a:lnTo>
                    <a:pt x="31" y="8"/>
                  </a:lnTo>
                  <a:lnTo>
                    <a:pt x="12" y="0"/>
                  </a:lnTo>
                  <a:lnTo>
                    <a:pt x="0" y="28"/>
                  </a:lnTo>
                  <a:lnTo>
                    <a:pt x="19" y="3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2" name="Freeform 41"/>
            <p:cNvSpPr/>
            <p:nvPr/>
          </p:nvSpPr>
          <p:spPr bwMode="auto">
            <a:xfrm>
              <a:off x="6176963" y="2554288"/>
              <a:ext cx="57150" cy="47625"/>
            </a:xfrm>
            <a:custGeom>
              <a:avLst/>
              <a:gdLst>
                <a:gd name="T0" fmla="*/ 8 w 36"/>
                <a:gd name="T1" fmla="*/ 30 h 30"/>
                <a:gd name="T2" fmla="*/ 36 w 36"/>
                <a:gd name="T3" fmla="*/ 18 h 30"/>
                <a:gd name="T4" fmla="*/ 29 w 36"/>
                <a:gd name="T5" fmla="*/ 0 h 30"/>
                <a:gd name="T6" fmla="*/ 0 w 36"/>
                <a:gd name="T7" fmla="*/ 11 h 30"/>
                <a:gd name="T8" fmla="*/ 8 w 36"/>
                <a:gd name="T9" fmla="*/ 30 h 30"/>
              </a:gdLst>
              <a:ahLst/>
              <a:cxnLst>
                <a:cxn ang="0">
                  <a:pos x="T0" y="T1"/>
                </a:cxn>
                <a:cxn ang="0">
                  <a:pos x="T2" y="T3"/>
                </a:cxn>
                <a:cxn ang="0">
                  <a:pos x="T4" y="T5"/>
                </a:cxn>
                <a:cxn ang="0">
                  <a:pos x="T6" y="T7"/>
                </a:cxn>
                <a:cxn ang="0">
                  <a:pos x="T8" y="T9"/>
                </a:cxn>
              </a:cxnLst>
              <a:rect l="0" t="0" r="r" b="b"/>
              <a:pathLst>
                <a:path w="36" h="30">
                  <a:moveTo>
                    <a:pt x="8" y="30"/>
                  </a:moveTo>
                  <a:lnTo>
                    <a:pt x="36" y="18"/>
                  </a:lnTo>
                  <a:lnTo>
                    <a:pt x="29" y="0"/>
                  </a:lnTo>
                  <a:lnTo>
                    <a:pt x="0" y="11"/>
                  </a:lnTo>
                  <a:lnTo>
                    <a:pt x="8" y="3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3" name="Freeform 42"/>
            <p:cNvSpPr/>
            <p:nvPr/>
          </p:nvSpPr>
          <p:spPr bwMode="auto">
            <a:xfrm>
              <a:off x="5795963" y="2547938"/>
              <a:ext cx="57150" cy="47625"/>
            </a:xfrm>
            <a:custGeom>
              <a:avLst/>
              <a:gdLst>
                <a:gd name="T0" fmla="*/ 28 w 36"/>
                <a:gd name="T1" fmla="*/ 30 h 30"/>
                <a:gd name="T2" fmla="*/ 36 w 36"/>
                <a:gd name="T3" fmla="*/ 12 h 30"/>
                <a:gd name="T4" fmla="*/ 8 w 36"/>
                <a:gd name="T5" fmla="*/ 0 h 30"/>
                <a:gd name="T6" fmla="*/ 0 w 36"/>
                <a:gd name="T7" fmla="*/ 18 h 30"/>
                <a:gd name="T8" fmla="*/ 28 w 36"/>
                <a:gd name="T9" fmla="*/ 30 h 30"/>
              </a:gdLst>
              <a:ahLst/>
              <a:cxnLst>
                <a:cxn ang="0">
                  <a:pos x="T0" y="T1"/>
                </a:cxn>
                <a:cxn ang="0">
                  <a:pos x="T2" y="T3"/>
                </a:cxn>
                <a:cxn ang="0">
                  <a:pos x="T4" y="T5"/>
                </a:cxn>
                <a:cxn ang="0">
                  <a:pos x="T6" y="T7"/>
                </a:cxn>
                <a:cxn ang="0">
                  <a:pos x="T8" y="T9"/>
                </a:cxn>
              </a:cxnLst>
              <a:rect l="0" t="0" r="r" b="b"/>
              <a:pathLst>
                <a:path w="36" h="30">
                  <a:moveTo>
                    <a:pt x="28" y="30"/>
                  </a:moveTo>
                  <a:lnTo>
                    <a:pt x="36" y="12"/>
                  </a:lnTo>
                  <a:lnTo>
                    <a:pt x="8" y="0"/>
                  </a:lnTo>
                  <a:lnTo>
                    <a:pt x="0" y="18"/>
                  </a:lnTo>
                  <a:lnTo>
                    <a:pt x="28" y="3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25" name="Freeform 6"/>
          <p:cNvSpPr/>
          <p:nvPr userDrawn="1"/>
        </p:nvSpPr>
        <p:spPr bwMode="auto">
          <a:xfrm>
            <a:off x="3213039" y="296368"/>
            <a:ext cx="8978961" cy="864888"/>
          </a:xfrm>
          <a:custGeom>
            <a:avLst/>
            <a:gdLst>
              <a:gd name="T0" fmla="*/ 6409 w 6533"/>
              <a:gd name="T1" fmla="*/ 0 h 617"/>
              <a:gd name="T2" fmla="*/ 0 w 6533"/>
              <a:gd name="T3" fmla="*/ 0 h 617"/>
              <a:gd name="T4" fmla="*/ 126 w 6533"/>
              <a:gd name="T5" fmla="*/ 310 h 617"/>
              <a:gd name="T6" fmla="*/ 0 w 6533"/>
              <a:gd name="T7" fmla="*/ 617 h 617"/>
              <a:gd name="T8" fmla="*/ 6409 w 6533"/>
              <a:gd name="T9" fmla="*/ 617 h 617"/>
              <a:gd name="T10" fmla="*/ 6533 w 6533"/>
              <a:gd name="T11" fmla="*/ 310 h 617"/>
              <a:gd name="T12" fmla="*/ 6409 w 6533"/>
              <a:gd name="T13" fmla="*/ 0 h 617"/>
              <a:gd name="connsiteX0" fmla="*/ 9810 w 9810"/>
              <a:gd name="connsiteY0" fmla="*/ 0 h 10000"/>
              <a:gd name="connsiteX1" fmla="*/ 0 w 9810"/>
              <a:gd name="connsiteY1" fmla="*/ 0 h 10000"/>
              <a:gd name="connsiteX2" fmla="*/ 193 w 9810"/>
              <a:gd name="connsiteY2" fmla="*/ 5024 h 10000"/>
              <a:gd name="connsiteX3" fmla="*/ 0 w 9810"/>
              <a:gd name="connsiteY3" fmla="*/ 10000 h 10000"/>
              <a:gd name="connsiteX4" fmla="*/ 9810 w 9810"/>
              <a:gd name="connsiteY4" fmla="*/ 10000 h 10000"/>
              <a:gd name="connsiteX5" fmla="*/ 7589 w 9810"/>
              <a:gd name="connsiteY5" fmla="*/ 5574 h 10000"/>
              <a:gd name="connsiteX6" fmla="*/ 9810 w 9810"/>
              <a:gd name="connsiteY6" fmla="*/ 0 h 10000"/>
              <a:gd name="connsiteX0-1" fmla="*/ 7021 w 10000"/>
              <a:gd name="connsiteY0-2" fmla="*/ 0 h 10000"/>
              <a:gd name="connsiteX1-3" fmla="*/ 0 w 10000"/>
              <a:gd name="connsiteY1-4" fmla="*/ 0 h 10000"/>
              <a:gd name="connsiteX2-5" fmla="*/ 197 w 10000"/>
              <a:gd name="connsiteY2-6" fmla="*/ 5024 h 10000"/>
              <a:gd name="connsiteX3-7" fmla="*/ 0 w 10000"/>
              <a:gd name="connsiteY3-8" fmla="*/ 10000 h 10000"/>
              <a:gd name="connsiteX4-9" fmla="*/ 10000 w 10000"/>
              <a:gd name="connsiteY4-10" fmla="*/ 10000 h 10000"/>
              <a:gd name="connsiteX5-11" fmla="*/ 7736 w 10000"/>
              <a:gd name="connsiteY5-12" fmla="*/ 5574 h 10000"/>
              <a:gd name="connsiteX6-13" fmla="*/ 7021 w 10000"/>
              <a:gd name="connsiteY6-14" fmla="*/ 0 h 10000"/>
              <a:gd name="connsiteX0-15" fmla="*/ 7021 w 7736"/>
              <a:gd name="connsiteY0-16" fmla="*/ 0 h 10038"/>
              <a:gd name="connsiteX1-17" fmla="*/ 0 w 7736"/>
              <a:gd name="connsiteY1-18" fmla="*/ 0 h 10038"/>
              <a:gd name="connsiteX2-19" fmla="*/ 197 w 7736"/>
              <a:gd name="connsiteY2-20" fmla="*/ 5024 h 10038"/>
              <a:gd name="connsiteX3-21" fmla="*/ 0 w 7736"/>
              <a:gd name="connsiteY3-22" fmla="*/ 10000 h 10038"/>
              <a:gd name="connsiteX4-23" fmla="*/ 7017 w 7736"/>
              <a:gd name="connsiteY4-24" fmla="*/ 10038 h 10038"/>
              <a:gd name="connsiteX5-25" fmla="*/ 7736 w 7736"/>
              <a:gd name="connsiteY5-26" fmla="*/ 5574 h 10038"/>
              <a:gd name="connsiteX6-27" fmla="*/ 7021 w 7736"/>
              <a:gd name="connsiteY6-28" fmla="*/ 0 h 10038"/>
              <a:gd name="connsiteX0-29" fmla="*/ 9076 w 9316"/>
              <a:gd name="connsiteY0-30" fmla="*/ 0 h 10000"/>
              <a:gd name="connsiteX1-31" fmla="*/ 0 w 9316"/>
              <a:gd name="connsiteY1-32" fmla="*/ 0 h 10000"/>
              <a:gd name="connsiteX2-33" fmla="*/ 255 w 9316"/>
              <a:gd name="connsiteY2-34" fmla="*/ 5005 h 10000"/>
              <a:gd name="connsiteX3-35" fmla="*/ 0 w 9316"/>
              <a:gd name="connsiteY3-36" fmla="*/ 9962 h 10000"/>
              <a:gd name="connsiteX4-37" fmla="*/ 9071 w 9316"/>
              <a:gd name="connsiteY4-38" fmla="*/ 10000 h 10000"/>
              <a:gd name="connsiteX5-39" fmla="*/ 9316 w 9316"/>
              <a:gd name="connsiteY5-40" fmla="*/ 5668 h 10000"/>
              <a:gd name="connsiteX6-41" fmla="*/ 9076 w 9316"/>
              <a:gd name="connsiteY6-42" fmla="*/ 0 h 10000"/>
              <a:gd name="connsiteX0-43" fmla="*/ 9742 w 10000"/>
              <a:gd name="connsiteY0-44" fmla="*/ 0 h 10000"/>
              <a:gd name="connsiteX1-45" fmla="*/ 0 w 10000"/>
              <a:gd name="connsiteY1-46" fmla="*/ 0 h 10000"/>
              <a:gd name="connsiteX2-47" fmla="*/ 274 w 10000"/>
              <a:gd name="connsiteY2-48" fmla="*/ 5005 h 10000"/>
              <a:gd name="connsiteX3-49" fmla="*/ 0 w 10000"/>
              <a:gd name="connsiteY3-50" fmla="*/ 9962 h 10000"/>
              <a:gd name="connsiteX4-51" fmla="*/ 9737 w 10000"/>
              <a:gd name="connsiteY4-52" fmla="*/ 10000 h 10000"/>
              <a:gd name="connsiteX5-53" fmla="*/ 10000 w 10000"/>
              <a:gd name="connsiteY5-54" fmla="*/ 5668 h 10000"/>
              <a:gd name="connsiteX6-55" fmla="*/ 9742 w 10000"/>
              <a:gd name="connsiteY6-56" fmla="*/ 0 h 10000"/>
              <a:gd name="connsiteX0-57" fmla="*/ 9742 w 9877"/>
              <a:gd name="connsiteY0-58" fmla="*/ 0 h 10000"/>
              <a:gd name="connsiteX1-59" fmla="*/ 0 w 9877"/>
              <a:gd name="connsiteY1-60" fmla="*/ 0 h 10000"/>
              <a:gd name="connsiteX2-61" fmla="*/ 274 w 9877"/>
              <a:gd name="connsiteY2-62" fmla="*/ 5005 h 10000"/>
              <a:gd name="connsiteX3-63" fmla="*/ 0 w 9877"/>
              <a:gd name="connsiteY3-64" fmla="*/ 9962 h 10000"/>
              <a:gd name="connsiteX4-65" fmla="*/ 9737 w 9877"/>
              <a:gd name="connsiteY4-66" fmla="*/ 10000 h 10000"/>
              <a:gd name="connsiteX5-67" fmla="*/ 9738 w 9877"/>
              <a:gd name="connsiteY5-68" fmla="*/ 5783 h 10000"/>
              <a:gd name="connsiteX6-69" fmla="*/ 9742 w 9877"/>
              <a:gd name="connsiteY6-70" fmla="*/ 0 h 10000"/>
              <a:gd name="connsiteX0-71" fmla="*/ 9863 w 9991"/>
              <a:gd name="connsiteY0-72" fmla="*/ 0 h 10000"/>
              <a:gd name="connsiteX1-73" fmla="*/ 0 w 9991"/>
              <a:gd name="connsiteY1-74" fmla="*/ 0 h 10000"/>
              <a:gd name="connsiteX2-75" fmla="*/ 277 w 9991"/>
              <a:gd name="connsiteY2-76" fmla="*/ 5005 h 10000"/>
              <a:gd name="connsiteX3-77" fmla="*/ 0 w 9991"/>
              <a:gd name="connsiteY3-78" fmla="*/ 9962 h 10000"/>
              <a:gd name="connsiteX4-79" fmla="*/ 9858 w 9991"/>
              <a:gd name="connsiteY4-80" fmla="*/ 10000 h 10000"/>
              <a:gd name="connsiteX5-81" fmla="*/ 9817 w 9991"/>
              <a:gd name="connsiteY5-82" fmla="*/ 5783 h 10000"/>
              <a:gd name="connsiteX6-83" fmla="*/ 9863 w 9991"/>
              <a:gd name="connsiteY6-84" fmla="*/ 0 h 10000"/>
              <a:gd name="connsiteX0-85" fmla="*/ 9872 w 10014"/>
              <a:gd name="connsiteY0-86" fmla="*/ 0 h 10000"/>
              <a:gd name="connsiteX1-87" fmla="*/ 0 w 10014"/>
              <a:gd name="connsiteY1-88" fmla="*/ 0 h 10000"/>
              <a:gd name="connsiteX2-89" fmla="*/ 277 w 10014"/>
              <a:gd name="connsiteY2-90" fmla="*/ 5005 h 10000"/>
              <a:gd name="connsiteX3-91" fmla="*/ 0 w 10014"/>
              <a:gd name="connsiteY3-92" fmla="*/ 9962 h 10000"/>
              <a:gd name="connsiteX4-93" fmla="*/ 9867 w 10014"/>
              <a:gd name="connsiteY4-94" fmla="*/ 10000 h 10000"/>
              <a:gd name="connsiteX5-95" fmla="*/ 9890 w 10014"/>
              <a:gd name="connsiteY5-96" fmla="*/ 5745 h 10000"/>
              <a:gd name="connsiteX6-97" fmla="*/ 9872 w 10014"/>
              <a:gd name="connsiteY6-98" fmla="*/ 0 h 10000"/>
              <a:gd name="connsiteX0-99" fmla="*/ 9872 w 10030"/>
              <a:gd name="connsiteY0-100" fmla="*/ 0 h 10000"/>
              <a:gd name="connsiteX1-101" fmla="*/ 0 w 10030"/>
              <a:gd name="connsiteY1-102" fmla="*/ 0 h 10000"/>
              <a:gd name="connsiteX2-103" fmla="*/ 277 w 10030"/>
              <a:gd name="connsiteY2-104" fmla="*/ 5005 h 10000"/>
              <a:gd name="connsiteX3-105" fmla="*/ 0 w 10030"/>
              <a:gd name="connsiteY3-106" fmla="*/ 9962 h 10000"/>
              <a:gd name="connsiteX4-107" fmla="*/ 9867 w 10030"/>
              <a:gd name="connsiteY4-108" fmla="*/ 10000 h 10000"/>
              <a:gd name="connsiteX5-109" fmla="*/ 9890 w 10030"/>
              <a:gd name="connsiteY5-110" fmla="*/ 5745 h 10000"/>
              <a:gd name="connsiteX6-111" fmla="*/ 9872 w 10030"/>
              <a:gd name="connsiteY6-112" fmla="*/ 0 h 10000"/>
              <a:gd name="connsiteX0-113" fmla="*/ 9872 w 9921"/>
              <a:gd name="connsiteY0-114" fmla="*/ 0 h 10000"/>
              <a:gd name="connsiteX1-115" fmla="*/ 0 w 9921"/>
              <a:gd name="connsiteY1-116" fmla="*/ 0 h 10000"/>
              <a:gd name="connsiteX2-117" fmla="*/ 277 w 9921"/>
              <a:gd name="connsiteY2-118" fmla="*/ 5005 h 10000"/>
              <a:gd name="connsiteX3-119" fmla="*/ 0 w 9921"/>
              <a:gd name="connsiteY3-120" fmla="*/ 9962 h 10000"/>
              <a:gd name="connsiteX4-121" fmla="*/ 9867 w 9921"/>
              <a:gd name="connsiteY4-122" fmla="*/ 10000 h 10000"/>
              <a:gd name="connsiteX5-123" fmla="*/ 9890 w 9921"/>
              <a:gd name="connsiteY5-124" fmla="*/ 5745 h 10000"/>
              <a:gd name="connsiteX6-125" fmla="*/ 9872 w 9921"/>
              <a:gd name="connsiteY6-126" fmla="*/ 0 h 10000"/>
              <a:gd name="connsiteX0-127" fmla="*/ 9951 w 9974"/>
              <a:gd name="connsiteY0-128" fmla="*/ 0 h 10000"/>
              <a:gd name="connsiteX1-129" fmla="*/ 0 w 9974"/>
              <a:gd name="connsiteY1-130" fmla="*/ 0 h 10000"/>
              <a:gd name="connsiteX2-131" fmla="*/ 279 w 9974"/>
              <a:gd name="connsiteY2-132" fmla="*/ 5005 h 10000"/>
              <a:gd name="connsiteX3-133" fmla="*/ 0 w 9974"/>
              <a:gd name="connsiteY3-134" fmla="*/ 9962 h 10000"/>
              <a:gd name="connsiteX4-135" fmla="*/ 9946 w 9974"/>
              <a:gd name="connsiteY4-136" fmla="*/ 10000 h 10000"/>
              <a:gd name="connsiteX5-137" fmla="*/ 9969 w 9974"/>
              <a:gd name="connsiteY5-138" fmla="*/ 5745 h 10000"/>
              <a:gd name="connsiteX6-139" fmla="*/ 9951 w 9974"/>
              <a:gd name="connsiteY6-140" fmla="*/ 0 h 10000"/>
              <a:gd name="connsiteX0-141" fmla="*/ 9977 w 10001"/>
              <a:gd name="connsiteY0-142" fmla="*/ 0 h 10000"/>
              <a:gd name="connsiteX1-143" fmla="*/ 0 w 10001"/>
              <a:gd name="connsiteY1-144" fmla="*/ 0 h 10000"/>
              <a:gd name="connsiteX2-145" fmla="*/ 280 w 10001"/>
              <a:gd name="connsiteY2-146" fmla="*/ 5005 h 10000"/>
              <a:gd name="connsiteX3-147" fmla="*/ 0 w 10001"/>
              <a:gd name="connsiteY3-148" fmla="*/ 9962 h 10000"/>
              <a:gd name="connsiteX4-149" fmla="*/ 9972 w 10001"/>
              <a:gd name="connsiteY4-150" fmla="*/ 10000 h 10000"/>
              <a:gd name="connsiteX5-151" fmla="*/ 9995 w 10001"/>
              <a:gd name="connsiteY5-152" fmla="*/ 5745 h 10000"/>
              <a:gd name="connsiteX6-153" fmla="*/ 9977 w 10001"/>
              <a:gd name="connsiteY6-154" fmla="*/ 0 h 10000"/>
              <a:gd name="connsiteX0-155" fmla="*/ 9977 w 10001"/>
              <a:gd name="connsiteY0-156" fmla="*/ 0 h 10000"/>
              <a:gd name="connsiteX1-157" fmla="*/ 0 w 10001"/>
              <a:gd name="connsiteY1-158" fmla="*/ 0 h 10000"/>
              <a:gd name="connsiteX2-159" fmla="*/ 280 w 10001"/>
              <a:gd name="connsiteY2-160" fmla="*/ 5005 h 10000"/>
              <a:gd name="connsiteX3-161" fmla="*/ 0 w 10001"/>
              <a:gd name="connsiteY3-162" fmla="*/ 9962 h 10000"/>
              <a:gd name="connsiteX4-163" fmla="*/ 9972 w 10001"/>
              <a:gd name="connsiteY4-164" fmla="*/ 10000 h 10000"/>
              <a:gd name="connsiteX5-165" fmla="*/ 9995 w 10001"/>
              <a:gd name="connsiteY5-166" fmla="*/ 5745 h 10000"/>
              <a:gd name="connsiteX6-167" fmla="*/ 9977 w 10001"/>
              <a:gd name="connsiteY6-168" fmla="*/ 0 h 10000"/>
              <a:gd name="connsiteX0-169" fmla="*/ 9977 w 10001"/>
              <a:gd name="connsiteY0-170" fmla="*/ 0 h 10000"/>
              <a:gd name="connsiteX1-171" fmla="*/ 0 w 10001"/>
              <a:gd name="connsiteY1-172" fmla="*/ 0 h 10000"/>
              <a:gd name="connsiteX2-173" fmla="*/ 280 w 10001"/>
              <a:gd name="connsiteY2-174" fmla="*/ 5005 h 10000"/>
              <a:gd name="connsiteX3-175" fmla="*/ 0 w 10001"/>
              <a:gd name="connsiteY3-176" fmla="*/ 9962 h 10000"/>
              <a:gd name="connsiteX4-177" fmla="*/ 9972 w 10001"/>
              <a:gd name="connsiteY4-178" fmla="*/ 10000 h 10000"/>
              <a:gd name="connsiteX5-179" fmla="*/ 9995 w 10001"/>
              <a:gd name="connsiteY5-180" fmla="*/ 5745 h 10000"/>
              <a:gd name="connsiteX6-181" fmla="*/ 9977 w 10001"/>
              <a:gd name="connsiteY6-182" fmla="*/ 0 h 10000"/>
              <a:gd name="connsiteX0-183" fmla="*/ 9977 w 9995"/>
              <a:gd name="connsiteY0-184" fmla="*/ 0 h 10000"/>
              <a:gd name="connsiteX1-185" fmla="*/ 0 w 9995"/>
              <a:gd name="connsiteY1-186" fmla="*/ 0 h 10000"/>
              <a:gd name="connsiteX2-187" fmla="*/ 280 w 9995"/>
              <a:gd name="connsiteY2-188" fmla="*/ 5005 h 10000"/>
              <a:gd name="connsiteX3-189" fmla="*/ 0 w 9995"/>
              <a:gd name="connsiteY3-190" fmla="*/ 9962 h 10000"/>
              <a:gd name="connsiteX4-191" fmla="*/ 9972 w 9995"/>
              <a:gd name="connsiteY4-192" fmla="*/ 10000 h 10000"/>
              <a:gd name="connsiteX5-193" fmla="*/ 9995 w 9995"/>
              <a:gd name="connsiteY5-194" fmla="*/ 5745 h 10000"/>
              <a:gd name="connsiteX6-195" fmla="*/ 9977 w 9995"/>
              <a:gd name="connsiteY6-196" fmla="*/ 0 h 10000"/>
              <a:gd name="connsiteX0-197" fmla="*/ 9999 w 10000"/>
              <a:gd name="connsiteY0-198" fmla="*/ 0 h 10000"/>
              <a:gd name="connsiteX1-199" fmla="*/ 0 w 10000"/>
              <a:gd name="connsiteY1-200" fmla="*/ 0 h 10000"/>
              <a:gd name="connsiteX2-201" fmla="*/ 280 w 10000"/>
              <a:gd name="connsiteY2-202" fmla="*/ 5005 h 10000"/>
              <a:gd name="connsiteX3-203" fmla="*/ 0 w 10000"/>
              <a:gd name="connsiteY3-204" fmla="*/ 9962 h 10000"/>
              <a:gd name="connsiteX4-205" fmla="*/ 9977 w 10000"/>
              <a:gd name="connsiteY4-206" fmla="*/ 10000 h 10000"/>
              <a:gd name="connsiteX5-207" fmla="*/ 10000 w 10000"/>
              <a:gd name="connsiteY5-208" fmla="*/ 5745 h 10000"/>
              <a:gd name="connsiteX6-209" fmla="*/ 9999 w 10000"/>
              <a:gd name="connsiteY6-210" fmla="*/ 0 h 10000"/>
              <a:gd name="connsiteX0-211" fmla="*/ 9999 w 10004"/>
              <a:gd name="connsiteY0-212" fmla="*/ 0 h 10000"/>
              <a:gd name="connsiteX1-213" fmla="*/ 0 w 10004"/>
              <a:gd name="connsiteY1-214" fmla="*/ 0 h 10000"/>
              <a:gd name="connsiteX2-215" fmla="*/ 280 w 10004"/>
              <a:gd name="connsiteY2-216" fmla="*/ 5005 h 10000"/>
              <a:gd name="connsiteX3-217" fmla="*/ 0 w 10004"/>
              <a:gd name="connsiteY3-218" fmla="*/ 9962 h 10000"/>
              <a:gd name="connsiteX4-219" fmla="*/ 10000 w 10004"/>
              <a:gd name="connsiteY4-220" fmla="*/ 10000 h 10000"/>
              <a:gd name="connsiteX5-221" fmla="*/ 10000 w 10004"/>
              <a:gd name="connsiteY5-222" fmla="*/ 5745 h 10000"/>
              <a:gd name="connsiteX6-223" fmla="*/ 9999 w 10004"/>
              <a:gd name="connsiteY6-224" fmla="*/ 0 h 10000"/>
              <a:gd name="connsiteX0-225" fmla="*/ 9999 w 10000"/>
              <a:gd name="connsiteY0-226" fmla="*/ 0 h 10000"/>
              <a:gd name="connsiteX1-227" fmla="*/ 0 w 10000"/>
              <a:gd name="connsiteY1-228" fmla="*/ 0 h 10000"/>
              <a:gd name="connsiteX2-229" fmla="*/ 280 w 10000"/>
              <a:gd name="connsiteY2-230" fmla="*/ 5005 h 10000"/>
              <a:gd name="connsiteX3-231" fmla="*/ 0 w 10000"/>
              <a:gd name="connsiteY3-232" fmla="*/ 9962 h 10000"/>
              <a:gd name="connsiteX4-233" fmla="*/ 10000 w 10000"/>
              <a:gd name="connsiteY4-234" fmla="*/ 10000 h 10000"/>
              <a:gd name="connsiteX5-235" fmla="*/ 10000 w 10000"/>
              <a:gd name="connsiteY5-236" fmla="*/ 5745 h 10000"/>
              <a:gd name="connsiteX6-237" fmla="*/ 9999 w 10000"/>
              <a:gd name="connsiteY6-238" fmla="*/ 0 h 10000"/>
              <a:gd name="connsiteX0-239" fmla="*/ 14796 w 14796"/>
              <a:gd name="connsiteY0-240" fmla="*/ 0 h 10000"/>
              <a:gd name="connsiteX1-241" fmla="*/ 0 w 14796"/>
              <a:gd name="connsiteY1-242" fmla="*/ 0 h 10000"/>
              <a:gd name="connsiteX2-243" fmla="*/ 280 w 14796"/>
              <a:gd name="connsiteY2-244" fmla="*/ 5005 h 10000"/>
              <a:gd name="connsiteX3-245" fmla="*/ 0 w 14796"/>
              <a:gd name="connsiteY3-246" fmla="*/ 9962 h 10000"/>
              <a:gd name="connsiteX4-247" fmla="*/ 10000 w 14796"/>
              <a:gd name="connsiteY4-248" fmla="*/ 10000 h 10000"/>
              <a:gd name="connsiteX5-249" fmla="*/ 10000 w 14796"/>
              <a:gd name="connsiteY5-250" fmla="*/ 5745 h 10000"/>
              <a:gd name="connsiteX6-251" fmla="*/ 14796 w 14796"/>
              <a:gd name="connsiteY6-252" fmla="*/ 0 h 10000"/>
              <a:gd name="connsiteX0-253" fmla="*/ 14796 w 14796"/>
              <a:gd name="connsiteY0-254" fmla="*/ 0 h 9968"/>
              <a:gd name="connsiteX1-255" fmla="*/ 0 w 14796"/>
              <a:gd name="connsiteY1-256" fmla="*/ 0 h 9968"/>
              <a:gd name="connsiteX2-257" fmla="*/ 280 w 14796"/>
              <a:gd name="connsiteY2-258" fmla="*/ 5005 h 9968"/>
              <a:gd name="connsiteX3-259" fmla="*/ 0 w 14796"/>
              <a:gd name="connsiteY3-260" fmla="*/ 9962 h 9968"/>
              <a:gd name="connsiteX4-261" fmla="*/ 14788 w 14796"/>
              <a:gd name="connsiteY4-262" fmla="*/ 9968 h 9968"/>
              <a:gd name="connsiteX5-263" fmla="*/ 10000 w 14796"/>
              <a:gd name="connsiteY5-264" fmla="*/ 5745 h 9968"/>
              <a:gd name="connsiteX6-265" fmla="*/ 14796 w 14796"/>
              <a:gd name="connsiteY6-266" fmla="*/ 0 h 9968"/>
              <a:gd name="connsiteX0-267" fmla="*/ 10000 w 10000"/>
              <a:gd name="connsiteY0-268" fmla="*/ 0 h 10000"/>
              <a:gd name="connsiteX1-269" fmla="*/ 0 w 10000"/>
              <a:gd name="connsiteY1-270" fmla="*/ 0 h 10000"/>
              <a:gd name="connsiteX2-271" fmla="*/ 189 w 10000"/>
              <a:gd name="connsiteY2-272" fmla="*/ 5021 h 10000"/>
              <a:gd name="connsiteX3-273" fmla="*/ 0 w 10000"/>
              <a:gd name="connsiteY3-274" fmla="*/ 9994 h 10000"/>
              <a:gd name="connsiteX4-275" fmla="*/ 9995 w 10000"/>
              <a:gd name="connsiteY4-276" fmla="*/ 10000 h 10000"/>
              <a:gd name="connsiteX5-277" fmla="*/ 9998 w 10000"/>
              <a:gd name="connsiteY5-278" fmla="*/ 6152 h 10000"/>
              <a:gd name="connsiteX6-279" fmla="*/ 10000 w 10000"/>
              <a:gd name="connsiteY6-280" fmla="*/ 0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0000" h="10000">
                <a:moveTo>
                  <a:pt x="10000" y="0"/>
                </a:moveTo>
                <a:lnTo>
                  <a:pt x="0" y="0"/>
                </a:lnTo>
                <a:cubicBezTo>
                  <a:pt x="62" y="1674"/>
                  <a:pt x="124" y="3347"/>
                  <a:pt x="189" y="5021"/>
                </a:cubicBezTo>
                <a:cubicBezTo>
                  <a:pt x="124" y="6679"/>
                  <a:pt x="62" y="8336"/>
                  <a:pt x="0" y="9994"/>
                </a:cubicBezTo>
                <a:lnTo>
                  <a:pt x="9995" y="10000"/>
                </a:lnTo>
                <a:cubicBezTo>
                  <a:pt x="9993" y="8184"/>
                  <a:pt x="9998" y="8051"/>
                  <a:pt x="9998" y="6152"/>
                </a:cubicBezTo>
                <a:cubicBezTo>
                  <a:pt x="9996" y="3296"/>
                  <a:pt x="10001" y="2674"/>
                  <a:pt x="10000" y="0"/>
                </a:cubicBez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6" name="Freeform 11"/>
          <p:cNvSpPr/>
          <p:nvPr userDrawn="1"/>
        </p:nvSpPr>
        <p:spPr bwMode="auto">
          <a:xfrm>
            <a:off x="310766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Layout>
</file>

<file path=ppt/slideLayouts/slideLayout125.xml><?xml version="1.0" encoding="utf-8"?>
<p:sldLayout xmlns:a="http://schemas.openxmlformats.org/drawingml/2006/main" xmlns:r="http://schemas.openxmlformats.org/officeDocument/2006/relationships" xmlns:p="http://schemas.openxmlformats.org/presentationml/2006/main" userDrawn="1">
  <p:cSld name="12#本章总结">
    <p:spTree>
      <p:nvGrpSpPr>
        <p:cNvPr id="1" name=""/>
        <p:cNvGrpSpPr/>
        <p:nvPr/>
      </p:nvGrpSpPr>
      <p:grpSpPr>
        <a:xfrm>
          <a:off x="0" y="0"/>
          <a:ext cx="0" cy="0"/>
          <a:chOff x="0" y="0"/>
          <a:chExt cx="0" cy="0"/>
        </a:xfrm>
      </p:grpSpPr>
      <p:sp>
        <p:nvSpPr>
          <p:cNvPr id="5" name="TextBox 10"/>
          <p:cNvSpPr txBox="1"/>
          <p:nvPr userDrawn="1"/>
        </p:nvSpPr>
        <p:spPr bwMode="auto">
          <a:xfrm>
            <a:off x="1595500" y="408779"/>
            <a:ext cx="2016224" cy="639559"/>
          </a:xfrm>
          <a:prstGeom prst="rect">
            <a:avLst/>
          </a:prstGeom>
          <a:noFill/>
          <a:ln w="9525">
            <a:noFill/>
            <a:miter lim="800000"/>
          </a:ln>
        </p:spPr>
        <p:txBody>
          <a:bodyPr wrap="square" lIns="99980" tIns="49987" rIns="99980" bIns="49987" rtlCol="0">
            <a:spAutoFit/>
          </a:bodyPr>
          <a:lstStyle/>
          <a:p>
            <a:pPr defTabSz="1001395" eaLnBrk="0" hangingPunct="0"/>
            <a:r>
              <a:rPr lang="zh-CN" altLang="en-US" sz="3500" b="1" dirty="0" smtClean="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rPr>
              <a:t>本章总结</a:t>
            </a:r>
            <a:endParaRPr lang="zh-CN" altLang="en-US" sz="3500" b="1" dirty="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0"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11" name="组合 10"/>
          <p:cNvGrpSpPr/>
          <p:nvPr userDrawn="1"/>
        </p:nvGrpSpPr>
        <p:grpSpPr>
          <a:xfrm>
            <a:off x="515380" y="490848"/>
            <a:ext cx="470694" cy="475421"/>
            <a:chOff x="5540375" y="2868613"/>
            <a:chExt cx="1106488" cy="1117600"/>
          </a:xfrm>
          <a:solidFill>
            <a:schemeClr val="bg1"/>
          </a:solidFill>
        </p:grpSpPr>
        <p:sp>
          <p:nvSpPr>
            <p:cNvPr id="12" name="Freeform 6"/>
            <p:cNvSpPr/>
            <p:nvPr/>
          </p:nvSpPr>
          <p:spPr bwMode="auto">
            <a:xfrm>
              <a:off x="5970588" y="3251201"/>
              <a:ext cx="676275" cy="517525"/>
            </a:xfrm>
            <a:custGeom>
              <a:avLst/>
              <a:gdLst>
                <a:gd name="T0" fmla="*/ 40 w 180"/>
                <a:gd name="T1" fmla="*/ 42 h 138"/>
                <a:gd name="T2" fmla="*/ 27 w 180"/>
                <a:gd name="T3" fmla="*/ 42 h 138"/>
                <a:gd name="T4" fmla="*/ 3 w 180"/>
                <a:gd name="T5" fmla="*/ 66 h 138"/>
                <a:gd name="T6" fmla="*/ 3 w 180"/>
                <a:gd name="T7" fmla="*/ 79 h 138"/>
                <a:gd name="T8" fmla="*/ 59 w 180"/>
                <a:gd name="T9" fmla="*/ 135 h 138"/>
                <a:gd name="T10" fmla="*/ 72 w 180"/>
                <a:gd name="T11" fmla="*/ 135 h 138"/>
                <a:gd name="T12" fmla="*/ 176 w 180"/>
                <a:gd name="T13" fmla="*/ 31 h 138"/>
                <a:gd name="T14" fmla="*/ 176 w 180"/>
                <a:gd name="T15" fmla="*/ 18 h 138"/>
                <a:gd name="T16" fmla="*/ 162 w 180"/>
                <a:gd name="T17" fmla="*/ 4 h 138"/>
                <a:gd name="T18" fmla="*/ 149 w 180"/>
                <a:gd name="T19" fmla="*/ 3 h 138"/>
                <a:gd name="T20" fmla="*/ 74 w 180"/>
                <a:gd name="T21" fmla="*/ 66 h 138"/>
                <a:gd name="T22" fmla="*/ 60 w 180"/>
                <a:gd name="T23" fmla="*/ 65 h 138"/>
                <a:gd name="T24" fmla="*/ 40 w 180"/>
                <a:gd name="T25" fmla="*/ 4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0" h="138">
                  <a:moveTo>
                    <a:pt x="40" y="42"/>
                  </a:moveTo>
                  <a:cubicBezTo>
                    <a:pt x="36" y="39"/>
                    <a:pt x="30" y="38"/>
                    <a:pt x="27" y="42"/>
                  </a:cubicBezTo>
                  <a:cubicBezTo>
                    <a:pt x="3" y="66"/>
                    <a:pt x="3" y="66"/>
                    <a:pt x="3" y="66"/>
                  </a:cubicBezTo>
                  <a:cubicBezTo>
                    <a:pt x="0" y="69"/>
                    <a:pt x="0" y="75"/>
                    <a:pt x="3" y="79"/>
                  </a:cubicBezTo>
                  <a:cubicBezTo>
                    <a:pt x="59" y="135"/>
                    <a:pt x="59" y="135"/>
                    <a:pt x="59" y="135"/>
                  </a:cubicBezTo>
                  <a:cubicBezTo>
                    <a:pt x="63" y="138"/>
                    <a:pt x="69" y="138"/>
                    <a:pt x="72" y="135"/>
                  </a:cubicBezTo>
                  <a:cubicBezTo>
                    <a:pt x="176" y="31"/>
                    <a:pt x="176" y="31"/>
                    <a:pt x="176" y="31"/>
                  </a:cubicBezTo>
                  <a:cubicBezTo>
                    <a:pt x="179" y="27"/>
                    <a:pt x="180" y="21"/>
                    <a:pt x="176" y="18"/>
                  </a:cubicBezTo>
                  <a:cubicBezTo>
                    <a:pt x="162" y="4"/>
                    <a:pt x="162" y="4"/>
                    <a:pt x="162" y="4"/>
                  </a:cubicBezTo>
                  <a:cubicBezTo>
                    <a:pt x="159" y="0"/>
                    <a:pt x="153" y="0"/>
                    <a:pt x="149" y="3"/>
                  </a:cubicBezTo>
                  <a:cubicBezTo>
                    <a:pt x="74" y="66"/>
                    <a:pt x="74" y="66"/>
                    <a:pt x="74" y="66"/>
                  </a:cubicBezTo>
                  <a:cubicBezTo>
                    <a:pt x="70" y="69"/>
                    <a:pt x="64" y="68"/>
                    <a:pt x="60" y="65"/>
                  </a:cubicBezTo>
                  <a:lnTo>
                    <a:pt x="40" y="4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3" name="Freeform 7"/>
            <p:cNvSpPr/>
            <p:nvPr/>
          </p:nvSpPr>
          <p:spPr bwMode="auto">
            <a:xfrm>
              <a:off x="5540375" y="2868613"/>
              <a:ext cx="941388" cy="1117600"/>
            </a:xfrm>
            <a:custGeom>
              <a:avLst/>
              <a:gdLst>
                <a:gd name="T0" fmla="*/ 233 w 251"/>
                <a:gd name="T1" fmla="*/ 279 h 298"/>
                <a:gd name="T2" fmla="*/ 19 w 251"/>
                <a:gd name="T3" fmla="*/ 279 h 298"/>
                <a:gd name="T4" fmla="*/ 19 w 251"/>
                <a:gd name="T5" fmla="*/ 38 h 298"/>
                <a:gd name="T6" fmla="*/ 44 w 251"/>
                <a:gd name="T7" fmla="*/ 38 h 298"/>
                <a:gd name="T8" fmla="*/ 44 w 251"/>
                <a:gd name="T9" fmla="*/ 47 h 298"/>
                <a:gd name="T10" fmla="*/ 54 w 251"/>
                <a:gd name="T11" fmla="*/ 57 h 298"/>
                <a:gd name="T12" fmla="*/ 56 w 251"/>
                <a:gd name="T13" fmla="*/ 57 h 298"/>
                <a:gd name="T14" fmla="*/ 65 w 251"/>
                <a:gd name="T15" fmla="*/ 47 h 298"/>
                <a:gd name="T16" fmla="*/ 65 w 251"/>
                <a:gd name="T17" fmla="*/ 38 h 298"/>
                <a:gd name="T18" fmla="*/ 92 w 251"/>
                <a:gd name="T19" fmla="*/ 38 h 298"/>
                <a:gd name="T20" fmla="*/ 92 w 251"/>
                <a:gd name="T21" fmla="*/ 47 h 298"/>
                <a:gd name="T22" fmla="*/ 102 w 251"/>
                <a:gd name="T23" fmla="*/ 57 h 298"/>
                <a:gd name="T24" fmla="*/ 104 w 251"/>
                <a:gd name="T25" fmla="*/ 57 h 298"/>
                <a:gd name="T26" fmla="*/ 113 w 251"/>
                <a:gd name="T27" fmla="*/ 47 h 298"/>
                <a:gd name="T28" fmla="*/ 113 w 251"/>
                <a:gd name="T29" fmla="*/ 38 h 298"/>
                <a:gd name="T30" fmla="*/ 140 w 251"/>
                <a:gd name="T31" fmla="*/ 38 h 298"/>
                <a:gd name="T32" fmla="*/ 140 w 251"/>
                <a:gd name="T33" fmla="*/ 47 h 298"/>
                <a:gd name="T34" fmla="*/ 150 w 251"/>
                <a:gd name="T35" fmla="*/ 57 h 298"/>
                <a:gd name="T36" fmla="*/ 152 w 251"/>
                <a:gd name="T37" fmla="*/ 57 h 298"/>
                <a:gd name="T38" fmla="*/ 161 w 251"/>
                <a:gd name="T39" fmla="*/ 47 h 298"/>
                <a:gd name="T40" fmla="*/ 161 w 251"/>
                <a:gd name="T41" fmla="*/ 38 h 298"/>
                <a:gd name="T42" fmla="*/ 189 w 251"/>
                <a:gd name="T43" fmla="*/ 38 h 298"/>
                <a:gd name="T44" fmla="*/ 189 w 251"/>
                <a:gd name="T45" fmla="*/ 47 h 298"/>
                <a:gd name="T46" fmla="*/ 198 w 251"/>
                <a:gd name="T47" fmla="*/ 57 h 298"/>
                <a:gd name="T48" fmla="*/ 200 w 251"/>
                <a:gd name="T49" fmla="*/ 57 h 298"/>
                <a:gd name="T50" fmla="*/ 210 w 251"/>
                <a:gd name="T51" fmla="*/ 47 h 298"/>
                <a:gd name="T52" fmla="*/ 210 w 251"/>
                <a:gd name="T53" fmla="*/ 38 h 298"/>
                <a:gd name="T54" fmla="*/ 215 w 251"/>
                <a:gd name="T55" fmla="*/ 38 h 298"/>
                <a:gd name="T56" fmla="*/ 233 w 251"/>
                <a:gd name="T57" fmla="*/ 55 h 298"/>
                <a:gd name="T58" fmla="*/ 233 w 251"/>
                <a:gd name="T59" fmla="*/ 114 h 298"/>
                <a:gd name="T60" fmla="*/ 251 w 251"/>
                <a:gd name="T61" fmla="*/ 98 h 298"/>
                <a:gd name="T62" fmla="*/ 251 w 251"/>
                <a:gd name="T63" fmla="*/ 47 h 298"/>
                <a:gd name="T64" fmla="*/ 223 w 251"/>
                <a:gd name="T65" fmla="*/ 19 h 298"/>
                <a:gd name="T66" fmla="*/ 210 w 251"/>
                <a:gd name="T67" fmla="*/ 19 h 298"/>
                <a:gd name="T68" fmla="*/ 210 w 251"/>
                <a:gd name="T69" fmla="*/ 10 h 298"/>
                <a:gd name="T70" fmla="*/ 200 w 251"/>
                <a:gd name="T71" fmla="*/ 0 h 298"/>
                <a:gd name="T72" fmla="*/ 198 w 251"/>
                <a:gd name="T73" fmla="*/ 0 h 298"/>
                <a:gd name="T74" fmla="*/ 189 w 251"/>
                <a:gd name="T75" fmla="*/ 10 h 298"/>
                <a:gd name="T76" fmla="*/ 189 w 251"/>
                <a:gd name="T77" fmla="*/ 19 h 298"/>
                <a:gd name="T78" fmla="*/ 161 w 251"/>
                <a:gd name="T79" fmla="*/ 19 h 298"/>
                <a:gd name="T80" fmla="*/ 161 w 251"/>
                <a:gd name="T81" fmla="*/ 10 h 298"/>
                <a:gd name="T82" fmla="*/ 152 w 251"/>
                <a:gd name="T83" fmla="*/ 0 h 298"/>
                <a:gd name="T84" fmla="*/ 150 w 251"/>
                <a:gd name="T85" fmla="*/ 0 h 298"/>
                <a:gd name="T86" fmla="*/ 140 w 251"/>
                <a:gd name="T87" fmla="*/ 10 h 298"/>
                <a:gd name="T88" fmla="*/ 140 w 251"/>
                <a:gd name="T89" fmla="*/ 19 h 298"/>
                <a:gd name="T90" fmla="*/ 113 w 251"/>
                <a:gd name="T91" fmla="*/ 19 h 298"/>
                <a:gd name="T92" fmla="*/ 113 w 251"/>
                <a:gd name="T93" fmla="*/ 10 h 298"/>
                <a:gd name="T94" fmla="*/ 104 w 251"/>
                <a:gd name="T95" fmla="*/ 0 h 298"/>
                <a:gd name="T96" fmla="*/ 102 w 251"/>
                <a:gd name="T97" fmla="*/ 0 h 298"/>
                <a:gd name="T98" fmla="*/ 92 w 251"/>
                <a:gd name="T99" fmla="*/ 10 h 298"/>
                <a:gd name="T100" fmla="*/ 92 w 251"/>
                <a:gd name="T101" fmla="*/ 19 h 298"/>
                <a:gd name="T102" fmla="*/ 65 w 251"/>
                <a:gd name="T103" fmla="*/ 19 h 298"/>
                <a:gd name="T104" fmla="*/ 65 w 251"/>
                <a:gd name="T105" fmla="*/ 10 h 298"/>
                <a:gd name="T106" fmla="*/ 56 w 251"/>
                <a:gd name="T107" fmla="*/ 0 h 298"/>
                <a:gd name="T108" fmla="*/ 54 w 251"/>
                <a:gd name="T109" fmla="*/ 0 h 298"/>
                <a:gd name="T110" fmla="*/ 44 w 251"/>
                <a:gd name="T111" fmla="*/ 10 h 298"/>
                <a:gd name="T112" fmla="*/ 44 w 251"/>
                <a:gd name="T113" fmla="*/ 19 h 298"/>
                <a:gd name="T114" fmla="*/ 0 w 251"/>
                <a:gd name="T115" fmla="*/ 19 h 298"/>
                <a:gd name="T116" fmla="*/ 0 w 251"/>
                <a:gd name="T117" fmla="*/ 298 h 298"/>
                <a:gd name="T118" fmla="*/ 251 w 251"/>
                <a:gd name="T119" fmla="*/ 298 h 298"/>
                <a:gd name="T120" fmla="*/ 251 w 251"/>
                <a:gd name="T121" fmla="*/ 199 h 298"/>
                <a:gd name="T122" fmla="*/ 233 w 251"/>
                <a:gd name="T123" fmla="*/ 218 h 298"/>
                <a:gd name="T124" fmla="*/ 233 w 251"/>
                <a:gd name="T125" fmla="*/ 279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51" h="298">
                  <a:moveTo>
                    <a:pt x="233" y="279"/>
                  </a:moveTo>
                  <a:cubicBezTo>
                    <a:pt x="19" y="279"/>
                    <a:pt x="19" y="279"/>
                    <a:pt x="19" y="279"/>
                  </a:cubicBezTo>
                  <a:cubicBezTo>
                    <a:pt x="19" y="38"/>
                    <a:pt x="19" y="38"/>
                    <a:pt x="19" y="38"/>
                  </a:cubicBezTo>
                  <a:cubicBezTo>
                    <a:pt x="44" y="38"/>
                    <a:pt x="44" y="38"/>
                    <a:pt x="44" y="38"/>
                  </a:cubicBezTo>
                  <a:cubicBezTo>
                    <a:pt x="44" y="47"/>
                    <a:pt x="44" y="47"/>
                    <a:pt x="44" y="47"/>
                  </a:cubicBezTo>
                  <a:cubicBezTo>
                    <a:pt x="44" y="52"/>
                    <a:pt x="48" y="57"/>
                    <a:pt x="54" y="57"/>
                  </a:cubicBezTo>
                  <a:cubicBezTo>
                    <a:pt x="56" y="57"/>
                    <a:pt x="56" y="57"/>
                    <a:pt x="56" y="57"/>
                  </a:cubicBezTo>
                  <a:cubicBezTo>
                    <a:pt x="61" y="57"/>
                    <a:pt x="65" y="52"/>
                    <a:pt x="65" y="47"/>
                  </a:cubicBezTo>
                  <a:cubicBezTo>
                    <a:pt x="65" y="38"/>
                    <a:pt x="65" y="38"/>
                    <a:pt x="65" y="38"/>
                  </a:cubicBezTo>
                  <a:cubicBezTo>
                    <a:pt x="92" y="38"/>
                    <a:pt x="92" y="38"/>
                    <a:pt x="92" y="38"/>
                  </a:cubicBezTo>
                  <a:cubicBezTo>
                    <a:pt x="92" y="47"/>
                    <a:pt x="92" y="47"/>
                    <a:pt x="92" y="47"/>
                  </a:cubicBezTo>
                  <a:cubicBezTo>
                    <a:pt x="92" y="52"/>
                    <a:pt x="97" y="57"/>
                    <a:pt x="102" y="57"/>
                  </a:cubicBezTo>
                  <a:cubicBezTo>
                    <a:pt x="104" y="57"/>
                    <a:pt x="104" y="57"/>
                    <a:pt x="104" y="57"/>
                  </a:cubicBezTo>
                  <a:cubicBezTo>
                    <a:pt x="109" y="57"/>
                    <a:pt x="113" y="52"/>
                    <a:pt x="113" y="47"/>
                  </a:cubicBezTo>
                  <a:cubicBezTo>
                    <a:pt x="113" y="38"/>
                    <a:pt x="113" y="38"/>
                    <a:pt x="113" y="38"/>
                  </a:cubicBezTo>
                  <a:cubicBezTo>
                    <a:pt x="140" y="38"/>
                    <a:pt x="140" y="38"/>
                    <a:pt x="140" y="38"/>
                  </a:cubicBezTo>
                  <a:cubicBezTo>
                    <a:pt x="140" y="47"/>
                    <a:pt x="140" y="47"/>
                    <a:pt x="140" y="47"/>
                  </a:cubicBezTo>
                  <a:cubicBezTo>
                    <a:pt x="140" y="52"/>
                    <a:pt x="145" y="57"/>
                    <a:pt x="150" y="57"/>
                  </a:cubicBezTo>
                  <a:cubicBezTo>
                    <a:pt x="152" y="57"/>
                    <a:pt x="152" y="57"/>
                    <a:pt x="152" y="57"/>
                  </a:cubicBezTo>
                  <a:cubicBezTo>
                    <a:pt x="157" y="57"/>
                    <a:pt x="161" y="52"/>
                    <a:pt x="161" y="47"/>
                  </a:cubicBezTo>
                  <a:cubicBezTo>
                    <a:pt x="161" y="38"/>
                    <a:pt x="161" y="38"/>
                    <a:pt x="161" y="38"/>
                  </a:cubicBezTo>
                  <a:cubicBezTo>
                    <a:pt x="189" y="38"/>
                    <a:pt x="189" y="38"/>
                    <a:pt x="189" y="38"/>
                  </a:cubicBezTo>
                  <a:cubicBezTo>
                    <a:pt x="189" y="47"/>
                    <a:pt x="189" y="47"/>
                    <a:pt x="189" y="47"/>
                  </a:cubicBezTo>
                  <a:cubicBezTo>
                    <a:pt x="189" y="52"/>
                    <a:pt x="193" y="57"/>
                    <a:pt x="198" y="57"/>
                  </a:cubicBezTo>
                  <a:cubicBezTo>
                    <a:pt x="200" y="57"/>
                    <a:pt x="200" y="57"/>
                    <a:pt x="200" y="57"/>
                  </a:cubicBezTo>
                  <a:cubicBezTo>
                    <a:pt x="205" y="57"/>
                    <a:pt x="210" y="52"/>
                    <a:pt x="210" y="47"/>
                  </a:cubicBezTo>
                  <a:cubicBezTo>
                    <a:pt x="210" y="38"/>
                    <a:pt x="210" y="38"/>
                    <a:pt x="210" y="38"/>
                  </a:cubicBezTo>
                  <a:cubicBezTo>
                    <a:pt x="215" y="38"/>
                    <a:pt x="215" y="38"/>
                    <a:pt x="215" y="38"/>
                  </a:cubicBezTo>
                  <a:cubicBezTo>
                    <a:pt x="233" y="55"/>
                    <a:pt x="233" y="55"/>
                    <a:pt x="233" y="55"/>
                  </a:cubicBezTo>
                  <a:cubicBezTo>
                    <a:pt x="233" y="114"/>
                    <a:pt x="233" y="114"/>
                    <a:pt x="233" y="114"/>
                  </a:cubicBezTo>
                  <a:cubicBezTo>
                    <a:pt x="251" y="98"/>
                    <a:pt x="251" y="98"/>
                    <a:pt x="251" y="98"/>
                  </a:cubicBezTo>
                  <a:cubicBezTo>
                    <a:pt x="251" y="47"/>
                    <a:pt x="251" y="47"/>
                    <a:pt x="251" y="47"/>
                  </a:cubicBezTo>
                  <a:cubicBezTo>
                    <a:pt x="223" y="19"/>
                    <a:pt x="223" y="19"/>
                    <a:pt x="223" y="19"/>
                  </a:cubicBezTo>
                  <a:cubicBezTo>
                    <a:pt x="210" y="19"/>
                    <a:pt x="210" y="19"/>
                    <a:pt x="210" y="19"/>
                  </a:cubicBezTo>
                  <a:cubicBezTo>
                    <a:pt x="210" y="10"/>
                    <a:pt x="210" y="10"/>
                    <a:pt x="210" y="10"/>
                  </a:cubicBezTo>
                  <a:cubicBezTo>
                    <a:pt x="210" y="4"/>
                    <a:pt x="205" y="0"/>
                    <a:pt x="200" y="0"/>
                  </a:cubicBezTo>
                  <a:cubicBezTo>
                    <a:pt x="198" y="0"/>
                    <a:pt x="198" y="0"/>
                    <a:pt x="198" y="0"/>
                  </a:cubicBezTo>
                  <a:cubicBezTo>
                    <a:pt x="193" y="0"/>
                    <a:pt x="189" y="4"/>
                    <a:pt x="189" y="10"/>
                  </a:cubicBezTo>
                  <a:cubicBezTo>
                    <a:pt x="189" y="19"/>
                    <a:pt x="189" y="19"/>
                    <a:pt x="189" y="19"/>
                  </a:cubicBezTo>
                  <a:cubicBezTo>
                    <a:pt x="161" y="19"/>
                    <a:pt x="161" y="19"/>
                    <a:pt x="161" y="19"/>
                  </a:cubicBezTo>
                  <a:cubicBezTo>
                    <a:pt x="161" y="10"/>
                    <a:pt x="161" y="10"/>
                    <a:pt x="161" y="10"/>
                  </a:cubicBezTo>
                  <a:cubicBezTo>
                    <a:pt x="161" y="4"/>
                    <a:pt x="157" y="0"/>
                    <a:pt x="152" y="0"/>
                  </a:cubicBezTo>
                  <a:cubicBezTo>
                    <a:pt x="150" y="0"/>
                    <a:pt x="150" y="0"/>
                    <a:pt x="150" y="0"/>
                  </a:cubicBezTo>
                  <a:cubicBezTo>
                    <a:pt x="145" y="0"/>
                    <a:pt x="140" y="4"/>
                    <a:pt x="140" y="10"/>
                  </a:cubicBezTo>
                  <a:cubicBezTo>
                    <a:pt x="140" y="19"/>
                    <a:pt x="140" y="19"/>
                    <a:pt x="140" y="19"/>
                  </a:cubicBezTo>
                  <a:cubicBezTo>
                    <a:pt x="113" y="19"/>
                    <a:pt x="113" y="19"/>
                    <a:pt x="113" y="19"/>
                  </a:cubicBezTo>
                  <a:cubicBezTo>
                    <a:pt x="113" y="10"/>
                    <a:pt x="113" y="10"/>
                    <a:pt x="113" y="10"/>
                  </a:cubicBezTo>
                  <a:cubicBezTo>
                    <a:pt x="113" y="4"/>
                    <a:pt x="109" y="0"/>
                    <a:pt x="104" y="0"/>
                  </a:cubicBezTo>
                  <a:cubicBezTo>
                    <a:pt x="102" y="0"/>
                    <a:pt x="102" y="0"/>
                    <a:pt x="102" y="0"/>
                  </a:cubicBezTo>
                  <a:cubicBezTo>
                    <a:pt x="97" y="0"/>
                    <a:pt x="92" y="4"/>
                    <a:pt x="92" y="10"/>
                  </a:cubicBezTo>
                  <a:cubicBezTo>
                    <a:pt x="92" y="19"/>
                    <a:pt x="92" y="19"/>
                    <a:pt x="92" y="19"/>
                  </a:cubicBezTo>
                  <a:cubicBezTo>
                    <a:pt x="65" y="19"/>
                    <a:pt x="65" y="19"/>
                    <a:pt x="65" y="19"/>
                  </a:cubicBezTo>
                  <a:cubicBezTo>
                    <a:pt x="65" y="10"/>
                    <a:pt x="65" y="10"/>
                    <a:pt x="65" y="10"/>
                  </a:cubicBezTo>
                  <a:cubicBezTo>
                    <a:pt x="65" y="4"/>
                    <a:pt x="61" y="0"/>
                    <a:pt x="56" y="0"/>
                  </a:cubicBezTo>
                  <a:cubicBezTo>
                    <a:pt x="54" y="0"/>
                    <a:pt x="54" y="0"/>
                    <a:pt x="54" y="0"/>
                  </a:cubicBezTo>
                  <a:cubicBezTo>
                    <a:pt x="48" y="0"/>
                    <a:pt x="44" y="4"/>
                    <a:pt x="44" y="10"/>
                  </a:cubicBezTo>
                  <a:cubicBezTo>
                    <a:pt x="44" y="19"/>
                    <a:pt x="44" y="19"/>
                    <a:pt x="44" y="19"/>
                  </a:cubicBezTo>
                  <a:cubicBezTo>
                    <a:pt x="0" y="19"/>
                    <a:pt x="0" y="19"/>
                    <a:pt x="0" y="19"/>
                  </a:cubicBezTo>
                  <a:cubicBezTo>
                    <a:pt x="0" y="298"/>
                    <a:pt x="0" y="298"/>
                    <a:pt x="0" y="298"/>
                  </a:cubicBezTo>
                  <a:cubicBezTo>
                    <a:pt x="251" y="298"/>
                    <a:pt x="251" y="298"/>
                    <a:pt x="251" y="298"/>
                  </a:cubicBezTo>
                  <a:cubicBezTo>
                    <a:pt x="251" y="199"/>
                    <a:pt x="251" y="199"/>
                    <a:pt x="251" y="199"/>
                  </a:cubicBezTo>
                  <a:cubicBezTo>
                    <a:pt x="233" y="218"/>
                    <a:pt x="233" y="218"/>
                    <a:pt x="233" y="218"/>
                  </a:cubicBezTo>
                  <a:lnTo>
                    <a:pt x="233" y="27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14" name="文本占位符 6"/>
          <p:cNvSpPr>
            <a:spLocks noGrp="1"/>
          </p:cNvSpPr>
          <p:nvPr>
            <p:ph type="body" sz="quarter" idx="11"/>
          </p:nvPr>
        </p:nvSpPr>
        <p:spPr>
          <a:xfrm>
            <a:off x="911424" y="1232756"/>
            <a:ext cx="10560049" cy="4680000"/>
          </a:xfrm>
        </p:spPr>
        <p:txBody>
          <a:bodyPr/>
          <a:lstStyle>
            <a:lvl1pPr algn="just">
              <a:defRPr>
                <a:latin typeface="+mn-ea"/>
                <a:ea typeface="+mn-ea"/>
                <a:cs typeface="Arial" panose="020B0604020202020204" pitchFamily="34" charset="0"/>
              </a:defRPr>
            </a:lvl1pPr>
            <a:lvl5pPr>
              <a:buNone/>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Tree>
  </p:cSld>
  <p:clrMapOvr>
    <a:masterClrMapping/>
  </p:clrMapOvr>
  <p:timing>
    <p:tnLst>
      <p:par>
        <p:cTn id="1" dur="indefinite" restart="never" nodeType="tmRoot"/>
      </p:par>
    </p:tnLst>
  </p:timing>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14#学习推荐(可选)">
    <p:spTree>
      <p:nvGrpSpPr>
        <p:cNvPr id="1" name=""/>
        <p:cNvGrpSpPr/>
        <p:nvPr/>
      </p:nvGrpSpPr>
      <p:grpSpPr>
        <a:xfrm>
          <a:off x="0" y="0"/>
          <a:ext cx="0" cy="0"/>
          <a:chOff x="0" y="0"/>
          <a:chExt cx="0" cy="0"/>
        </a:xfrm>
      </p:grpSpPr>
      <p:sp>
        <p:nvSpPr>
          <p:cNvPr id="6" name="文本占位符 6"/>
          <p:cNvSpPr>
            <a:spLocks noGrp="1"/>
          </p:cNvSpPr>
          <p:nvPr>
            <p:ph type="body" sz="quarter" idx="10"/>
          </p:nvPr>
        </p:nvSpPr>
        <p:spPr>
          <a:xfrm>
            <a:off x="912285" y="1233487"/>
            <a:ext cx="10560049" cy="4680000"/>
          </a:xfrm>
        </p:spPr>
        <p:txBody>
          <a:bodyPr/>
          <a:lstStyle>
            <a:lvl1pPr algn="just">
              <a:defRPr>
                <a:latin typeface="+mn-ea"/>
                <a:ea typeface="+mn-ea"/>
                <a:cs typeface="Arial" panose="020B0604020202020204" pitchFamily="34" charset="0"/>
              </a:defRPr>
            </a:lvl1pPr>
          </a:lstStyle>
          <a:p>
            <a:endParaRPr lang="zh-CN" altLang="en-US" dirty="0"/>
          </a:p>
        </p:txBody>
      </p:sp>
      <p:sp>
        <p:nvSpPr>
          <p:cNvPr id="8" name="TextBox 10"/>
          <p:cNvSpPr txBox="1"/>
          <p:nvPr userDrawn="1"/>
        </p:nvSpPr>
        <p:spPr bwMode="auto">
          <a:xfrm>
            <a:off x="1595500" y="408779"/>
            <a:ext cx="5040560" cy="639559"/>
          </a:xfrm>
          <a:prstGeom prst="rect">
            <a:avLst/>
          </a:prstGeom>
          <a:noFill/>
          <a:ln w="9525">
            <a:noFill/>
            <a:miter lim="800000"/>
          </a:ln>
        </p:spPr>
        <p:txBody>
          <a:bodyPr wrap="square" lIns="99980" tIns="49987" rIns="99980" bIns="49987" rtlCol="0">
            <a:spAutoFit/>
          </a:bodyPr>
          <a:lstStyle/>
          <a:p>
            <a:pPr defTabSz="1001395" eaLnBrk="0" hangingPunct="0"/>
            <a:r>
              <a:rPr lang="zh-CN" altLang="en-US" sz="3500" b="1" dirty="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rPr>
              <a:t>学习推荐</a:t>
            </a:r>
            <a:endParaRPr lang="zh-CN" altLang="en-US" sz="3500" b="1" dirty="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0"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11" name="组合 10"/>
          <p:cNvGrpSpPr/>
          <p:nvPr userDrawn="1"/>
        </p:nvGrpSpPr>
        <p:grpSpPr>
          <a:xfrm>
            <a:off x="515380" y="456929"/>
            <a:ext cx="461963" cy="485190"/>
            <a:chOff x="-779463" y="1835151"/>
            <a:chExt cx="1136650" cy="1193799"/>
          </a:xfrm>
          <a:solidFill>
            <a:schemeClr val="bg1"/>
          </a:solidFill>
        </p:grpSpPr>
        <p:sp>
          <p:nvSpPr>
            <p:cNvPr id="12" name="Freeform 6"/>
            <p:cNvSpPr/>
            <p:nvPr/>
          </p:nvSpPr>
          <p:spPr bwMode="auto">
            <a:xfrm>
              <a:off x="-727075" y="2262188"/>
              <a:ext cx="1031875" cy="625475"/>
            </a:xfrm>
            <a:custGeom>
              <a:avLst/>
              <a:gdLst>
                <a:gd name="T0" fmla="*/ 946 w 968"/>
                <a:gd name="T1" fmla="*/ 587 h 587"/>
                <a:gd name="T2" fmla="*/ 22 w 968"/>
                <a:gd name="T3" fmla="*/ 587 h 587"/>
                <a:gd name="T4" fmla="*/ 0 w 968"/>
                <a:gd name="T5" fmla="*/ 565 h 587"/>
                <a:gd name="T6" fmla="*/ 0 w 968"/>
                <a:gd name="T7" fmla="*/ 63 h 587"/>
                <a:gd name="T8" fmla="*/ 62 w 968"/>
                <a:gd name="T9" fmla="*/ 0 h 587"/>
                <a:gd name="T10" fmla="*/ 104 w 968"/>
                <a:gd name="T11" fmla="*/ 0 h 587"/>
                <a:gd name="T12" fmla="*/ 126 w 968"/>
                <a:gd name="T13" fmla="*/ 22 h 587"/>
                <a:gd name="T14" fmla="*/ 104 w 968"/>
                <a:gd name="T15" fmla="*/ 43 h 587"/>
                <a:gd name="T16" fmla="*/ 62 w 968"/>
                <a:gd name="T17" fmla="*/ 43 h 587"/>
                <a:gd name="T18" fmla="*/ 43 w 968"/>
                <a:gd name="T19" fmla="*/ 63 h 587"/>
                <a:gd name="T20" fmla="*/ 43 w 968"/>
                <a:gd name="T21" fmla="*/ 544 h 587"/>
                <a:gd name="T22" fmla="*/ 925 w 968"/>
                <a:gd name="T23" fmla="*/ 544 h 587"/>
                <a:gd name="T24" fmla="*/ 925 w 968"/>
                <a:gd name="T25" fmla="*/ 63 h 587"/>
                <a:gd name="T26" fmla="*/ 906 w 968"/>
                <a:gd name="T27" fmla="*/ 43 h 587"/>
                <a:gd name="T28" fmla="*/ 859 w 968"/>
                <a:gd name="T29" fmla="*/ 43 h 587"/>
                <a:gd name="T30" fmla="*/ 837 w 968"/>
                <a:gd name="T31" fmla="*/ 22 h 587"/>
                <a:gd name="T32" fmla="*/ 859 w 968"/>
                <a:gd name="T33" fmla="*/ 0 h 587"/>
                <a:gd name="T34" fmla="*/ 906 w 968"/>
                <a:gd name="T35" fmla="*/ 0 h 587"/>
                <a:gd name="T36" fmla="*/ 968 w 968"/>
                <a:gd name="T37" fmla="*/ 63 h 587"/>
                <a:gd name="T38" fmla="*/ 968 w 968"/>
                <a:gd name="T39" fmla="*/ 565 h 587"/>
                <a:gd name="T40" fmla="*/ 946 w 968"/>
                <a:gd name="T41" fmla="*/ 587 h 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68" h="587">
                  <a:moveTo>
                    <a:pt x="946" y="587"/>
                  </a:moveTo>
                  <a:cubicBezTo>
                    <a:pt x="22" y="587"/>
                    <a:pt x="22" y="587"/>
                    <a:pt x="22" y="587"/>
                  </a:cubicBezTo>
                  <a:cubicBezTo>
                    <a:pt x="10" y="587"/>
                    <a:pt x="0" y="577"/>
                    <a:pt x="0" y="565"/>
                  </a:cubicBezTo>
                  <a:cubicBezTo>
                    <a:pt x="0" y="63"/>
                    <a:pt x="0" y="63"/>
                    <a:pt x="0" y="63"/>
                  </a:cubicBezTo>
                  <a:cubicBezTo>
                    <a:pt x="0" y="28"/>
                    <a:pt x="28" y="0"/>
                    <a:pt x="62" y="0"/>
                  </a:cubicBezTo>
                  <a:cubicBezTo>
                    <a:pt x="104" y="0"/>
                    <a:pt x="104" y="0"/>
                    <a:pt x="104" y="0"/>
                  </a:cubicBezTo>
                  <a:cubicBezTo>
                    <a:pt x="116" y="0"/>
                    <a:pt x="126" y="10"/>
                    <a:pt x="126" y="22"/>
                  </a:cubicBezTo>
                  <a:cubicBezTo>
                    <a:pt x="126" y="34"/>
                    <a:pt x="116" y="43"/>
                    <a:pt x="104" y="43"/>
                  </a:cubicBezTo>
                  <a:cubicBezTo>
                    <a:pt x="62" y="43"/>
                    <a:pt x="62" y="43"/>
                    <a:pt x="62" y="43"/>
                  </a:cubicBezTo>
                  <a:cubicBezTo>
                    <a:pt x="52" y="43"/>
                    <a:pt x="43" y="52"/>
                    <a:pt x="43" y="63"/>
                  </a:cubicBezTo>
                  <a:cubicBezTo>
                    <a:pt x="43" y="544"/>
                    <a:pt x="43" y="544"/>
                    <a:pt x="43" y="544"/>
                  </a:cubicBezTo>
                  <a:cubicBezTo>
                    <a:pt x="925" y="544"/>
                    <a:pt x="925" y="544"/>
                    <a:pt x="925" y="544"/>
                  </a:cubicBezTo>
                  <a:cubicBezTo>
                    <a:pt x="925" y="63"/>
                    <a:pt x="925" y="63"/>
                    <a:pt x="925" y="63"/>
                  </a:cubicBezTo>
                  <a:cubicBezTo>
                    <a:pt x="925" y="52"/>
                    <a:pt x="916" y="43"/>
                    <a:pt x="906" y="43"/>
                  </a:cubicBezTo>
                  <a:cubicBezTo>
                    <a:pt x="859" y="43"/>
                    <a:pt x="859" y="43"/>
                    <a:pt x="859" y="43"/>
                  </a:cubicBezTo>
                  <a:cubicBezTo>
                    <a:pt x="847" y="43"/>
                    <a:pt x="837" y="34"/>
                    <a:pt x="837" y="22"/>
                  </a:cubicBezTo>
                  <a:cubicBezTo>
                    <a:pt x="837" y="10"/>
                    <a:pt x="847" y="0"/>
                    <a:pt x="859" y="0"/>
                  </a:cubicBezTo>
                  <a:cubicBezTo>
                    <a:pt x="906" y="0"/>
                    <a:pt x="906" y="0"/>
                    <a:pt x="906" y="0"/>
                  </a:cubicBezTo>
                  <a:cubicBezTo>
                    <a:pt x="940" y="0"/>
                    <a:pt x="968" y="28"/>
                    <a:pt x="968" y="63"/>
                  </a:cubicBezTo>
                  <a:cubicBezTo>
                    <a:pt x="968" y="565"/>
                    <a:pt x="968" y="565"/>
                    <a:pt x="968" y="565"/>
                  </a:cubicBezTo>
                  <a:cubicBezTo>
                    <a:pt x="968" y="577"/>
                    <a:pt x="958" y="587"/>
                    <a:pt x="946" y="5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3" name="Freeform 7"/>
            <p:cNvSpPr>
              <a:spLocks noEditPoints="1"/>
            </p:cNvSpPr>
            <p:nvPr/>
          </p:nvSpPr>
          <p:spPr bwMode="auto">
            <a:xfrm>
              <a:off x="-779463" y="2841625"/>
              <a:ext cx="1136650" cy="187325"/>
            </a:xfrm>
            <a:custGeom>
              <a:avLst/>
              <a:gdLst>
                <a:gd name="T0" fmla="*/ 1024 w 1066"/>
                <a:gd name="T1" fmla="*/ 176 h 176"/>
                <a:gd name="T2" fmla="*/ 42 w 1066"/>
                <a:gd name="T3" fmla="*/ 176 h 176"/>
                <a:gd name="T4" fmla="*/ 0 w 1066"/>
                <a:gd name="T5" fmla="*/ 134 h 176"/>
                <a:gd name="T6" fmla="*/ 0 w 1066"/>
                <a:gd name="T7" fmla="*/ 42 h 176"/>
                <a:gd name="T8" fmla="*/ 42 w 1066"/>
                <a:gd name="T9" fmla="*/ 0 h 176"/>
                <a:gd name="T10" fmla="*/ 1024 w 1066"/>
                <a:gd name="T11" fmla="*/ 0 h 176"/>
                <a:gd name="T12" fmla="*/ 1066 w 1066"/>
                <a:gd name="T13" fmla="*/ 42 h 176"/>
                <a:gd name="T14" fmla="*/ 1066 w 1066"/>
                <a:gd name="T15" fmla="*/ 134 h 176"/>
                <a:gd name="T16" fmla="*/ 1024 w 1066"/>
                <a:gd name="T17" fmla="*/ 176 h 176"/>
                <a:gd name="T18" fmla="*/ 1023 w 1066"/>
                <a:gd name="T19" fmla="*/ 42 h 176"/>
                <a:gd name="T20" fmla="*/ 42 w 1066"/>
                <a:gd name="T21" fmla="*/ 43 h 176"/>
                <a:gd name="T22" fmla="*/ 43 w 1066"/>
                <a:gd name="T23" fmla="*/ 134 h 176"/>
                <a:gd name="T24" fmla="*/ 1023 w 1066"/>
                <a:gd name="T25" fmla="*/ 133 h 176"/>
                <a:gd name="T26" fmla="*/ 1023 w 1066"/>
                <a:gd name="T27" fmla="*/ 42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66" h="176">
                  <a:moveTo>
                    <a:pt x="1024" y="176"/>
                  </a:moveTo>
                  <a:cubicBezTo>
                    <a:pt x="42" y="176"/>
                    <a:pt x="42" y="176"/>
                    <a:pt x="42" y="176"/>
                  </a:cubicBezTo>
                  <a:cubicBezTo>
                    <a:pt x="19" y="176"/>
                    <a:pt x="0" y="157"/>
                    <a:pt x="0" y="134"/>
                  </a:cubicBezTo>
                  <a:cubicBezTo>
                    <a:pt x="0" y="42"/>
                    <a:pt x="0" y="42"/>
                    <a:pt x="0" y="42"/>
                  </a:cubicBezTo>
                  <a:cubicBezTo>
                    <a:pt x="0" y="18"/>
                    <a:pt x="19" y="0"/>
                    <a:pt x="42" y="0"/>
                  </a:cubicBezTo>
                  <a:cubicBezTo>
                    <a:pt x="1024" y="0"/>
                    <a:pt x="1024" y="0"/>
                    <a:pt x="1024" y="0"/>
                  </a:cubicBezTo>
                  <a:cubicBezTo>
                    <a:pt x="1047" y="0"/>
                    <a:pt x="1066" y="18"/>
                    <a:pt x="1066" y="42"/>
                  </a:cubicBezTo>
                  <a:cubicBezTo>
                    <a:pt x="1066" y="134"/>
                    <a:pt x="1066" y="134"/>
                    <a:pt x="1066" y="134"/>
                  </a:cubicBezTo>
                  <a:cubicBezTo>
                    <a:pt x="1066" y="157"/>
                    <a:pt x="1047" y="176"/>
                    <a:pt x="1024" y="176"/>
                  </a:cubicBezTo>
                  <a:close/>
                  <a:moveTo>
                    <a:pt x="1023" y="42"/>
                  </a:moveTo>
                  <a:cubicBezTo>
                    <a:pt x="42" y="43"/>
                    <a:pt x="42" y="43"/>
                    <a:pt x="42" y="43"/>
                  </a:cubicBezTo>
                  <a:cubicBezTo>
                    <a:pt x="43" y="134"/>
                    <a:pt x="43" y="134"/>
                    <a:pt x="43" y="134"/>
                  </a:cubicBezTo>
                  <a:cubicBezTo>
                    <a:pt x="1023" y="133"/>
                    <a:pt x="1023" y="133"/>
                    <a:pt x="1023" y="133"/>
                  </a:cubicBezTo>
                  <a:lnTo>
                    <a:pt x="1023" y="4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4" name="Freeform 8"/>
            <p:cNvSpPr/>
            <p:nvPr/>
          </p:nvSpPr>
          <p:spPr bwMode="auto">
            <a:xfrm>
              <a:off x="-303213" y="2911475"/>
              <a:ext cx="184150" cy="46037"/>
            </a:xfrm>
            <a:custGeom>
              <a:avLst/>
              <a:gdLst>
                <a:gd name="T0" fmla="*/ 151 w 172"/>
                <a:gd name="T1" fmla="*/ 43 h 43"/>
                <a:gd name="T2" fmla="*/ 21 w 172"/>
                <a:gd name="T3" fmla="*/ 43 h 43"/>
                <a:gd name="T4" fmla="*/ 0 w 172"/>
                <a:gd name="T5" fmla="*/ 22 h 43"/>
                <a:gd name="T6" fmla="*/ 21 w 172"/>
                <a:gd name="T7" fmla="*/ 0 h 43"/>
                <a:gd name="T8" fmla="*/ 151 w 172"/>
                <a:gd name="T9" fmla="*/ 0 h 43"/>
                <a:gd name="T10" fmla="*/ 172 w 172"/>
                <a:gd name="T11" fmla="*/ 22 h 43"/>
                <a:gd name="T12" fmla="*/ 151 w 172"/>
                <a:gd name="T13" fmla="*/ 43 h 43"/>
              </a:gdLst>
              <a:ahLst/>
              <a:cxnLst>
                <a:cxn ang="0">
                  <a:pos x="T0" y="T1"/>
                </a:cxn>
                <a:cxn ang="0">
                  <a:pos x="T2" y="T3"/>
                </a:cxn>
                <a:cxn ang="0">
                  <a:pos x="T4" y="T5"/>
                </a:cxn>
                <a:cxn ang="0">
                  <a:pos x="T6" y="T7"/>
                </a:cxn>
                <a:cxn ang="0">
                  <a:pos x="T8" y="T9"/>
                </a:cxn>
                <a:cxn ang="0">
                  <a:pos x="T10" y="T11"/>
                </a:cxn>
                <a:cxn ang="0">
                  <a:pos x="T12" y="T13"/>
                </a:cxn>
              </a:cxnLst>
              <a:rect l="0" t="0" r="r" b="b"/>
              <a:pathLst>
                <a:path w="172" h="43">
                  <a:moveTo>
                    <a:pt x="151" y="43"/>
                  </a:moveTo>
                  <a:cubicBezTo>
                    <a:pt x="21" y="43"/>
                    <a:pt x="21" y="43"/>
                    <a:pt x="21" y="43"/>
                  </a:cubicBezTo>
                  <a:cubicBezTo>
                    <a:pt x="10" y="43"/>
                    <a:pt x="0" y="34"/>
                    <a:pt x="0" y="22"/>
                  </a:cubicBezTo>
                  <a:cubicBezTo>
                    <a:pt x="0" y="10"/>
                    <a:pt x="10" y="0"/>
                    <a:pt x="21" y="0"/>
                  </a:cubicBezTo>
                  <a:cubicBezTo>
                    <a:pt x="151" y="0"/>
                    <a:pt x="151" y="0"/>
                    <a:pt x="151" y="0"/>
                  </a:cubicBezTo>
                  <a:cubicBezTo>
                    <a:pt x="162" y="0"/>
                    <a:pt x="172" y="10"/>
                    <a:pt x="172" y="22"/>
                  </a:cubicBezTo>
                  <a:cubicBezTo>
                    <a:pt x="172" y="34"/>
                    <a:pt x="162" y="43"/>
                    <a:pt x="151" y="4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5" name="Freeform 9"/>
            <p:cNvSpPr>
              <a:spLocks noEditPoints="1"/>
            </p:cNvSpPr>
            <p:nvPr/>
          </p:nvSpPr>
          <p:spPr bwMode="auto">
            <a:xfrm>
              <a:off x="-568325" y="1835151"/>
              <a:ext cx="712788" cy="852487"/>
            </a:xfrm>
            <a:custGeom>
              <a:avLst/>
              <a:gdLst>
                <a:gd name="T0" fmla="*/ 335 w 668"/>
                <a:gd name="T1" fmla="*/ 800 h 800"/>
                <a:gd name="T2" fmla="*/ 316 w 668"/>
                <a:gd name="T3" fmla="*/ 789 h 800"/>
                <a:gd name="T4" fmla="*/ 246 w 668"/>
                <a:gd name="T5" fmla="*/ 662 h 800"/>
                <a:gd name="T6" fmla="*/ 57 w 668"/>
                <a:gd name="T7" fmla="*/ 508 h 800"/>
                <a:gd name="T8" fmla="*/ 49 w 668"/>
                <a:gd name="T9" fmla="*/ 492 h 800"/>
                <a:gd name="T10" fmla="*/ 84 w 668"/>
                <a:gd name="T11" fmla="*/ 168 h 800"/>
                <a:gd name="T12" fmla="*/ 202 w 668"/>
                <a:gd name="T13" fmla="*/ 73 h 800"/>
                <a:gd name="T14" fmla="*/ 621 w 668"/>
                <a:gd name="T15" fmla="*/ 226 h 800"/>
                <a:gd name="T16" fmla="*/ 621 w 668"/>
                <a:gd name="T17" fmla="*/ 226 h 800"/>
                <a:gd name="T18" fmla="*/ 594 w 668"/>
                <a:gd name="T19" fmla="*/ 538 h 800"/>
                <a:gd name="T20" fmla="*/ 468 w 668"/>
                <a:gd name="T21" fmla="*/ 645 h 800"/>
                <a:gd name="T22" fmla="*/ 412 w 668"/>
                <a:gd name="T23" fmla="*/ 665 h 800"/>
                <a:gd name="T24" fmla="*/ 355 w 668"/>
                <a:gd name="T25" fmla="*/ 787 h 800"/>
                <a:gd name="T26" fmla="*/ 336 w 668"/>
                <a:gd name="T27" fmla="*/ 800 h 800"/>
                <a:gd name="T28" fmla="*/ 335 w 668"/>
                <a:gd name="T29" fmla="*/ 800 h 800"/>
                <a:gd name="T30" fmla="*/ 334 w 668"/>
                <a:gd name="T31" fmla="*/ 87 h 800"/>
                <a:gd name="T32" fmla="*/ 220 w 668"/>
                <a:gd name="T33" fmla="*/ 112 h 800"/>
                <a:gd name="T34" fmla="*/ 119 w 668"/>
                <a:gd name="T35" fmla="*/ 194 h 800"/>
                <a:gd name="T36" fmla="*/ 88 w 668"/>
                <a:gd name="T37" fmla="*/ 474 h 800"/>
                <a:gd name="T38" fmla="*/ 95 w 668"/>
                <a:gd name="T39" fmla="*/ 487 h 800"/>
                <a:gd name="T40" fmla="*/ 266 w 668"/>
                <a:gd name="T41" fmla="*/ 622 h 800"/>
                <a:gd name="T42" fmla="*/ 280 w 668"/>
                <a:gd name="T43" fmla="*/ 633 h 800"/>
                <a:gd name="T44" fmla="*/ 333 w 668"/>
                <a:gd name="T45" fmla="*/ 731 h 800"/>
                <a:gd name="T46" fmla="*/ 377 w 668"/>
                <a:gd name="T47" fmla="*/ 637 h 800"/>
                <a:gd name="T48" fmla="*/ 392 w 668"/>
                <a:gd name="T49" fmla="*/ 625 h 800"/>
                <a:gd name="T50" fmla="*/ 450 w 668"/>
                <a:gd name="T51" fmla="*/ 606 h 800"/>
                <a:gd name="T52" fmla="*/ 559 w 668"/>
                <a:gd name="T53" fmla="*/ 514 h 800"/>
                <a:gd name="T54" fmla="*/ 582 w 668"/>
                <a:gd name="T55" fmla="*/ 244 h 800"/>
                <a:gd name="T56" fmla="*/ 582 w 668"/>
                <a:gd name="T57" fmla="*/ 244 h 800"/>
                <a:gd name="T58" fmla="*/ 334 w 668"/>
                <a:gd name="T59" fmla="*/ 87 h 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68" h="800">
                  <a:moveTo>
                    <a:pt x="335" y="800"/>
                  </a:moveTo>
                  <a:cubicBezTo>
                    <a:pt x="327" y="800"/>
                    <a:pt x="320" y="796"/>
                    <a:pt x="316" y="789"/>
                  </a:cubicBezTo>
                  <a:cubicBezTo>
                    <a:pt x="246" y="662"/>
                    <a:pt x="246" y="662"/>
                    <a:pt x="246" y="662"/>
                  </a:cubicBezTo>
                  <a:cubicBezTo>
                    <a:pt x="165" y="638"/>
                    <a:pt x="97" y="582"/>
                    <a:pt x="57" y="508"/>
                  </a:cubicBezTo>
                  <a:cubicBezTo>
                    <a:pt x="54" y="502"/>
                    <a:pt x="52" y="497"/>
                    <a:pt x="49" y="492"/>
                  </a:cubicBezTo>
                  <a:cubicBezTo>
                    <a:pt x="0" y="385"/>
                    <a:pt x="13" y="261"/>
                    <a:pt x="84" y="168"/>
                  </a:cubicBezTo>
                  <a:cubicBezTo>
                    <a:pt x="115" y="127"/>
                    <a:pt x="155" y="95"/>
                    <a:pt x="202" y="73"/>
                  </a:cubicBezTo>
                  <a:cubicBezTo>
                    <a:pt x="360" y="0"/>
                    <a:pt x="548" y="69"/>
                    <a:pt x="621" y="226"/>
                  </a:cubicBezTo>
                  <a:cubicBezTo>
                    <a:pt x="621" y="226"/>
                    <a:pt x="621" y="226"/>
                    <a:pt x="621" y="226"/>
                  </a:cubicBezTo>
                  <a:cubicBezTo>
                    <a:pt x="668" y="327"/>
                    <a:pt x="658" y="447"/>
                    <a:pt x="594" y="538"/>
                  </a:cubicBezTo>
                  <a:cubicBezTo>
                    <a:pt x="563" y="584"/>
                    <a:pt x="519" y="621"/>
                    <a:pt x="468" y="645"/>
                  </a:cubicBezTo>
                  <a:cubicBezTo>
                    <a:pt x="450" y="653"/>
                    <a:pt x="431" y="660"/>
                    <a:pt x="412" y="665"/>
                  </a:cubicBezTo>
                  <a:cubicBezTo>
                    <a:pt x="355" y="787"/>
                    <a:pt x="355" y="787"/>
                    <a:pt x="355" y="787"/>
                  </a:cubicBezTo>
                  <a:cubicBezTo>
                    <a:pt x="351" y="795"/>
                    <a:pt x="344" y="800"/>
                    <a:pt x="336" y="800"/>
                  </a:cubicBezTo>
                  <a:cubicBezTo>
                    <a:pt x="335" y="800"/>
                    <a:pt x="335" y="800"/>
                    <a:pt x="335" y="800"/>
                  </a:cubicBezTo>
                  <a:close/>
                  <a:moveTo>
                    <a:pt x="334" y="87"/>
                  </a:moveTo>
                  <a:cubicBezTo>
                    <a:pt x="296" y="87"/>
                    <a:pt x="257" y="95"/>
                    <a:pt x="220" y="112"/>
                  </a:cubicBezTo>
                  <a:cubicBezTo>
                    <a:pt x="180" y="131"/>
                    <a:pt x="145" y="159"/>
                    <a:pt x="119" y="194"/>
                  </a:cubicBezTo>
                  <a:cubicBezTo>
                    <a:pt x="57" y="275"/>
                    <a:pt x="45" y="382"/>
                    <a:pt x="88" y="474"/>
                  </a:cubicBezTo>
                  <a:cubicBezTo>
                    <a:pt x="90" y="478"/>
                    <a:pt x="92" y="483"/>
                    <a:pt x="95" y="487"/>
                  </a:cubicBezTo>
                  <a:cubicBezTo>
                    <a:pt x="130" y="554"/>
                    <a:pt x="193" y="603"/>
                    <a:pt x="266" y="622"/>
                  </a:cubicBezTo>
                  <a:cubicBezTo>
                    <a:pt x="272" y="624"/>
                    <a:pt x="277" y="628"/>
                    <a:pt x="280" y="633"/>
                  </a:cubicBezTo>
                  <a:cubicBezTo>
                    <a:pt x="333" y="731"/>
                    <a:pt x="333" y="731"/>
                    <a:pt x="333" y="731"/>
                  </a:cubicBezTo>
                  <a:cubicBezTo>
                    <a:pt x="377" y="637"/>
                    <a:pt x="377" y="637"/>
                    <a:pt x="377" y="637"/>
                  </a:cubicBezTo>
                  <a:cubicBezTo>
                    <a:pt x="380" y="631"/>
                    <a:pt x="386" y="626"/>
                    <a:pt x="392" y="625"/>
                  </a:cubicBezTo>
                  <a:cubicBezTo>
                    <a:pt x="413" y="621"/>
                    <a:pt x="432" y="614"/>
                    <a:pt x="450" y="606"/>
                  </a:cubicBezTo>
                  <a:cubicBezTo>
                    <a:pt x="494" y="585"/>
                    <a:pt x="532" y="554"/>
                    <a:pt x="559" y="514"/>
                  </a:cubicBezTo>
                  <a:cubicBezTo>
                    <a:pt x="613" y="435"/>
                    <a:pt x="622" y="331"/>
                    <a:pt x="582" y="244"/>
                  </a:cubicBezTo>
                  <a:cubicBezTo>
                    <a:pt x="582" y="244"/>
                    <a:pt x="582" y="244"/>
                    <a:pt x="582" y="244"/>
                  </a:cubicBezTo>
                  <a:cubicBezTo>
                    <a:pt x="536" y="145"/>
                    <a:pt x="437" y="87"/>
                    <a:pt x="334"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6" name="Freeform 10"/>
            <p:cNvSpPr>
              <a:spLocks noEditPoints="1"/>
            </p:cNvSpPr>
            <p:nvPr/>
          </p:nvSpPr>
          <p:spPr bwMode="auto">
            <a:xfrm>
              <a:off x="-354013" y="2181225"/>
              <a:ext cx="280988" cy="187325"/>
            </a:xfrm>
            <a:custGeom>
              <a:avLst/>
              <a:gdLst>
                <a:gd name="T0" fmla="*/ 140 w 263"/>
                <a:gd name="T1" fmla="*/ 177 h 177"/>
                <a:gd name="T2" fmla="*/ 130 w 263"/>
                <a:gd name="T3" fmla="*/ 177 h 177"/>
                <a:gd name="T4" fmla="*/ 2 w 263"/>
                <a:gd name="T5" fmla="*/ 115 h 177"/>
                <a:gd name="T6" fmla="*/ 3 w 263"/>
                <a:gd name="T7" fmla="*/ 21 h 177"/>
                <a:gd name="T8" fmla="*/ 25 w 263"/>
                <a:gd name="T9" fmla="*/ 0 h 177"/>
                <a:gd name="T10" fmla="*/ 46 w 263"/>
                <a:gd name="T11" fmla="*/ 21 h 177"/>
                <a:gd name="T12" fmla="*/ 45 w 263"/>
                <a:gd name="T13" fmla="*/ 113 h 177"/>
                <a:gd name="T14" fmla="*/ 131 w 263"/>
                <a:gd name="T15" fmla="*/ 134 h 177"/>
                <a:gd name="T16" fmla="*/ 218 w 263"/>
                <a:gd name="T17" fmla="*/ 119 h 177"/>
                <a:gd name="T18" fmla="*/ 220 w 263"/>
                <a:gd name="T19" fmla="*/ 27 h 177"/>
                <a:gd name="T20" fmla="*/ 242 w 263"/>
                <a:gd name="T21" fmla="*/ 6 h 177"/>
                <a:gd name="T22" fmla="*/ 263 w 263"/>
                <a:gd name="T23" fmla="*/ 28 h 177"/>
                <a:gd name="T24" fmla="*/ 261 w 263"/>
                <a:gd name="T25" fmla="*/ 122 h 177"/>
                <a:gd name="T26" fmla="*/ 214 w 263"/>
                <a:gd name="T27" fmla="*/ 168 h 177"/>
                <a:gd name="T28" fmla="*/ 140 w 263"/>
                <a:gd name="T29" fmla="*/ 177 h 177"/>
                <a:gd name="T30" fmla="*/ 45 w 263"/>
                <a:gd name="T31" fmla="*/ 116 h 177"/>
                <a:gd name="T32" fmla="*/ 45 w 263"/>
                <a:gd name="T33" fmla="*/ 116 h 177"/>
                <a:gd name="T34" fmla="*/ 45 w 263"/>
                <a:gd name="T35" fmla="*/ 116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3" h="177">
                  <a:moveTo>
                    <a:pt x="140" y="177"/>
                  </a:moveTo>
                  <a:cubicBezTo>
                    <a:pt x="137" y="177"/>
                    <a:pt x="133" y="177"/>
                    <a:pt x="130" y="177"/>
                  </a:cubicBezTo>
                  <a:cubicBezTo>
                    <a:pt x="65" y="175"/>
                    <a:pt x="0" y="155"/>
                    <a:pt x="2" y="115"/>
                  </a:cubicBezTo>
                  <a:cubicBezTo>
                    <a:pt x="3" y="21"/>
                    <a:pt x="3" y="21"/>
                    <a:pt x="3" y="21"/>
                  </a:cubicBezTo>
                  <a:cubicBezTo>
                    <a:pt x="3" y="9"/>
                    <a:pt x="14" y="0"/>
                    <a:pt x="25" y="0"/>
                  </a:cubicBezTo>
                  <a:cubicBezTo>
                    <a:pt x="37" y="0"/>
                    <a:pt x="47" y="10"/>
                    <a:pt x="46" y="21"/>
                  </a:cubicBezTo>
                  <a:cubicBezTo>
                    <a:pt x="45" y="113"/>
                    <a:pt x="45" y="113"/>
                    <a:pt x="45" y="113"/>
                  </a:cubicBezTo>
                  <a:cubicBezTo>
                    <a:pt x="51" y="120"/>
                    <a:pt x="82" y="133"/>
                    <a:pt x="131" y="134"/>
                  </a:cubicBezTo>
                  <a:cubicBezTo>
                    <a:pt x="180" y="136"/>
                    <a:pt x="211" y="125"/>
                    <a:pt x="218" y="119"/>
                  </a:cubicBezTo>
                  <a:cubicBezTo>
                    <a:pt x="220" y="27"/>
                    <a:pt x="220" y="27"/>
                    <a:pt x="220" y="27"/>
                  </a:cubicBezTo>
                  <a:cubicBezTo>
                    <a:pt x="220" y="15"/>
                    <a:pt x="231" y="5"/>
                    <a:pt x="242" y="6"/>
                  </a:cubicBezTo>
                  <a:cubicBezTo>
                    <a:pt x="254" y="6"/>
                    <a:pt x="263" y="16"/>
                    <a:pt x="263" y="28"/>
                  </a:cubicBezTo>
                  <a:cubicBezTo>
                    <a:pt x="261" y="122"/>
                    <a:pt x="261" y="122"/>
                    <a:pt x="261" y="122"/>
                  </a:cubicBezTo>
                  <a:cubicBezTo>
                    <a:pt x="261" y="136"/>
                    <a:pt x="252" y="156"/>
                    <a:pt x="214" y="168"/>
                  </a:cubicBezTo>
                  <a:cubicBezTo>
                    <a:pt x="193" y="174"/>
                    <a:pt x="167" y="177"/>
                    <a:pt x="140" y="177"/>
                  </a:cubicBezTo>
                  <a:close/>
                  <a:moveTo>
                    <a:pt x="45" y="116"/>
                  </a:moveTo>
                  <a:cubicBezTo>
                    <a:pt x="45" y="116"/>
                    <a:pt x="45" y="116"/>
                    <a:pt x="45" y="116"/>
                  </a:cubicBezTo>
                  <a:cubicBezTo>
                    <a:pt x="45" y="116"/>
                    <a:pt x="45" y="116"/>
                    <a:pt x="45" y="1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7" name="Freeform 11"/>
            <p:cNvSpPr>
              <a:spLocks noEditPoints="1"/>
            </p:cNvSpPr>
            <p:nvPr/>
          </p:nvSpPr>
          <p:spPr bwMode="auto">
            <a:xfrm>
              <a:off x="-420688" y="2066925"/>
              <a:ext cx="419100" cy="209550"/>
            </a:xfrm>
            <a:custGeom>
              <a:avLst/>
              <a:gdLst>
                <a:gd name="T0" fmla="*/ 195 w 394"/>
                <a:gd name="T1" fmla="*/ 197 h 197"/>
                <a:gd name="T2" fmla="*/ 186 w 394"/>
                <a:gd name="T3" fmla="*/ 195 h 197"/>
                <a:gd name="T4" fmla="*/ 13 w 394"/>
                <a:gd name="T5" fmla="*/ 117 h 197"/>
                <a:gd name="T6" fmla="*/ 0 w 394"/>
                <a:gd name="T7" fmla="*/ 97 h 197"/>
                <a:gd name="T8" fmla="*/ 14 w 394"/>
                <a:gd name="T9" fmla="*/ 77 h 197"/>
                <a:gd name="T10" fmla="*/ 191 w 394"/>
                <a:gd name="T11" fmla="*/ 2 h 197"/>
                <a:gd name="T12" fmla="*/ 209 w 394"/>
                <a:gd name="T13" fmla="*/ 3 h 197"/>
                <a:gd name="T14" fmla="*/ 382 w 394"/>
                <a:gd name="T15" fmla="*/ 88 h 197"/>
                <a:gd name="T16" fmla="*/ 394 w 394"/>
                <a:gd name="T17" fmla="*/ 108 h 197"/>
                <a:gd name="T18" fmla="*/ 380 w 394"/>
                <a:gd name="T19" fmla="*/ 128 h 197"/>
                <a:gd name="T20" fmla="*/ 203 w 394"/>
                <a:gd name="T21" fmla="*/ 195 h 197"/>
                <a:gd name="T22" fmla="*/ 195 w 394"/>
                <a:gd name="T23" fmla="*/ 197 h 197"/>
                <a:gd name="T24" fmla="*/ 76 w 394"/>
                <a:gd name="T25" fmla="*/ 98 h 197"/>
                <a:gd name="T26" fmla="*/ 196 w 394"/>
                <a:gd name="T27" fmla="*/ 152 h 197"/>
                <a:gd name="T28" fmla="*/ 318 w 394"/>
                <a:gd name="T29" fmla="*/ 105 h 197"/>
                <a:gd name="T30" fmla="*/ 199 w 394"/>
                <a:gd name="T31" fmla="*/ 46 h 197"/>
                <a:gd name="T32" fmla="*/ 76 w 394"/>
                <a:gd name="T33" fmla="*/ 98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4" h="197">
                  <a:moveTo>
                    <a:pt x="195" y="197"/>
                  </a:moveTo>
                  <a:cubicBezTo>
                    <a:pt x="192" y="197"/>
                    <a:pt x="189" y="196"/>
                    <a:pt x="186" y="195"/>
                  </a:cubicBezTo>
                  <a:cubicBezTo>
                    <a:pt x="13" y="117"/>
                    <a:pt x="13" y="117"/>
                    <a:pt x="13" y="117"/>
                  </a:cubicBezTo>
                  <a:cubicBezTo>
                    <a:pt x="5" y="113"/>
                    <a:pt x="0" y="105"/>
                    <a:pt x="0" y="97"/>
                  </a:cubicBezTo>
                  <a:cubicBezTo>
                    <a:pt x="1" y="88"/>
                    <a:pt x="6" y="80"/>
                    <a:pt x="14" y="77"/>
                  </a:cubicBezTo>
                  <a:cubicBezTo>
                    <a:pt x="191" y="2"/>
                    <a:pt x="191" y="2"/>
                    <a:pt x="191" y="2"/>
                  </a:cubicBezTo>
                  <a:cubicBezTo>
                    <a:pt x="197" y="0"/>
                    <a:pt x="203" y="0"/>
                    <a:pt x="209" y="3"/>
                  </a:cubicBezTo>
                  <a:cubicBezTo>
                    <a:pt x="382" y="88"/>
                    <a:pt x="382" y="88"/>
                    <a:pt x="382" y="88"/>
                  </a:cubicBezTo>
                  <a:cubicBezTo>
                    <a:pt x="389" y="92"/>
                    <a:pt x="394" y="100"/>
                    <a:pt x="394" y="108"/>
                  </a:cubicBezTo>
                  <a:cubicBezTo>
                    <a:pt x="393" y="117"/>
                    <a:pt x="388" y="124"/>
                    <a:pt x="380" y="128"/>
                  </a:cubicBezTo>
                  <a:cubicBezTo>
                    <a:pt x="203" y="195"/>
                    <a:pt x="203" y="195"/>
                    <a:pt x="203" y="195"/>
                  </a:cubicBezTo>
                  <a:cubicBezTo>
                    <a:pt x="200" y="196"/>
                    <a:pt x="197" y="197"/>
                    <a:pt x="195" y="197"/>
                  </a:cubicBezTo>
                  <a:close/>
                  <a:moveTo>
                    <a:pt x="76" y="98"/>
                  </a:moveTo>
                  <a:cubicBezTo>
                    <a:pt x="196" y="152"/>
                    <a:pt x="196" y="152"/>
                    <a:pt x="196" y="152"/>
                  </a:cubicBezTo>
                  <a:cubicBezTo>
                    <a:pt x="318" y="105"/>
                    <a:pt x="318" y="105"/>
                    <a:pt x="318" y="105"/>
                  </a:cubicBezTo>
                  <a:cubicBezTo>
                    <a:pt x="199" y="46"/>
                    <a:pt x="199" y="46"/>
                    <a:pt x="199" y="46"/>
                  </a:cubicBezTo>
                  <a:lnTo>
                    <a:pt x="76" y="9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Tree>
  </p:cSld>
  <p:clrMapOvr>
    <a:masterClrMapping/>
  </p:clrMapOvr>
  <p:timing>
    <p:tnLst>
      <p:par>
        <p:cTn id="1" dur="indefinite" restart="never" nodeType="tmRoot"/>
      </p:par>
    </p:tnLst>
  </p:timing>
</p:sldLayout>
</file>

<file path=ppt/slideLayouts/slideLayout127.xml><?xml version="1.0" encoding="utf-8"?>
<p:sldLayout xmlns:a="http://schemas.openxmlformats.org/drawingml/2006/main" xmlns:r="http://schemas.openxmlformats.org/officeDocument/2006/relationships" xmlns:p="http://schemas.openxmlformats.org/presentationml/2006/main" showMasterSp="0" userDrawn="1">
  <p:cSld name="15#谢谢">
    <p:spTree>
      <p:nvGrpSpPr>
        <p:cNvPr id="1" name=""/>
        <p:cNvGrpSpPr/>
        <p:nvPr/>
      </p:nvGrpSpPr>
      <p:grpSpPr>
        <a:xfrm>
          <a:off x="0" y="0"/>
          <a:ext cx="0" cy="0"/>
          <a:chOff x="0" y="0"/>
          <a:chExt cx="0" cy="0"/>
        </a:xfrm>
      </p:grpSpPr>
      <p:pic>
        <p:nvPicPr>
          <p:cNvPr id="9" name="Picture 2" descr="D:\201207257配图\培训\shutterstock_242224906.jpg"/>
          <p:cNvPicPr>
            <a:picLocks noChangeAspect="1" noChangeArrowheads="1"/>
          </p:cNvPicPr>
          <p:nvPr userDrawn="1"/>
        </p:nvPicPr>
        <p:blipFill rotWithShape="1">
          <a:blip r:embed="rId2" cstate="email"/>
          <a:srcRect t="17896" b="10658"/>
          <a:stretch>
            <a:fillRect/>
          </a:stretch>
        </p:blipFill>
        <p:spPr bwMode="auto">
          <a:xfrm>
            <a:off x="0" y="0"/>
            <a:ext cx="12193664" cy="6858000"/>
          </a:xfrm>
          <a:prstGeom prst="rect">
            <a:avLst/>
          </a:prstGeom>
          <a:noFill/>
          <a:extLst>
            <a:ext uri="{909E8E84-426E-40DD-AFC4-6F175D3DCCD1}">
              <a14:hiddenFill xmlns:a14="http://schemas.microsoft.com/office/drawing/2010/main">
                <a:solidFill>
                  <a:srgbClr val="FFFFFF"/>
                </a:solidFill>
              </a14:hiddenFill>
            </a:ext>
          </a:extLst>
        </p:spPr>
      </p:pic>
      <p:sp>
        <p:nvSpPr>
          <p:cNvPr id="10" name="矩形 9"/>
          <p:cNvSpPr/>
          <p:nvPr userDrawn="1"/>
        </p:nvSpPr>
        <p:spPr bwMode="auto">
          <a:xfrm>
            <a:off x="1664" y="0"/>
            <a:ext cx="12192000" cy="6858000"/>
          </a:xfrm>
          <a:prstGeom prst="rect">
            <a:avLst/>
          </a:prstGeom>
          <a:solidFill>
            <a:srgbClr val="003C78">
              <a:alpha val="4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endParaRPr lang="zh-CN" altLang="en-US" smtClean="0">
              <a:solidFill>
                <a:srgbClr val="000000"/>
              </a:solidFill>
              <a:latin typeface="微软雅黑" panose="020B0503020204020204" pitchFamily="34" charset="-122"/>
              <a:ea typeface="微软雅黑" panose="020B0503020204020204" pitchFamily="34" charset="-122"/>
            </a:endParaRPr>
          </a:p>
        </p:txBody>
      </p:sp>
      <p:grpSp>
        <p:nvGrpSpPr>
          <p:cNvPr id="4" name="组合 3"/>
          <p:cNvGrpSpPr/>
          <p:nvPr userDrawn="1"/>
        </p:nvGrpSpPr>
        <p:grpSpPr>
          <a:xfrm>
            <a:off x="4234241" y="2642208"/>
            <a:ext cx="3971726" cy="1573584"/>
            <a:chOff x="4826327" y="2503488"/>
            <a:chExt cx="3971726" cy="1573584"/>
          </a:xfrm>
        </p:grpSpPr>
        <p:sp>
          <p:nvSpPr>
            <p:cNvPr id="5" name="Text Box 9"/>
            <p:cNvSpPr txBox="1">
              <a:spLocks noChangeArrowheads="1"/>
            </p:cNvSpPr>
            <p:nvPr/>
          </p:nvSpPr>
          <p:spPr bwMode="auto">
            <a:xfrm>
              <a:off x="4826327" y="3443951"/>
              <a:ext cx="3971726" cy="633121"/>
            </a:xfrm>
            <a:prstGeom prst="rect">
              <a:avLst/>
            </a:prstGeom>
            <a:noFill/>
            <a:ln w="9525">
              <a:noFill/>
              <a:miter lim="800000"/>
            </a:ln>
          </p:spPr>
          <p:txBody>
            <a:bodyPr wrap="none" lIns="78358" tIns="39179" rIns="78358" bIns="39179">
              <a:spAutoFit/>
            </a:bodyPr>
            <a:lstStyle/>
            <a:p>
              <a:pPr defTabSz="784225" eaLnBrk="0" hangingPunct="0">
                <a:buSzPct val="100000"/>
                <a:defRPr/>
              </a:pPr>
              <a:r>
                <a:rPr lang="zh-CN" altLang="zh-CN" sz="3600" dirty="0">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Arial" panose="020B0604020202020204" pitchFamily="34" charset="0"/>
                  <a:sym typeface="FrutigerNext LT Regular" pitchFamily="34" charset="0"/>
                </a:rPr>
                <a:t>www.huawei.com</a:t>
              </a:r>
              <a:endParaRPr lang="zh-CN" altLang="zh-CN" sz="3600" dirty="0">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Arial" panose="020B0604020202020204" pitchFamily="34" charset="0"/>
                <a:sym typeface="FrutigerNext LT Regular" pitchFamily="34" charset="0"/>
              </a:endParaRPr>
            </a:p>
          </p:txBody>
        </p:sp>
        <p:sp>
          <p:nvSpPr>
            <p:cNvPr id="6" name="Text Box 8"/>
            <p:cNvSpPr txBox="1">
              <a:spLocks noChangeArrowheads="1"/>
            </p:cNvSpPr>
            <p:nvPr/>
          </p:nvSpPr>
          <p:spPr bwMode="auto">
            <a:xfrm>
              <a:off x="5820286" y="2503488"/>
              <a:ext cx="1735601" cy="910120"/>
            </a:xfrm>
            <a:prstGeom prst="rect">
              <a:avLst/>
            </a:prstGeom>
            <a:noFill/>
            <a:ln w="9525">
              <a:noFill/>
              <a:miter lim="800000"/>
            </a:ln>
          </p:spPr>
          <p:txBody>
            <a:bodyPr wrap="none" lIns="78358" tIns="39179" rIns="78358" bIns="39179">
              <a:spAutoFit/>
            </a:bodyPr>
            <a:lstStyle/>
            <a:p>
              <a:pPr defTabSz="784225" eaLnBrk="0" fontAlgn="base" hangingPunct="0">
                <a:buSzPct val="100000"/>
                <a:defRPr/>
              </a:pPr>
              <a:r>
                <a:rPr lang="zh-CN" altLang="en-US" sz="5400" dirty="0" smtClean="0">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FrutigerNext LT Regular" pitchFamily="34" charset="0"/>
                </a:rPr>
                <a:t>谢 谢</a:t>
              </a:r>
              <a:endParaRPr lang="zh-CN" altLang="zh-CN" sz="5400" dirty="0">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FrutigerNext LT Regular" pitchFamily="34" charset="0"/>
              </a:endParaRPr>
            </a:p>
          </p:txBody>
        </p:sp>
      </p:grpSp>
    </p:spTree>
  </p:cSld>
  <p:clrMapOvr>
    <a:masterClrMapping/>
  </p:clrMapOvr>
  <p:timing>
    <p:tnLst>
      <p:par>
        <p:cTn id="1" dur="indefinite" restart="never" nodeType="tmRoot"/>
      </p:par>
    </p:tnLst>
  </p:timing>
</p:sldLayout>
</file>

<file path=ppt/slideLayouts/slideLayout128.xml><?xml version="1.0" encoding="utf-8"?>
<p:sldLayout xmlns:a="http://schemas.openxmlformats.org/drawingml/2006/main" xmlns:r="http://schemas.openxmlformats.org/officeDocument/2006/relationships" xmlns:p="http://schemas.openxmlformats.org/presentationml/2006/main" userDrawn="1">
  <p:cSld name="1#修订记录">
    <p:spTree>
      <p:nvGrpSpPr>
        <p:cNvPr id="1" name=""/>
        <p:cNvGrpSpPr/>
        <p:nvPr/>
      </p:nvGrpSpPr>
      <p:grpSpPr>
        <a:xfrm>
          <a:off x="0" y="0"/>
          <a:ext cx="0" cy="0"/>
          <a:chOff x="0" y="0"/>
          <a:chExt cx="0" cy="0"/>
        </a:xfrm>
      </p:grpSpPr>
      <p:graphicFrame>
        <p:nvGraphicFramePr>
          <p:cNvPr id="17" name="Group 3"/>
          <p:cNvGraphicFramePr>
            <a:graphicFrameLocks noGrp="1"/>
          </p:cNvGraphicFramePr>
          <p:nvPr userDrawn="1"/>
        </p:nvGraphicFramePr>
        <p:xfrm>
          <a:off x="1007533" y="1254489"/>
          <a:ext cx="10464801" cy="1082675"/>
        </p:xfrm>
        <a:graphic>
          <a:graphicData uri="http://schemas.openxmlformats.org/drawingml/2006/table">
            <a:tbl>
              <a:tblPr/>
              <a:tblGrid>
                <a:gridCol w="3120249"/>
                <a:gridCol w="1968219"/>
                <a:gridCol w="3024336"/>
                <a:gridCol w="2351997"/>
              </a:tblGrid>
              <a:tr h="577850">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r>
                        <a:rPr kumimoji="1" lang="zh-CN" altLang="en-US" sz="1800" b="1" i="0" u="none" strike="noStrike" cap="none" normalizeH="0" baseline="0" dirty="0">
                          <a:ln>
                            <a:noFill/>
                          </a:ln>
                          <a:solidFill>
                            <a:schemeClr val="tx1"/>
                          </a:solidFill>
                          <a:effectLst/>
                          <a:latin typeface="+mn-ea"/>
                          <a:ea typeface="+mn-ea"/>
                        </a:rPr>
                        <a:t>课程编码</a:t>
                      </a:r>
                      <a:endParaRPr kumimoji="1" lang="zh-CN" altLang="en-US" sz="1800" b="1" i="0" u="none" strike="noStrike" cap="none" normalizeH="0" baseline="0" dirty="0">
                        <a:ln>
                          <a:noFill/>
                        </a:ln>
                        <a:solidFill>
                          <a:schemeClr val="tx1"/>
                        </a:solidFill>
                        <a:effectLst/>
                        <a:latin typeface="+mn-ea"/>
                        <a:ea typeface="+mn-ea"/>
                      </a:endParaRPr>
                    </a:p>
                  </a:txBody>
                  <a:tcPr marL="102699" marR="102699" marT="40053" marB="40053"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r>
                        <a:rPr kumimoji="1" lang="zh-CN" altLang="en-US" sz="1800" b="1" i="0" u="none" strike="noStrike" cap="none" normalizeH="0" baseline="0" dirty="0">
                          <a:ln>
                            <a:noFill/>
                          </a:ln>
                          <a:solidFill>
                            <a:schemeClr val="tx1"/>
                          </a:solidFill>
                          <a:effectLst/>
                          <a:latin typeface="+mn-ea"/>
                          <a:ea typeface="+mn-ea"/>
                        </a:rPr>
                        <a:t>适用产品</a:t>
                      </a:r>
                      <a:endParaRPr kumimoji="1" lang="zh-CN" altLang="en-US" sz="1800" b="1" i="0" u="none" strike="noStrike" cap="none" normalizeH="0" baseline="0" dirty="0">
                        <a:ln>
                          <a:noFill/>
                        </a:ln>
                        <a:solidFill>
                          <a:schemeClr val="tx1"/>
                        </a:solidFill>
                        <a:effectLst/>
                        <a:latin typeface="+mn-ea"/>
                        <a:ea typeface="+mn-ea"/>
                      </a:endParaRPr>
                    </a:p>
                  </a:txBody>
                  <a:tcPr marL="102699" marR="102699" marT="40053" marB="4005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r>
                        <a:rPr kumimoji="1" lang="zh-CN" altLang="en-US" sz="1800" b="1" i="0" u="none" strike="noStrike" cap="none" normalizeH="0" baseline="0" dirty="0">
                          <a:ln>
                            <a:noFill/>
                          </a:ln>
                          <a:solidFill>
                            <a:schemeClr val="tx1"/>
                          </a:solidFill>
                          <a:effectLst/>
                          <a:latin typeface="+mn-ea"/>
                          <a:ea typeface="+mn-ea"/>
                        </a:rPr>
                        <a:t>产品版本</a:t>
                      </a:r>
                      <a:endParaRPr kumimoji="1" lang="zh-CN" altLang="en-US" sz="1800" b="1" i="0" u="none" strike="noStrike" cap="none" normalizeH="0" baseline="0" dirty="0">
                        <a:ln>
                          <a:noFill/>
                        </a:ln>
                        <a:solidFill>
                          <a:schemeClr val="tx1"/>
                        </a:solidFill>
                        <a:effectLst/>
                        <a:latin typeface="+mn-ea"/>
                        <a:ea typeface="+mn-ea"/>
                      </a:endParaRPr>
                    </a:p>
                  </a:txBody>
                  <a:tcPr marL="102699" marR="102699" marT="40053" marB="4005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r>
                        <a:rPr kumimoji="1" lang="zh-CN" altLang="en-US" sz="1800" b="1" i="0" u="none" strike="noStrike" cap="none" normalizeH="0" baseline="0" dirty="0">
                          <a:ln>
                            <a:noFill/>
                          </a:ln>
                          <a:solidFill>
                            <a:schemeClr val="tx1"/>
                          </a:solidFill>
                          <a:effectLst/>
                          <a:latin typeface="+mn-ea"/>
                          <a:ea typeface="+mn-ea"/>
                        </a:rPr>
                        <a:t>课程版本</a:t>
                      </a:r>
                      <a:endParaRPr kumimoji="1" lang="en-US" altLang="zh-CN" sz="1800" b="1" i="0" u="none" strike="noStrike" cap="none" normalizeH="0" baseline="0" dirty="0">
                        <a:ln>
                          <a:noFill/>
                        </a:ln>
                        <a:solidFill>
                          <a:schemeClr val="tx1"/>
                        </a:solidFill>
                        <a:effectLst/>
                        <a:latin typeface="+mn-ea"/>
                        <a:ea typeface="+mn-ea"/>
                      </a:endParaRPr>
                    </a:p>
                  </a:txBody>
                  <a:tcPr marL="102699" marR="102699" marT="40053" marB="40053"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4825">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en-US"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en-US"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en-US"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en-US"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18" name="Group 21"/>
          <p:cNvGraphicFramePr>
            <a:graphicFrameLocks noGrp="1"/>
          </p:cNvGraphicFramePr>
          <p:nvPr userDrawn="1"/>
        </p:nvGraphicFramePr>
        <p:xfrm>
          <a:off x="1007533" y="2776901"/>
          <a:ext cx="10464800" cy="3038475"/>
        </p:xfrm>
        <a:graphic>
          <a:graphicData uri="http://schemas.openxmlformats.org/drawingml/2006/table">
            <a:tbl>
              <a:tblPr/>
              <a:tblGrid>
                <a:gridCol w="3120248"/>
                <a:gridCol w="1968219"/>
                <a:gridCol w="3024336"/>
                <a:gridCol w="2351997"/>
              </a:tblGrid>
              <a:tr h="577850">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r>
                        <a:rPr kumimoji="1" lang="zh-CN" altLang="en-US" sz="1800" b="1" i="0" u="none" strike="noStrike" cap="none" normalizeH="0" baseline="0" dirty="0">
                          <a:ln>
                            <a:noFill/>
                          </a:ln>
                          <a:solidFill>
                            <a:schemeClr val="tx1"/>
                          </a:solidFill>
                          <a:effectLst/>
                          <a:latin typeface="+mn-ea"/>
                          <a:ea typeface="+mn-ea"/>
                        </a:rPr>
                        <a:t>作者</a:t>
                      </a:r>
                      <a:r>
                        <a:rPr kumimoji="1" lang="en-US" altLang="zh-CN" sz="1800" b="1" i="0" u="none" strike="noStrike" cap="none" normalizeH="0" baseline="0" dirty="0">
                          <a:ln>
                            <a:noFill/>
                          </a:ln>
                          <a:solidFill>
                            <a:schemeClr val="tx1"/>
                          </a:solidFill>
                          <a:effectLst/>
                          <a:latin typeface="+mn-ea"/>
                          <a:ea typeface="+mn-ea"/>
                        </a:rPr>
                        <a:t>/</a:t>
                      </a:r>
                      <a:r>
                        <a:rPr kumimoji="1" lang="zh-CN" altLang="en-US" sz="1800" b="1" i="0" u="none" strike="noStrike" cap="none" normalizeH="0" baseline="0" dirty="0">
                          <a:ln>
                            <a:noFill/>
                          </a:ln>
                          <a:solidFill>
                            <a:schemeClr val="tx1"/>
                          </a:solidFill>
                          <a:effectLst/>
                          <a:latin typeface="+mn-ea"/>
                          <a:ea typeface="+mn-ea"/>
                        </a:rPr>
                        <a:t>工号</a:t>
                      </a:r>
                      <a:endParaRPr kumimoji="1" lang="zh-CN" altLang="en-US" sz="1800" b="1" i="0" u="none" strike="noStrike" cap="none" normalizeH="0" baseline="0" dirty="0">
                        <a:ln>
                          <a:noFill/>
                        </a:ln>
                        <a:solidFill>
                          <a:schemeClr val="tx1"/>
                        </a:solidFill>
                        <a:effectLst/>
                        <a:latin typeface="+mn-ea"/>
                        <a:ea typeface="+mn-ea"/>
                      </a:endParaRPr>
                    </a:p>
                  </a:txBody>
                  <a:tcPr marL="102699" marR="102699" marT="40053" marB="40053"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r>
                        <a:rPr kumimoji="1" lang="zh-CN" altLang="en-US" sz="1800" b="1" i="0" u="none" strike="noStrike" cap="none" normalizeH="0" baseline="0" dirty="0">
                          <a:ln>
                            <a:noFill/>
                          </a:ln>
                          <a:solidFill>
                            <a:schemeClr val="tx1"/>
                          </a:solidFill>
                          <a:effectLst/>
                          <a:latin typeface="+mn-ea"/>
                          <a:ea typeface="+mn-ea"/>
                        </a:rPr>
                        <a:t>时间</a:t>
                      </a:r>
                      <a:endParaRPr kumimoji="1" lang="zh-CN" altLang="en-US" sz="1800" b="1" i="0" u="none" strike="noStrike" cap="none" normalizeH="0" baseline="0" dirty="0">
                        <a:ln>
                          <a:noFill/>
                        </a:ln>
                        <a:solidFill>
                          <a:schemeClr val="tx1"/>
                        </a:solidFill>
                        <a:effectLst/>
                        <a:latin typeface="+mn-ea"/>
                        <a:ea typeface="+mn-ea"/>
                      </a:endParaRPr>
                    </a:p>
                  </a:txBody>
                  <a:tcPr marL="102699" marR="102699" marT="40053" marB="4005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r>
                        <a:rPr kumimoji="1" lang="zh-CN" altLang="en-US" sz="1800" b="1" i="0" u="none" strike="noStrike" cap="none" normalizeH="0" baseline="0" dirty="0">
                          <a:ln>
                            <a:noFill/>
                          </a:ln>
                          <a:solidFill>
                            <a:schemeClr val="tx1"/>
                          </a:solidFill>
                          <a:effectLst/>
                          <a:latin typeface="+mn-ea"/>
                          <a:ea typeface="+mn-ea"/>
                        </a:rPr>
                        <a:t>审核人</a:t>
                      </a:r>
                      <a:r>
                        <a:rPr kumimoji="1" lang="en-US" altLang="zh-CN" sz="1800" b="1" i="0" u="none" strike="noStrike" cap="none" normalizeH="0" baseline="0" dirty="0">
                          <a:ln>
                            <a:noFill/>
                          </a:ln>
                          <a:solidFill>
                            <a:schemeClr val="tx1"/>
                          </a:solidFill>
                          <a:effectLst/>
                          <a:latin typeface="+mn-ea"/>
                          <a:ea typeface="+mn-ea"/>
                        </a:rPr>
                        <a:t>/</a:t>
                      </a:r>
                      <a:r>
                        <a:rPr kumimoji="1" lang="zh-CN" altLang="en-US" sz="1800" b="1" i="0" u="none" strike="noStrike" cap="none" normalizeH="0" baseline="0" dirty="0">
                          <a:ln>
                            <a:noFill/>
                          </a:ln>
                          <a:solidFill>
                            <a:schemeClr val="tx1"/>
                          </a:solidFill>
                          <a:effectLst/>
                          <a:latin typeface="+mn-ea"/>
                          <a:ea typeface="+mn-ea"/>
                        </a:rPr>
                        <a:t>工号</a:t>
                      </a:r>
                      <a:endParaRPr kumimoji="1" lang="zh-CN" altLang="en-US" sz="1800" b="1" i="0" u="none" strike="noStrike" cap="none" normalizeH="0" baseline="0" dirty="0">
                        <a:ln>
                          <a:noFill/>
                        </a:ln>
                        <a:solidFill>
                          <a:schemeClr val="tx1"/>
                        </a:solidFill>
                        <a:effectLst/>
                        <a:latin typeface="+mn-ea"/>
                        <a:ea typeface="+mn-ea"/>
                      </a:endParaRPr>
                    </a:p>
                  </a:txBody>
                  <a:tcPr marL="102699" marR="102699" marT="40053" marB="4005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r>
                        <a:rPr kumimoji="1" lang="zh-CN" altLang="zh-CN" sz="1800" b="1" i="0" u="none" strike="noStrike" cap="none" normalizeH="0" baseline="0" dirty="0">
                          <a:ln>
                            <a:noFill/>
                          </a:ln>
                          <a:solidFill>
                            <a:schemeClr val="tx1"/>
                          </a:solidFill>
                          <a:effectLst/>
                          <a:latin typeface="+mn-ea"/>
                          <a:ea typeface="+mn-ea"/>
                        </a:rPr>
                        <a:t>新开发/优化</a:t>
                      </a:r>
                      <a:endParaRPr kumimoji="1" lang="zh-CN" altLang="en-US" sz="1800" b="1" i="0" u="none" strike="noStrike" cap="none" normalizeH="0" baseline="0" dirty="0">
                        <a:ln>
                          <a:noFill/>
                        </a:ln>
                        <a:solidFill>
                          <a:schemeClr val="tx1"/>
                        </a:solidFill>
                        <a:effectLst/>
                        <a:latin typeface="+mn-ea"/>
                        <a:ea typeface="+mn-ea"/>
                      </a:endParaRPr>
                    </a:p>
                  </a:txBody>
                  <a:tcPr marL="102699" marR="102699" marT="40053" marB="40053"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4825">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en-US"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en-US"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en-US"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en-US"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88950">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88950">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88950">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a:ln>
                          <a:noFill/>
                        </a:ln>
                        <a:solidFill>
                          <a:schemeClr val="tx1"/>
                        </a:solidFill>
                        <a:effectLst/>
                        <a:latin typeface="+mn-ea"/>
                        <a:ea typeface="+mn-ea"/>
                      </a:endParaRPr>
                    </a:p>
                  </a:txBody>
                  <a:tcPr marL="104344" marR="104344" marT="39127" marB="391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88950">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35" name="文本占位符 7"/>
          <p:cNvSpPr>
            <a:spLocks noGrp="1"/>
          </p:cNvSpPr>
          <p:nvPr>
            <p:ph type="body" sz="quarter" idx="17" hasCustomPrompt="1"/>
          </p:nvPr>
        </p:nvSpPr>
        <p:spPr>
          <a:xfrm>
            <a:off x="1007533" y="1825691"/>
            <a:ext cx="3120248" cy="504887"/>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zh-CN" altLang="en-US" dirty="0"/>
              <a:t>课程编码</a:t>
            </a:r>
            <a:endParaRPr lang="zh-CN" altLang="en-US" dirty="0"/>
          </a:p>
        </p:txBody>
      </p:sp>
      <p:sp>
        <p:nvSpPr>
          <p:cNvPr id="36" name="文本占位符 7"/>
          <p:cNvSpPr>
            <a:spLocks noGrp="1"/>
          </p:cNvSpPr>
          <p:nvPr>
            <p:ph type="body" sz="quarter" idx="18" hasCustomPrompt="1"/>
          </p:nvPr>
        </p:nvSpPr>
        <p:spPr>
          <a:xfrm>
            <a:off x="4127781" y="1825691"/>
            <a:ext cx="1968219" cy="504887"/>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zh-CN" altLang="en-US" dirty="0"/>
              <a:t>适用的产品</a:t>
            </a:r>
            <a:endParaRPr lang="zh-CN" altLang="en-US" dirty="0"/>
          </a:p>
        </p:txBody>
      </p:sp>
      <p:sp>
        <p:nvSpPr>
          <p:cNvPr id="37" name="文本占位符 7"/>
          <p:cNvSpPr>
            <a:spLocks noGrp="1"/>
          </p:cNvSpPr>
          <p:nvPr>
            <p:ph type="body" sz="quarter" idx="19" hasCustomPrompt="1"/>
          </p:nvPr>
        </p:nvSpPr>
        <p:spPr>
          <a:xfrm>
            <a:off x="6096000" y="1825691"/>
            <a:ext cx="3024336" cy="504887"/>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en-US" altLang="zh-CN" dirty="0"/>
              <a:t>V5R2</a:t>
            </a:r>
            <a:endParaRPr lang="zh-CN" altLang="en-US" dirty="0"/>
          </a:p>
        </p:txBody>
      </p:sp>
      <p:sp>
        <p:nvSpPr>
          <p:cNvPr id="38" name="文本占位符 7"/>
          <p:cNvSpPr>
            <a:spLocks noGrp="1"/>
          </p:cNvSpPr>
          <p:nvPr>
            <p:ph type="body" sz="quarter" idx="20" hasCustomPrompt="1"/>
          </p:nvPr>
        </p:nvSpPr>
        <p:spPr>
          <a:xfrm>
            <a:off x="9120336" y="1825691"/>
            <a:ext cx="2351997" cy="504887"/>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en-US" altLang="zh-CN" dirty="0"/>
              <a:t>V1R1</a:t>
            </a:r>
            <a:endParaRPr lang="zh-CN" altLang="en-US" dirty="0"/>
          </a:p>
        </p:txBody>
      </p:sp>
      <p:sp>
        <p:nvSpPr>
          <p:cNvPr id="43" name="文本占位符 7"/>
          <p:cNvSpPr>
            <a:spLocks noGrp="1"/>
          </p:cNvSpPr>
          <p:nvPr>
            <p:ph type="body" sz="quarter" idx="13" hasCustomPrompt="1"/>
          </p:nvPr>
        </p:nvSpPr>
        <p:spPr>
          <a:xfrm>
            <a:off x="1007435" y="3373862"/>
            <a:ext cx="3120347"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zh-CN" altLang="en-US" dirty="0"/>
              <a:t>姓名</a:t>
            </a:r>
            <a:r>
              <a:rPr lang="en-US" altLang="zh-CN" dirty="0"/>
              <a:t>/</a:t>
            </a:r>
            <a:r>
              <a:rPr lang="zh-CN" altLang="en-US" dirty="0"/>
              <a:t>工号</a:t>
            </a:r>
            <a:endParaRPr lang="zh-CN" altLang="en-US" dirty="0"/>
          </a:p>
        </p:txBody>
      </p:sp>
      <p:sp>
        <p:nvSpPr>
          <p:cNvPr id="44" name="文本占位符 7"/>
          <p:cNvSpPr>
            <a:spLocks noGrp="1"/>
          </p:cNvSpPr>
          <p:nvPr>
            <p:ph type="body" sz="quarter" idx="14" hasCustomPrompt="1"/>
          </p:nvPr>
        </p:nvSpPr>
        <p:spPr>
          <a:xfrm>
            <a:off x="4127781" y="3373862"/>
            <a:ext cx="1968219"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en-US" altLang="zh-CN" dirty="0"/>
              <a:t>2015.01.25</a:t>
            </a:r>
            <a:endParaRPr lang="zh-CN" altLang="en-US" dirty="0"/>
          </a:p>
        </p:txBody>
      </p:sp>
      <p:sp>
        <p:nvSpPr>
          <p:cNvPr id="45" name="文本占位符 7"/>
          <p:cNvSpPr>
            <a:spLocks noGrp="1"/>
          </p:cNvSpPr>
          <p:nvPr>
            <p:ph type="body" sz="quarter" idx="15" hasCustomPrompt="1"/>
          </p:nvPr>
        </p:nvSpPr>
        <p:spPr>
          <a:xfrm>
            <a:off x="6096000" y="3373862"/>
            <a:ext cx="3024336"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zh-CN" altLang="en-US" dirty="0"/>
              <a:t>姓名</a:t>
            </a:r>
            <a:r>
              <a:rPr lang="en-US" altLang="zh-CN" dirty="0"/>
              <a:t>/</a:t>
            </a:r>
            <a:r>
              <a:rPr lang="zh-CN" altLang="en-US" dirty="0"/>
              <a:t>工号</a:t>
            </a:r>
            <a:endParaRPr lang="zh-CN" altLang="en-US" dirty="0"/>
          </a:p>
        </p:txBody>
      </p:sp>
      <p:sp>
        <p:nvSpPr>
          <p:cNvPr id="46" name="文本占位符 7"/>
          <p:cNvSpPr>
            <a:spLocks noGrp="1"/>
          </p:cNvSpPr>
          <p:nvPr>
            <p:ph type="body" sz="quarter" idx="16" hasCustomPrompt="1"/>
          </p:nvPr>
        </p:nvSpPr>
        <p:spPr>
          <a:xfrm>
            <a:off x="9120336" y="3337858"/>
            <a:ext cx="2352261" cy="504056"/>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zh-CN" altLang="en-US" dirty="0"/>
              <a:t>新开发</a:t>
            </a:r>
            <a:endParaRPr lang="zh-CN" altLang="en-US" dirty="0"/>
          </a:p>
        </p:txBody>
      </p:sp>
      <p:sp>
        <p:nvSpPr>
          <p:cNvPr id="63" name="Rectangle 2"/>
          <p:cNvSpPr>
            <a:spLocks noChangeArrowheads="1"/>
          </p:cNvSpPr>
          <p:nvPr userDrawn="1"/>
        </p:nvSpPr>
        <p:spPr bwMode="auto">
          <a:xfrm>
            <a:off x="952501" y="368660"/>
            <a:ext cx="2803239" cy="479425"/>
          </a:xfrm>
          <a:prstGeom prst="rect">
            <a:avLst/>
          </a:prstGeom>
          <a:noFill/>
          <a:ln w="9525">
            <a:noFill/>
            <a:miter lim="800000"/>
          </a:ln>
        </p:spPr>
        <p:txBody>
          <a:bodyPr lIns="78258" tIns="39127" rIns="78258" bIns="39127" anchor="ctr"/>
          <a:lstStyle/>
          <a:p>
            <a:pPr defTabSz="1001395" eaLnBrk="0" hangingPunct="0"/>
            <a:r>
              <a:rPr lang="zh-CN" altLang="en-US" sz="3500" b="1" dirty="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rPr>
              <a:t>修订记录</a:t>
            </a:r>
            <a:endParaRPr lang="zh-CN" altLang="en-US" sz="3500" b="1" dirty="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64" name="Text Box 58"/>
          <p:cNvSpPr txBox="1">
            <a:spLocks noChangeArrowheads="1"/>
          </p:cNvSpPr>
          <p:nvPr userDrawn="1"/>
        </p:nvSpPr>
        <p:spPr bwMode="auto">
          <a:xfrm>
            <a:off x="8904312" y="296652"/>
            <a:ext cx="2772308" cy="701675"/>
          </a:xfrm>
          <a:prstGeom prst="rect">
            <a:avLst/>
          </a:prstGeom>
          <a:noFill/>
          <a:ln w="9525" algn="ctr">
            <a:noFill/>
            <a:miter lim="800000"/>
          </a:ln>
        </p:spPr>
        <p:txBody>
          <a:bodyPr wrap="square">
            <a:spAutoFit/>
          </a:bodyPr>
          <a:lstStyle/>
          <a:p>
            <a:pPr>
              <a:spcBef>
                <a:spcPct val="50000"/>
              </a:spcBef>
            </a:pPr>
            <a:r>
              <a:rPr lang="zh-CN" altLang="en-US" sz="4000" dirty="0">
                <a:solidFill>
                  <a:srgbClr val="CCCCCC">
                    <a:lumMod val="50000"/>
                  </a:srgbClr>
                </a:solidFill>
                <a:latin typeface="微软雅黑" panose="020B0503020204020204" pitchFamily="34" charset="-122"/>
                <a:ea typeface="微软雅黑" panose="020B0503020204020204" pitchFamily="34" charset="-122"/>
                <a:cs typeface="Arial" panose="020B0604020202020204" pitchFamily="34" charset="0"/>
              </a:rPr>
              <a:t>本页不打印</a:t>
            </a:r>
            <a:endParaRPr lang="zh-CN" altLang="en-US" sz="4000" dirty="0">
              <a:solidFill>
                <a:srgbClr val="CCCCCC">
                  <a:lumMod val="50000"/>
                </a:srgb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9" name="文本占位符 7"/>
          <p:cNvSpPr>
            <a:spLocks noGrp="1"/>
          </p:cNvSpPr>
          <p:nvPr>
            <p:ph type="body" sz="quarter" idx="21" hasCustomPrompt="1"/>
          </p:nvPr>
        </p:nvSpPr>
        <p:spPr>
          <a:xfrm>
            <a:off x="1007435" y="3877918"/>
            <a:ext cx="3120347"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zh-CN" altLang="en-US" dirty="0"/>
              <a:t>姓名</a:t>
            </a:r>
            <a:r>
              <a:rPr lang="en-US" altLang="zh-CN" dirty="0"/>
              <a:t>/</a:t>
            </a:r>
            <a:r>
              <a:rPr lang="zh-CN" altLang="en-US" dirty="0"/>
              <a:t>工号</a:t>
            </a:r>
            <a:endParaRPr lang="zh-CN" altLang="en-US" dirty="0"/>
          </a:p>
        </p:txBody>
      </p:sp>
      <p:sp>
        <p:nvSpPr>
          <p:cNvPr id="40" name="文本占位符 7"/>
          <p:cNvSpPr>
            <a:spLocks noGrp="1"/>
          </p:cNvSpPr>
          <p:nvPr>
            <p:ph type="body" sz="quarter" idx="22" hasCustomPrompt="1"/>
          </p:nvPr>
        </p:nvSpPr>
        <p:spPr>
          <a:xfrm>
            <a:off x="4127781" y="3877918"/>
            <a:ext cx="1968219"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en-US" altLang="zh-CN" dirty="0"/>
              <a:t>2015.01.25</a:t>
            </a:r>
            <a:endParaRPr lang="zh-CN" altLang="en-US" dirty="0"/>
          </a:p>
        </p:txBody>
      </p:sp>
      <p:sp>
        <p:nvSpPr>
          <p:cNvPr id="41" name="文本占位符 7"/>
          <p:cNvSpPr>
            <a:spLocks noGrp="1"/>
          </p:cNvSpPr>
          <p:nvPr>
            <p:ph type="body" sz="quarter" idx="23" hasCustomPrompt="1"/>
          </p:nvPr>
        </p:nvSpPr>
        <p:spPr>
          <a:xfrm>
            <a:off x="6096000" y="3877918"/>
            <a:ext cx="3024336"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zh-CN" altLang="en-US" dirty="0"/>
              <a:t>姓名</a:t>
            </a:r>
            <a:r>
              <a:rPr lang="en-US" altLang="zh-CN" dirty="0"/>
              <a:t>/</a:t>
            </a:r>
            <a:r>
              <a:rPr lang="zh-CN" altLang="en-US" dirty="0"/>
              <a:t>工号</a:t>
            </a:r>
            <a:endParaRPr lang="zh-CN" altLang="en-US" dirty="0"/>
          </a:p>
        </p:txBody>
      </p:sp>
      <p:sp>
        <p:nvSpPr>
          <p:cNvPr id="42" name="文本占位符 7"/>
          <p:cNvSpPr>
            <a:spLocks noGrp="1"/>
          </p:cNvSpPr>
          <p:nvPr>
            <p:ph type="body" sz="quarter" idx="24" hasCustomPrompt="1"/>
          </p:nvPr>
        </p:nvSpPr>
        <p:spPr>
          <a:xfrm>
            <a:off x="9120336" y="3841914"/>
            <a:ext cx="2352261" cy="504056"/>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zh-CN" altLang="en-US" dirty="0"/>
              <a:t>优化</a:t>
            </a:r>
            <a:endParaRPr lang="zh-CN" altLang="en-US" dirty="0"/>
          </a:p>
        </p:txBody>
      </p:sp>
      <p:sp>
        <p:nvSpPr>
          <p:cNvPr id="65" name="文本占位符 7"/>
          <p:cNvSpPr>
            <a:spLocks noGrp="1"/>
          </p:cNvSpPr>
          <p:nvPr>
            <p:ph type="body" sz="quarter" idx="25" hasCustomPrompt="1"/>
          </p:nvPr>
        </p:nvSpPr>
        <p:spPr>
          <a:xfrm>
            <a:off x="1007435" y="4345970"/>
            <a:ext cx="3120347"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zh-CN" altLang="en-US" dirty="0"/>
              <a:t>姓名</a:t>
            </a:r>
            <a:r>
              <a:rPr lang="en-US" altLang="zh-CN" dirty="0"/>
              <a:t>/</a:t>
            </a:r>
            <a:r>
              <a:rPr lang="zh-CN" altLang="en-US" dirty="0"/>
              <a:t>工号</a:t>
            </a:r>
            <a:endParaRPr lang="zh-CN" altLang="en-US" dirty="0"/>
          </a:p>
        </p:txBody>
      </p:sp>
      <p:sp>
        <p:nvSpPr>
          <p:cNvPr id="66" name="文本占位符 7"/>
          <p:cNvSpPr>
            <a:spLocks noGrp="1"/>
          </p:cNvSpPr>
          <p:nvPr>
            <p:ph type="body" sz="quarter" idx="26" hasCustomPrompt="1"/>
          </p:nvPr>
        </p:nvSpPr>
        <p:spPr>
          <a:xfrm>
            <a:off x="4127781" y="4345970"/>
            <a:ext cx="1968219"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en-US" altLang="zh-CN" dirty="0"/>
              <a:t>2015.01.25</a:t>
            </a:r>
            <a:endParaRPr lang="zh-CN" altLang="en-US" dirty="0"/>
          </a:p>
        </p:txBody>
      </p:sp>
      <p:sp>
        <p:nvSpPr>
          <p:cNvPr id="67" name="文本占位符 7"/>
          <p:cNvSpPr>
            <a:spLocks noGrp="1"/>
          </p:cNvSpPr>
          <p:nvPr>
            <p:ph type="body" sz="quarter" idx="27" hasCustomPrompt="1"/>
          </p:nvPr>
        </p:nvSpPr>
        <p:spPr>
          <a:xfrm>
            <a:off x="6096000" y="4345970"/>
            <a:ext cx="3024336"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zh-CN" altLang="en-US" dirty="0"/>
              <a:t>姓名</a:t>
            </a:r>
            <a:r>
              <a:rPr lang="en-US" altLang="zh-CN" dirty="0"/>
              <a:t>/</a:t>
            </a:r>
            <a:r>
              <a:rPr lang="zh-CN" altLang="en-US" dirty="0"/>
              <a:t>工号</a:t>
            </a:r>
            <a:endParaRPr lang="zh-CN" altLang="en-US" dirty="0"/>
          </a:p>
        </p:txBody>
      </p:sp>
      <p:sp>
        <p:nvSpPr>
          <p:cNvPr id="68" name="文本占位符 7"/>
          <p:cNvSpPr>
            <a:spLocks noGrp="1"/>
          </p:cNvSpPr>
          <p:nvPr>
            <p:ph type="body" sz="quarter" idx="28" hasCustomPrompt="1"/>
          </p:nvPr>
        </p:nvSpPr>
        <p:spPr>
          <a:xfrm>
            <a:off x="9120336" y="4345970"/>
            <a:ext cx="2352261"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zh-CN" altLang="en-US" dirty="0"/>
              <a:t>优化</a:t>
            </a:r>
            <a:endParaRPr lang="zh-CN" altLang="en-US" dirty="0"/>
          </a:p>
        </p:txBody>
      </p:sp>
      <p:sp>
        <p:nvSpPr>
          <p:cNvPr id="69" name="文本占位符 7"/>
          <p:cNvSpPr>
            <a:spLocks noGrp="1"/>
          </p:cNvSpPr>
          <p:nvPr>
            <p:ph type="body" sz="quarter" idx="29" hasCustomPrompt="1"/>
          </p:nvPr>
        </p:nvSpPr>
        <p:spPr>
          <a:xfrm>
            <a:off x="1007435" y="4886030"/>
            <a:ext cx="3120347"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zh-CN" altLang="en-US" dirty="0"/>
              <a:t>姓名</a:t>
            </a:r>
            <a:r>
              <a:rPr lang="en-US" altLang="zh-CN" dirty="0"/>
              <a:t>/</a:t>
            </a:r>
            <a:r>
              <a:rPr lang="zh-CN" altLang="en-US" dirty="0"/>
              <a:t>工号</a:t>
            </a:r>
            <a:endParaRPr lang="zh-CN" altLang="en-US" dirty="0"/>
          </a:p>
        </p:txBody>
      </p:sp>
      <p:sp>
        <p:nvSpPr>
          <p:cNvPr id="70" name="文本占位符 7"/>
          <p:cNvSpPr>
            <a:spLocks noGrp="1"/>
          </p:cNvSpPr>
          <p:nvPr>
            <p:ph type="body" sz="quarter" idx="30" hasCustomPrompt="1"/>
          </p:nvPr>
        </p:nvSpPr>
        <p:spPr>
          <a:xfrm>
            <a:off x="4127781" y="4886030"/>
            <a:ext cx="1968219"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en-US" altLang="zh-CN" dirty="0"/>
              <a:t>2015.01.25</a:t>
            </a:r>
            <a:endParaRPr lang="zh-CN" altLang="en-US" dirty="0"/>
          </a:p>
        </p:txBody>
      </p:sp>
      <p:sp>
        <p:nvSpPr>
          <p:cNvPr id="71" name="文本占位符 7"/>
          <p:cNvSpPr>
            <a:spLocks noGrp="1"/>
          </p:cNvSpPr>
          <p:nvPr>
            <p:ph type="body" sz="quarter" idx="31" hasCustomPrompt="1"/>
          </p:nvPr>
        </p:nvSpPr>
        <p:spPr>
          <a:xfrm>
            <a:off x="6096000" y="4886030"/>
            <a:ext cx="3024336"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zh-CN" altLang="en-US" dirty="0"/>
              <a:t>姓名</a:t>
            </a:r>
            <a:r>
              <a:rPr lang="en-US" altLang="zh-CN" dirty="0"/>
              <a:t>/</a:t>
            </a:r>
            <a:r>
              <a:rPr lang="zh-CN" altLang="en-US" dirty="0"/>
              <a:t>工号</a:t>
            </a:r>
            <a:endParaRPr lang="zh-CN" altLang="en-US" dirty="0"/>
          </a:p>
        </p:txBody>
      </p:sp>
      <p:sp>
        <p:nvSpPr>
          <p:cNvPr id="72" name="文本占位符 7"/>
          <p:cNvSpPr>
            <a:spLocks noGrp="1"/>
          </p:cNvSpPr>
          <p:nvPr>
            <p:ph type="body" sz="quarter" idx="32" hasCustomPrompt="1"/>
          </p:nvPr>
        </p:nvSpPr>
        <p:spPr>
          <a:xfrm>
            <a:off x="9120336" y="4886030"/>
            <a:ext cx="2352261"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zh-CN" altLang="en-US" dirty="0"/>
              <a:t>优化</a:t>
            </a:r>
            <a:endParaRPr lang="zh-CN" altLang="en-US" dirty="0"/>
          </a:p>
        </p:txBody>
      </p:sp>
      <p:sp>
        <p:nvSpPr>
          <p:cNvPr id="73" name="文本占位符 7"/>
          <p:cNvSpPr>
            <a:spLocks noGrp="1"/>
          </p:cNvSpPr>
          <p:nvPr>
            <p:ph type="body" sz="quarter" idx="33" hasCustomPrompt="1"/>
          </p:nvPr>
        </p:nvSpPr>
        <p:spPr>
          <a:xfrm>
            <a:off x="1007435" y="5354082"/>
            <a:ext cx="3120347"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zh-CN" altLang="en-US" dirty="0"/>
              <a:t>姓名</a:t>
            </a:r>
            <a:r>
              <a:rPr lang="en-US" altLang="zh-CN" dirty="0"/>
              <a:t>/</a:t>
            </a:r>
            <a:r>
              <a:rPr lang="zh-CN" altLang="en-US" dirty="0"/>
              <a:t>工号</a:t>
            </a:r>
            <a:endParaRPr lang="zh-CN" altLang="en-US" dirty="0"/>
          </a:p>
        </p:txBody>
      </p:sp>
      <p:sp>
        <p:nvSpPr>
          <p:cNvPr id="74" name="文本占位符 7"/>
          <p:cNvSpPr>
            <a:spLocks noGrp="1"/>
          </p:cNvSpPr>
          <p:nvPr>
            <p:ph type="body" sz="quarter" idx="34" hasCustomPrompt="1"/>
          </p:nvPr>
        </p:nvSpPr>
        <p:spPr>
          <a:xfrm>
            <a:off x="4127781" y="5354082"/>
            <a:ext cx="1968219"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en-US" altLang="zh-CN" dirty="0"/>
              <a:t>2015.01.25</a:t>
            </a:r>
            <a:endParaRPr lang="zh-CN" altLang="en-US" dirty="0"/>
          </a:p>
        </p:txBody>
      </p:sp>
      <p:sp>
        <p:nvSpPr>
          <p:cNvPr id="75" name="文本占位符 7"/>
          <p:cNvSpPr>
            <a:spLocks noGrp="1"/>
          </p:cNvSpPr>
          <p:nvPr>
            <p:ph type="body" sz="quarter" idx="35" hasCustomPrompt="1"/>
          </p:nvPr>
        </p:nvSpPr>
        <p:spPr>
          <a:xfrm>
            <a:off x="6096000" y="5354082"/>
            <a:ext cx="3024336"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zh-CN" altLang="en-US" dirty="0"/>
              <a:t>姓名</a:t>
            </a:r>
            <a:r>
              <a:rPr lang="en-US" altLang="zh-CN" dirty="0"/>
              <a:t>/</a:t>
            </a:r>
            <a:r>
              <a:rPr lang="zh-CN" altLang="en-US" dirty="0"/>
              <a:t>工号</a:t>
            </a:r>
            <a:endParaRPr lang="zh-CN" altLang="en-US" dirty="0"/>
          </a:p>
        </p:txBody>
      </p:sp>
      <p:sp>
        <p:nvSpPr>
          <p:cNvPr id="76" name="文本占位符 7"/>
          <p:cNvSpPr>
            <a:spLocks noGrp="1"/>
          </p:cNvSpPr>
          <p:nvPr>
            <p:ph type="body" sz="quarter" idx="36" hasCustomPrompt="1"/>
          </p:nvPr>
        </p:nvSpPr>
        <p:spPr>
          <a:xfrm>
            <a:off x="9120336" y="5354082"/>
            <a:ext cx="2352261"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zh-CN" altLang="en-US" dirty="0"/>
              <a:t>优化</a:t>
            </a:r>
            <a:endParaRPr lang="zh-CN" altLang="en-US" dirty="0"/>
          </a:p>
        </p:txBody>
      </p:sp>
    </p:spTree>
  </p:cSld>
  <p:clrMapOvr>
    <a:masterClrMapping/>
  </p:clrMapOvr>
  <p:timing>
    <p:tnLst>
      <p:par>
        <p:cTn id="1" dur="indefinite" restart="never" nodeType="tmRoot"/>
      </p:par>
    </p:tnLst>
  </p:timing>
</p:sldLayout>
</file>

<file path=ppt/slideLayouts/slideLayout129.xml><?xml version="1.0" encoding="utf-8"?>
<p:sldLayout xmlns:a="http://schemas.openxmlformats.org/drawingml/2006/main" xmlns:r="http://schemas.openxmlformats.org/officeDocument/2006/relationships" xmlns:p="http://schemas.openxmlformats.org/presentationml/2006/main" showMasterSp="0" userDrawn="1">
  <p:cSld name="2#总标题">
    <p:spTree>
      <p:nvGrpSpPr>
        <p:cNvPr id="1" name=""/>
        <p:cNvGrpSpPr/>
        <p:nvPr/>
      </p:nvGrpSpPr>
      <p:grpSpPr>
        <a:xfrm>
          <a:off x="0" y="0"/>
          <a:ext cx="0" cy="0"/>
          <a:chOff x="0" y="0"/>
          <a:chExt cx="0" cy="0"/>
        </a:xfrm>
      </p:grpSpPr>
      <p:pic>
        <p:nvPicPr>
          <p:cNvPr id="10" name="Picture 4"/>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1" y="84"/>
            <a:ext cx="12192000" cy="7109753"/>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41"/>
          <p:cNvSpPr>
            <a:spLocks noGrp="1" noChangeArrowheads="1"/>
          </p:cNvSpPr>
          <p:nvPr>
            <p:ph type="ctrTitle" sz="quarter"/>
          </p:nvPr>
        </p:nvSpPr>
        <p:spPr>
          <a:xfrm>
            <a:off x="1031295" y="4957156"/>
            <a:ext cx="10441567" cy="831600"/>
          </a:xfrm>
          <a:ln algn="ctr"/>
        </p:spPr>
        <p:txBody>
          <a:bodyPr lIns="87802" tIns="43901" rIns="87802" bIns="43901"/>
          <a:lstStyle>
            <a:lvl1pPr algn="l" defTabSz="802005" rtl="0" eaLnBrk="0" fontAlgn="base" hangingPunct="0">
              <a:spcBef>
                <a:spcPct val="0"/>
              </a:spcBef>
              <a:spcAft>
                <a:spcPct val="0"/>
              </a:spcAft>
              <a:defRPr lang="zh-CN" altLang="en-US" sz="4300" b="1" kern="1200" dirty="0">
                <a:solidFill>
                  <a:srgbClr val="0070C0"/>
                </a:solidFill>
                <a:latin typeface="+mn-ea"/>
                <a:ea typeface="+mn-ea"/>
                <a:cs typeface="Arial" panose="020B0604020202020204" pitchFamily="34" charset="0"/>
              </a:defRPr>
            </a:lvl1pPr>
          </a:lstStyle>
          <a:p>
            <a:r>
              <a:rPr lang="zh-CN" altLang="en-US" dirty="0"/>
              <a:t>单击此处编辑母版标题</a:t>
            </a:r>
            <a:r>
              <a:rPr lang="zh-CN" altLang="en-US" dirty="0" smtClean="0"/>
              <a:t>样式</a:t>
            </a:r>
            <a:endParaRPr lang="zh-CN" altLang="en-US" dirty="0"/>
          </a:p>
        </p:txBody>
      </p:sp>
      <p:sp>
        <p:nvSpPr>
          <p:cNvPr id="30" name="文本占位符 29"/>
          <p:cNvSpPr>
            <a:spLocks noGrp="1"/>
          </p:cNvSpPr>
          <p:nvPr>
            <p:ph type="body" sz="quarter" idx="10"/>
          </p:nvPr>
        </p:nvSpPr>
        <p:spPr>
          <a:xfrm>
            <a:off x="1031295" y="5816120"/>
            <a:ext cx="6912000" cy="493200"/>
          </a:xfrm>
        </p:spPr>
        <p:txBody>
          <a:bodyPr/>
          <a:lstStyle>
            <a:lvl1pPr marL="0" indent="0" algn="l" defTabSz="802005" rtl="0" eaLnBrk="0" fontAlgn="base" hangingPunct="0">
              <a:spcBef>
                <a:spcPct val="0"/>
              </a:spcBef>
              <a:spcAft>
                <a:spcPct val="0"/>
              </a:spcAft>
              <a:buNone/>
              <a:defRPr lang="zh-CN" altLang="en-US" sz="2000" kern="1200" dirty="0" smtClean="0">
                <a:solidFill>
                  <a:srgbClr val="0070C0"/>
                </a:solidFill>
                <a:latin typeface="+mn-ea"/>
                <a:ea typeface="+mn-ea"/>
                <a:cs typeface="Arial" panose="020B0604020202020204" pitchFamily="34" charset="0"/>
              </a:defRPr>
            </a:lvl1pPr>
          </a:lstStyle>
          <a:p>
            <a:pPr lvl="0"/>
            <a:r>
              <a:rPr lang="zh-CN" altLang="en-US" dirty="0" smtClean="0"/>
              <a:t>单击此处编辑母版文本样式</a:t>
            </a:r>
            <a:endParaRPr lang="zh-CN" altLang="en-US" dirty="0" smtClean="0"/>
          </a:p>
        </p:txBody>
      </p:sp>
      <p:sp>
        <p:nvSpPr>
          <p:cNvPr id="7"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11" name="图片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891889" y="251069"/>
            <a:ext cx="1965600" cy="430102"/>
          </a:xfrm>
          <a:prstGeom prst="rect">
            <a:avLst/>
          </a:prstGeom>
        </p:spPr>
      </p:pic>
    </p:spTree>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3#更多信息(可选)">
    <p:spTree>
      <p:nvGrpSpPr>
        <p:cNvPr id="1" name=""/>
        <p:cNvGrpSpPr/>
        <p:nvPr/>
      </p:nvGrpSpPr>
      <p:grpSpPr>
        <a:xfrm>
          <a:off x="0" y="0"/>
          <a:ext cx="0" cy="0"/>
          <a:chOff x="0" y="0"/>
          <a:chExt cx="0" cy="0"/>
        </a:xfrm>
      </p:grpSpPr>
      <p:sp>
        <p:nvSpPr>
          <p:cNvPr id="9" name="文本占位符 6"/>
          <p:cNvSpPr>
            <a:spLocks noGrp="1"/>
          </p:cNvSpPr>
          <p:nvPr>
            <p:ph type="body" sz="quarter" idx="10" hasCustomPrompt="1"/>
          </p:nvPr>
        </p:nvSpPr>
        <p:spPr>
          <a:xfrm>
            <a:off x="912285" y="1233487"/>
            <a:ext cx="10560049" cy="4680000"/>
          </a:xfrm>
        </p:spPr>
        <p:txBody>
          <a:bodyPr/>
          <a:lstStyle>
            <a:lvl1pPr algn="just">
              <a:defRPr>
                <a:latin typeface="+mn-ea"/>
                <a:ea typeface="+mn-ea"/>
                <a:cs typeface="Arial" panose="020B0604020202020204" pitchFamily="34" charset="0"/>
              </a:defRPr>
            </a:lvl1pPr>
            <a:lvl5pPr>
              <a:buNone/>
              <a:defRPr/>
            </a:lvl5pPr>
          </a:lstStyle>
          <a:p>
            <a:r>
              <a:rPr lang="zh-CN" altLang="en-US" dirty="0"/>
              <a:t>此版式用于提供给学员更多学习信息。</a:t>
            </a:r>
            <a:endParaRPr lang="zh-CN" altLang="en-US" dirty="0"/>
          </a:p>
        </p:txBody>
      </p:sp>
      <p:sp>
        <p:nvSpPr>
          <p:cNvPr id="5" name="TextBox 10"/>
          <p:cNvSpPr txBox="1"/>
          <p:nvPr userDrawn="1"/>
        </p:nvSpPr>
        <p:spPr bwMode="auto">
          <a:xfrm>
            <a:off x="1595500" y="408779"/>
            <a:ext cx="5040560" cy="639559"/>
          </a:xfrm>
          <a:prstGeom prst="rect">
            <a:avLst/>
          </a:prstGeom>
          <a:noFill/>
          <a:ln w="9525">
            <a:noFill/>
            <a:miter lim="800000"/>
          </a:ln>
        </p:spPr>
        <p:txBody>
          <a:bodyPr wrap="square" lIns="99980" tIns="49987" rIns="99980" bIns="49987" rtlCol="0">
            <a:spAutoFit/>
          </a:bodyPr>
          <a:lstStyle/>
          <a:p>
            <a:pPr defTabSz="1001395" eaLnBrk="0" hangingPunct="0"/>
            <a:r>
              <a:rPr lang="zh-CN" altLang="en-US" sz="3500" b="1" dirty="0">
                <a:solidFill>
                  <a:schemeClr val="tx1">
                    <a:lumMod val="75000"/>
                    <a:lumOff val="25000"/>
                  </a:schemeClr>
                </a:solidFill>
                <a:latin typeface="+mn-ea"/>
                <a:ea typeface="+mn-ea"/>
                <a:cs typeface="Arial" panose="020B0604020202020204" pitchFamily="34" charset="0"/>
              </a:rPr>
              <a:t>更多信息</a:t>
            </a:r>
            <a:endParaRPr lang="zh-CN" altLang="en-US" sz="3500" b="1" dirty="0">
              <a:solidFill>
                <a:schemeClr val="tx1">
                  <a:lumMod val="75000"/>
                  <a:lumOff val="25000"/>
                </a:schemeClr>
              </a:solidFill>
              <a:latin typeface="+mn-ea"/>
              <a:ea typeface="+mn-ea"/>
              <a:cs typeface="Arial" panose="020B0604020202020204" pitchFamily="34" charset="0"/>
            </a:endParaRPr>
          </a:p>
        </p:txBody>
      </p:sp>
      <p:sp>
        <p:nvSpPr>
          <p:cNvPr id="6"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latin typeface="+mn-ea"/>
              <a:ea typeface="+mn-ea"/>
            </a:endParaRPr>
          </a:p>
        </p:txBody>
      </p:sp>
      <p:sp>
        <p:nvSpPr>
          <p:cNvPr id="10"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latin typeface="+mn-ea"/>
              <a:ea typeface="+mn-ea"/>
            </a:endParaRPr>
          </a:p>
        </p:txBody>
      </p:sp>
      <p:grpSp>
        <p:nvGrpSpPr>
          <p:cNvPr id="11" name="组合 10"/>
          <p:cNvGrpSpPr/>
          <p:nvPr userDrawn="1"/>
        </p:nvGrpSpPr>
        <p:grpSpPr>
          <a:xfrm>
            <a:off x="479376" y="480268"/>
            <a:ext cx="496581" cy="496581"/>
            <a:chOff x="4485904" y="3429000"/>
            <a:chExt cx="2003425" cy="2003425"/>
          </a:xfrm>
          <a:solidFill>
            <a:schemeClr val="bg1"/>
          </a:solidFill>
        </p:grpSpPr>
        <p:sp>
          <p:nvSpPr>
            <p:cNvPr id="12" name="Freeform 6"/>
            <p:cNvSpPr>
              <a:spLocks noEditPoints="1"/>
            </p:cNvSpPr>
            <p:nvPr/>
          </p:nvSpPr>
          <p:spPr bwMode="auto">
            <a:xfrm>
              <a:off x="4485904" y="3429000"/>
              <a:ext cx="2003425" cy="2003425"/>
            </a:xfrm>
            <a:custGeom>
              <a:avLst/>
              <a:gdLst>
                <a:gd name="T0" fmla="*/ 669 w 1338"/>
                <a:gd name="T1" fmla="*/ 0 h 1338"/>
                <a:gd name="T2" fmla="*/ 1338 w 1338"/>
                <a:gd name="T3" fmla="*/ 669 h 1338"/>
                <a:gd name="T4" fmla="*/ 669 w 1338"/>
                <a:gd name="T5" fmla="*/ 1338 h 1338"/>
                <a:gd name="T6" fmla="*/ 0 w 1338"/>
                <a:gd name="T7" fmla="*/ 669 h 1338"/>
                <a:gd name="T8" fmla="*/ 669 w 1338"/>
                <a:gd name="T9" fmla="*/ 0 h 1338"/>
                <a:gd name="T10" fmla="*/ 669 w 1338"/>
                <a:gd name="T11" fmla="*/ 92 h 1338"/>
                <a:gd name="T12" fmla="*/ 1246 w 1338"/>
                <a:gd name="T13" fmla="*/ 669 h 1338"/>
                <a:gd name="T14" fmla="*/ 669 w 1338"/>
                <a:gd name="T15" fmla="*/ 1246 h 1338"/>
                <a:gd name="T16" fmla="*/ 92 w 1338"/>
                <a:gd name="T17" fmla="*/ 669 h 1338"/>
                <a:gd name="T18" fmla="*/ 669 w 1338"/>
                <a:gd name="T19" fmla="*/ 92 h 1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38" h="1338">
                  <a:moveTo>
                    <a:pt x="669" y="0"/>
                  </a:moveTo>
                  <a:cubicBezTo>
                    <a:pt x="1039" y="0"/>
                    <a:pt x="1338" y="299"/>
                    <a:pt x="1338" y="669"/>
                  </a:cubicBezTo>
                  <a:cubicBezTo>
                    <a:pt x="1338" y="1039"/>
                    <a:pt x="1039" y="1338"/>
                    <a:pt x="669" y="1338"/>
                  </a:cubicBezTo>
                  <a:cubicBezTo>
                    <a:pt x="299" y="1338"/>
                    <a:pt x="0" y="1039"/>
                    <a:pt x="0" y="669"/>
                  </a:cubicBezTo>
                  <a:cubicBezTo>
                    <a:pt x="0" y="299"/>
                    <a:pt x="299" y="0"/>
                    <a:pt x="669" y="0"/>
                  </a:cubicBezTo>
                  <a:close/>
                  <a:moveTo>
                    <a:pt x="669" y="92"/>
                  </a:moveTo>
                  <a:cubicBezTo>
                    <a:pt x="988" y="92"/>
                    <a:pt x="1246" y="350"/>
                    <a:pt x="1246" y="669"/>
                  </a:cubicBezTo>
                  <a:cubicBezTo>
                    <a:pt x="1246" y="988"/>
                    <a:pt x="988" y="1246"/>
                    <a:pt x="669" y="1246"/>
                  </a:cubicBezTo>
                  <a:cubicBezTo>
                    <a:pt x="350" y="1246"/>
                    <a:pt x="92" y="988"/>
                    <a:pt x="92" y="669"/>
                  </a:cubicBezTo>
                  <a:cubicBezTo>
                    <a:pt x="92" y="350"/>
                    <a:pt x="350" y="92"/>
                    <a:pt x="669" y="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13" name="Freeform 7"/>
            <p:cNvSpPr/>
            <p:nvPr/>
          </p:nvSpPr>
          <p:spPr bwMode="auto">
            <a:xfrm>
              <a:off x="4978029" y="4324350"/>
              <a:ext cx="212725" cy="212725"/>
            </a:xfrm>
            <a:custGeom>
              <a:avLst/>
              <a:gdLst>
                <a:gd name="T0" fmla="*/ 0 w 142"/>
                <a:gd name="T1" fmla="*/ 72 h 142"/>
                <a:gd name="T2" fmla="*/ 0 w 142"/>
                <a:gd name="T3" fmla="*/ 70 h 142"/>
                <a:gd name="T4" fmla="*/ 71 w 142"/>
                <a:gd name="T5" fmla="*/ 0 h 142"/>
                <a:gd name="T6" fmla="*/ 71 w 142"/>
                <a:gd name="T7" fmla="*/ 0 h 142"/>
                <a:gd name="T8" fmla="*/ 142 w 142"/>
                <a:gd name="T9" fmla="*/ 70 h 142"/>
                <a:gd name="T10" fmla="*/ 142 w 142"/>
                <a:gd name="T11" fmla="*/ 72 h 142"/>
                <a:gd name="T12" fmla="*/ 71 w 142"/>
                <a:gd name="T13" fmla="*/ 142 h 142"/>
                <a:gd name="T14" fmla="*/ 71 w 142"/>
                <a:gd name="T15" fmla="*/ 142 h 142"/>
                <a:gd name="T16" fmla="*/ 0 w 142"/>
                <a:gd name="T17" fmla="*/ 72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2" h="142">
                  <a:moveTo>
                    <a:pt x="0" y="72"/>
                  </a:moveTo>
                  <a:cubicBezTo>
                    <a:pt x="0" y="70"/>
                    <a:pt x="0" y="70"/>
                    <a:pt x="0" y="70"/>
                  </a:cubicBezTo>
                  <a:cubicBezTo>
                    <a:pt x="0" y="32"/>
                    <a:pt x="32" y="0"/>
                    <a:pt x="71" y="0"/>
                  </a:cubicBezTo>
                  <a:cubicBezTo>
                    <a:pt x="71" y="0"/>
                    <a:pt x="71" y="0"/>
                    <a:pt x="71" y="0"/>
                  </a:cubicBezTo>
                  <a:cubicBezTo>
                    <a:pt x="110" y="0"/>
                    <a:pt x="142" y="32"/>
                    <a:pt x="142" y="70"/>
                  </a:cubicBezTo>
                  <a:cubicBezTo>
                    <a:pt x="142" y="72"/>
                    <a:pt x="142" y="72"/>
                    <a:pt x="142" y="72"/>
                  </a:cubicBezTo>
                  <a:cubicBezTo>
                    <a:pt x="142" y="110"/>
                    <a:pt x="110" y="142"/>
                    <a:pt x="71" y="142"/>
                  </a:cubicBezTo>
                  <a:cubicBezTo>
                    <a:pt x="71" y="142"/>
                    <a:pt x="71" y="142"/>
                    <a:pt x="71" y="142"/>
                  </a:cubicBezTo>
                  <a:cubicBezTo>
                    <a:pt x="32" y="142"/>
                    <a:pt x="0" y="110"/>
                    <a:pt x="0" y="7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14" name="Freeform 8"/>
            <p:cNvSpPr/>
            <p:nvPr/>
          </p:nvSpPr>
          <p:spPr bwMode="auto">
            <a:xfrm>
              <a:off x="5395542" y="4324350"/>
              <a:ext cx="211138" cy="212725"/>
            </a:xfrm>
            <a:custGeom>
              <a:avLst/>
              <a:gdLst>
                <a:gd name="T0" fmla="*/ 0 w 141"/>
                <a:gd name="T1" fmla="*/ 72 h 142"/>
                <a:gd name="T2" fmla="*/ 0 w 141"/>
                <a:gd name="T3" fmla="*/ 70 h 142"/>
                <a:gd name="T4" fmla="*/ 70 w 141"/>
                <a:gd name="T5" fmla="*/ 0 h 142"/>
                <a:gd name="T6" fmla="*/ 70 w 141"/>
                <a:gd name="T7" fmla="*/ 0 h 142"/>
                <a:gd name="T8" fmla="*/ 141 w 141"/>
                <a:gd name="T9" fmla="*/ 70 h 142"/>
                <a:gd name="T10" fmla="*/ 141 w 141"/>
                <a:gd name="T11" fmla="*/ 72 h 142"/>
                <a:gd name="T12" fmla="*/ 70 w 141"/>
                <a:gd name="T13" fmla="*/ 142 h 142"/>
                <a:gd name="T14" fmla="*/ 70 w 141"/>
                <a:gd name="T15" fmla="*/ 142 h 142"/>
                <a:gd name="T16" fmla="*/ 0 w 141"/>
                <a:gd name="T17" fmla="*/ 72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 h="142">
                  <a:moveTo>
                    <a:pt x="0" y="72"/>
                  </a:moveTo>
                  <a:cubicBezTo>
                    <a:pt x="0" y="70"/>
                    <a:pt x="0" y="70"/>
                    <a:pt x="0" y="70"/>
                  </a:cubicBezTo>
                  <a:cubicBezTo>
                    <a:pt x="0" y="32"/>
                    <a:pt x="31" y="0"/>
                    <a:pt x="70" y="0"/>
                  </a:cubicBezTo>
                  <a:cubicBezTo>
                    <a:pt x="70" y="0"/>
                    <a:pt x="70" y="0"/>
                    <a:pt x="70" y="0"/>
                  </a:cubicBezTo>
                  <a:cubicBezTo>
                    <a:pt x="109" y="0"/>
                    <a:pt x="141" y="32"/>
                    <a:pt x="141" y="70"/>
                  </a:cubicBezTo>
                  <a:cubicBezTo>
                    <a:pt x="141" y="72"/>
                    <a:pt x="141" y="72"/>
                    <a:pt x="141" y="72"/>
                  </a:cubicBezTo>
                  <a:cubicBezTo>
                    <a:pt x="141" y="110"/>
                    <a:pt x="109" y="142"/>
                    <a:pt x="70" y="142"/>
                  </a:cubicBezTo>
                  <a:cubicBezTo>
                    <a:pt x="70" y="142"/>
                    <a:pt x="70" y="142"/>
                    <a:pt x="70" y="142"/>
                  </a:cubicBezTo>
                  <a:cubicBezTo>
                    <a:pt x="31" y="142"/>
                    <a:pt x="0" y="110"/>
                    <a:pt x="0" y="7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15" name="Freeform 9"/>
            <p:cNvSpPr/>
            <p:nvPr/>
          </p:nvSpPr>
          <p:spPr bwMode="auto">
            <a:xfrm>
              <a:off x="5809879" y="4324350"/>
              <a:ext cx="211138" cy="212725"/>
            </a:xfrm>
            <a:custGeom>
              <a:avLst/>
              <a:gdLst>
                <a:gd name="T0" fmla="*/ 0 w 141"/>
                <a:gd name="T1" fmla="*/ 72 h 142"/>
                <a:gd name="T2" fmla="*/ 0 w 141"/>
                <a:gd name="T3" fmla="*/ 70 h 142"/>
                <a:gd name="T4" fmla="*/ 70 w 141"/>
                <a:gd name="T5" fmla="*/ 0 h 142"/>
                <a:gd name="T6" fmla="*/ 70 w 141"/>
                <a:gd name="T7" fmla="*/ 0 h 142"/>
                <a:gd name="T8" fmla="*/ 141 w 141"/>
                <a:gd name="T9" fmla="*/ 70 h 142"/>
                <a:gd name="T10" fmla="*/ 141 w 141"/>
                <a:gd name="T11" fmla="*/ 72 h 142"/>
                <a:gd name="T12" fmla="*/ 70 w 141"/>
                <a:gd name="T13" fmla="*/ 142 h 142"/>
                <a:gd name="T14" fmla="*/ 70 w 141"/>
                <a:gd name="T15" fmla="*/ 142 h 142"/>
                <a:gd name="T16" fmla="*/ 0 w 141"/>
                <a:gd name="T17" fmla="*/ 72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 h="142">
                  <a:moveTo>
                    <a:pt x="0" y="72"/>
                  </a:moveTo>
                  <a:cubicBezTo>
                    <a:pt x="0" y="70"/>
                    <a:pt x="0" y="70"/>
                    <a:pt x="0" y="70"/>
                  </a:cubicBezTo>
                  <a:cubicBezTo>
                    <a:pt x="0" y="32"/>
                    <a:pt x="32" y="0"/>
                    <a:pt x="70" y="0"/>
                  </a:cubicBezTo>
                  <a:cubicBezTo>
                    <a:pt x="70" y="0"/>
                    <a:pt x="70" y="0"/>
                    <a:pt x="70" y="0"/>
                  </a:cubicBezTo>
                  <a:cubicBezTo>
                    <a:pt x="109" y="0"/>
                    <a:pt x="141" y="32"/>
                    <a:pt x="141" y="70"/>
                  </a:cubicBezTo>
                  <a:cubicBezTo>
                    <a:pt x="141" y="72"/>
                    <a:pt x="141" y="72"/>
                    <a:pt x="141" y="72"/>
                  </a:cubicBezTo>
                  <a:cubicBezTo>
                    <a:pt x="141" y="110"/>
                    <a:pt x="109" y="142"/>
                    <a:pt x="70" y="142"/>
                  </a:cubicBezTo>
                  <a:cubicBezTo>
                    <a:pt x="70" y="142"/>
                    <a:pt x="70" y="142"/>
                    <a:pt x="70" y="142"/>
                  </a:cubicBezTo>
                  <a:cubicBezTo>
                    <a:pt x="32" y="142"/>
                    <a:pt x="0" y="110"/>
                    <a:pt x="0" y="7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a typeface="+mn-ea"/>
              </a:endParaRPr>
            </a:p>
          </p:txBody>
        </p:sp>
      </p:grpSp>
    </p:spTree>
  </p:cSld>
  <p:clrMapOvr>
    <a:masterClrMapping/>
  </p:clrMapOvr>
  <p:timing>
    <p:tnLst>
      <p:par>
        <p:cTn id="1" dur="indefinite" restart="never" nodeType="tmRoot"/>
      </p:par>
    </p:tnLst>
  </p:timing>
</p:sldLayout>
</file>

<file path=ppt/slideLayouts/slideLayout130.xml><?xml version="1.0" encoding="utf-8"?>
<p:sldLayout xmlns:a="http://schemas.openxmlformats.org/drawingml/2006/main" xmlns:r="http://schemas.openxmlformats.org/officeDocument/2006/relationships" xmlns:p="http://schemas.openxmlformats.org/presentationml/2006/main" userDrawn="1">
  <p:cSld name="3#前言">
    <p:bg>
      <p:bgRef idx="1001">
        <a:schemeClr val="bg1"/>
      </p:bgRef>
    </p:bg>
    <p:spTree>
      <p:nvGrpSpPr>
        <p:cNvPr id="1" name=""/>
        <p:cNvGrpSpPr/>
        <p:nvPr/>
      </p:nvGrpSpPr>
      <p:grpSpPr>
        <a:xfrm>
          <a:off x="0" y="0"/>
          <a:ext cx="0" cy="0"/>
          <a:chOff x="0" y="0"/>
          <a:chExt cx="0" cy="0"/>
        </a:xfrm>
      </p:grpSpPr>
      <p:sp>
        <p:nvSpPr>
          <p:cNvPr id="8" name="文本占位符 6"/>
          <p:cNvSpPr>
            <a:spLocks noGrp="1"/>
          </p:cNvSpPr>
          <p:nvPr>
            <p:ph type="body" sz="quarter" idx="10" hasCustomPrompt="1"/>
          </p:nvPr>
        </p:nvSpPr>
        <p:spPr>
          <a:xfrm>
            <a:off x="912284" y="1233488"/>
            <a:ext cx="10558800" cy="4679788"/>
          </a:xfrm>
        </p:spPr>
        <p:txBody>
          <a:bodyPr/>
          <a:lstStyle>
            <a:lvl1pPr algn="just">
              <a:defRPr>
                <a:latin typeface="+mn-ea"/>
                <a:ea typeface="+mn-ea"/>
                <a:cs typeface="Arial" panose="020B0604020202020204" pitchFamily="34" charset="0"/>
              </a:defRPr>
            </a:lvl1pPr>
            <a:lvl5pPr>
              <a:buNone/>
              <a:defRPr/>
            </a:lvl5pPr>
          </a:lstStyle>
          <a:p>
            <a:pPr eaLnBrk="1" hangingPunct="1"/>
            <a:r>
              <a:rPr lang="zh-CN" altLang="en-US" dirty="0"/>
              <a:t>本章主要讲述</a:t>
            </a:r>
            <a:r>
              <a:rPr lang="en-US" altLang="zh-CN" dirty="0"/>
              <a:t>...</a:t>
            </a:r>
            <a:endParaRPr lang="zh-CN" altLang="en-US" dirty="0"/>
          </a:p>
        </p:txBody>
      </p:sp>
      <p:sp>
        <p:nvSpPr>
          <p:cNvPr id="7" name="TextBox 10"/>
          <p:cNvSpPr txBox="1"/>
          <p:nvPr userDrawn="1"/>
        </p:nvSpPr>
        <p:spPr bwMode="auto">
          <a:xfrm>
            <a:off x="1595500" y="408779"/>
            <a:ext cx="1665402" cy="639559"/>
          </a:xfrm>
          <a:prstGeom prst="rect">
            <a:avLst/>
          </a:prstGeom>
          <a:noFill/>
          <a:ln w="9525">
            <a:noFill/>
            <a:miter lim="800000"/>
          </a:ln>
        </p:spPr>
        <p:txBody>
          <a:bodyPr wrap="square" lIns="99980" tIns="49987" rIns="99980" bIns="49987" rtlCol="0">
            <a:spAutoFit/>
          </a:bodyPr>
          <a:lstStyle/>
          <a:p>
            <a:pPr defTabSz="1001395" eaLnBrk="0" hangingPunct="0"/>
            <a:r>
              <a:rPr lang="zh-CN" altLang="en-US" sz="3500" b="1" dirty="0" smtClean="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rPr>
              <a:t>前言</a:t>
            </a:r>
            <a:endParaRPr lang="zh-CN" altLang="en-US" sz="3500" b="1" dirty="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0"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11" name="组合 10"/>
          <p:cNvGrpSpPr/>
          <p:nvPr userDrawn="1"/>
        </p:nvGrpSpPr>
        <p:grpSpPr>
          <a:xfrm>
            <a:off x="335360" y="498828"/>
            <a:ext cx="628158" cy="459460"/>
            <a:chOff x="3275013" y="1363663"/>
            <a:chExt cx="5645150" cy="4129087"/>
          </a:xfrm>
          <a:solidFill>
            <a:schemeClr val="bg1"/>
          </a:solidFill>
        </p:grpSpPr>
        <p:sp>
          <p:nvSpPr>
            <p:cNvPr id="12" name="Freeform 6"/>
            <p:cNvSpPr>
              <a:spLocks noEditPoints="1"/>
            </p:cNvSpPr>
            <p:nvPr/>
          </p:nvSpPr>
          <p:spPr bwMode="auto">
            <a:xfrm>
              <a:off x="3275013" y="1363663"/>
              <a:ext cx="5645150" cy="4129087"/>
            </a:xfrm>
            <a:custGeom>
              <a:avLst/>
              <a:gdLst>
                <a:gd name="T0" fmla="*/ 1410 w 1505"/>
                <a:gd name="T1" fmla="*/ 250 h 1101"/>
                <a:gd name="T2" fmla="*/ 780 w 1505"/>
                <a:gd name="T3" fmla="*/ 250 h 1101"/>
                <a:gd name="T4" fmla="*/ 780 w 1505"/>
                <a:gd name="T5" fmla="*/ 81 h 1101"/>
                <a:gd name="T6" fmla="*/ 699 w 1505"/>
                <a:gd name="T7" fmla="*/ 0 h 1101"/>
                <a:gd name="T8" fmla="*/ 81 w 1505"/>
                <a:gd name="T9" fmla="*/ 0 h 1101"/>
                <a:gd name="T10" fmla="*/ 0 w 1505"/>
                <a:gd name="T11" fmla="*/ 81 h 1101"/>
                <a:gd name="T12" fmla="*/ 0 w 1505"/>
                <a:gd name="T13" fmla="*/ 464 h 1101"/>
                <a:gd name="T14" fmla="*/ 81 w 1505"/>
                <a:gd name="T15" fmla="*/ 545 h 1101"/>
                <a:gd name="T16" fmla="*/ 124 w 1505"/>
                <a:gd name="T17" fmla="*/ 545 h 1101"/>
                <a:gd name="T18" fmla="*/ 124 w 1505"/>
                <a:gd name="T19" fmla="*/ 668 h 1101"/>
                <a:gd name="T20" fmla="*/ 137 w 1505"/>
                <a:gd name="T21" fmla="*/ 688 h 1101"/>
                <a:gd name="T22" fmla="*/ 147 w 1505"/>
                <a:gd name="T23" fmla="*/ 690 h 1101"/>
                <a:gd name="T24" fmla="*/ 161 w 1505"/>
                <a:gd name="T25" fmla="*/ 685 h 1101"/>
                <a:gd name="T26" fmla="*/ 316 w 1505"/>
                <a:gd name="T27" fmla="*/ 554 h 1101"/>
                <a:gd name="T28" fmla="*/ 341 w 1505"/>
                <a:gd name="T29" fmla="*/ 545 h 1101"/>
                <a:gd name="T30" fmla="*/ 542 w 1505"/>
                <a:gd name="T31" fmla="*/ 545 h 1101"/>
                <a:gd name="T32" fmla="*/ 542 w 1505"/>
                <a:gd name="T33" fmla="*/ 824 h 1101"/>
                <a:gd name="T34" fmla="*/ 637 w 1505"/>
                <a:gd name="T35" fmla="*/ 919 h 1101"/>
                <a:gd name="T36" fmla="*/ 1084 w 1505"/>
                <a:gd name="T37" fmla="*/ 919 h 1101"/>
                <a:gd name="T38" fmla="*/ 1120 w 1505"/>
                <a:gd name="T39" fmla="*/ 932 h 1101"/>
                <a:gd name="T40" fmla="*/ 1313 w 1505"/>
                <a:gd name="T41" fmla="*/ 1096 h 1101"/>
                <a:gd name="T42" fmla="*/ 1328 w 1505"/>
                <a:gd name="T43" fmla="*/ 1101 h 1101"/>
                <a:gd name="T44" fmla="*/ 1337 w 1505"/>
                <a:gd name="T45" fmla="*/ 1099 h 1101"/>
                <a:gd name="T46" fmla="*/ 1350 w 1505"/>
                <a:gd name="T47" fmla="*/ 1078 h 1101"/>
                <a:gd name="T48" fmla="*/ 1350 w 1505"/>
                <a:gd name="T49" fmla="*/ 919 h 1101"/>
                <a:gd name="T50" fmla="*/ 1410 w 1505"/>
                <a:gd name="T51" fmla="*/ 919 h 1101"/>
                <a:gd name="T52" fmla="*/ 1505 w 1505"/>
                <a:gd name="T53" fmla="*/ 824 h 1101"/>
                <a:gd name="T54" fmla="*/ 1505 w 1505"/>
                <a:gd name="T55" fmla="*/ 345 h 1101"/>
                <a:gd name="T56" fmla="*/ 1410 w 1505"/>
                <a:gd name="T57" fmla="*/ 250 h 1101"/>
                <a:gd name="T58" fmla="*/ 341 w 1505"/>
                <a:gd name="T59" fmla="*/ 500 h 1101"/>
                <a:gd name="T60" fmla="*/ 287 w 1505"/>
                <a:gd name="T61" fmla="*/ 520 h 1101"/>
                <a:gd name="T62" fmla="*/ 169 w 1505"/>
                <a:gd name="T63" fmla="*/ 619 h 1101"/>
                <a:gd name="T64" fmla="*/ 169 w 1505"/>
                <a:gd name="T65" fmla="*/ 535 h 1101"/>
                <a:gd name="T66" fmla="*/ 133 w 1505"/>
                <a:gd name="T67" fmla="*/ 500 h 1101"/>
                <a:gd name="T68" fmla="*/ 81 w 1505"/>
                <a:gd name="T69" fmla="*/ 500 h 1101"/>
                <a:gd name="T70" fmla="*/ 45 w 1505"/>
                <a:gd name="T71" fmla="*/ 464 h 1101"/>
                <a:gd name="T72" fmla="*/ 45 w 1505"/>
                <a:gd name="T73" fmla="*/ 81 h 1101"/>
                <a:gd name="T74" fmla="*/ 81 w 1505"/>
                <a:gd name="T75" fmla="*/ 45 h 1101"/>
                <a:gd name="T76" fmla="*/ 699 w 1505"/>
                <a:gd name="T77" fmla="*/ 45 h 1101"/>
                <a:gd name="T78" fmla="*/ 735 w 1505"/>
                <a:gd name="T79" fmla="*/ 81 h 1101"/>
                <a:gd name="T80" fmla="*/ 735 w 1505"/>
                <a:gd name="T81" fmla="*/ 250 h 1101"/>
                <a:gd name="T82" fmla="*/ 637 w 1505"/>
                <a:gd name="T83" fmla="*/ 250 h 1101"/>
                <a:gd name="T84" fmla="*/ 542 w 1505"/>
                <a:gd name="T85" fmla="*/ 345 h 1101"/>
                <a:gd name="T86" fmla="*/ 542 w 1505"/>
                <a:gd name="T87" fmla="*/ 500 h 1101"/>
                <a:gd name="T88" fmla="*/ 341 w 1505"/>
                <a:gd name="T89" fmla="*/ 500 h 1101"/>
                <a:gd name="T90" fmla="*/ 1460 w 1505"/>
                <a:gd name="T91" fmla="*/ 824 h 1101"/>
                <a:gd name="T92" fmla="*/ 1410 w 1505"/>
                <a:gd name="T93" fmla="*/ 874 h 1101"/>
                <a:gd name="T94" fmla="*/ 1344 w 1505"/>
                <a:gd name="T95" fmla="*/ 874 h 1101"/>
                <a:gd name="T96" fmla="*/ 1305 w 1505"/>
                <a:gd name="T97" fmla="*/ 913 h 1101"/>
                <a:gd name="T98" fmla="*/ 1305 w 1505"/>
                <a:gd name="T99" fmla="*/ 1030 h 1101"/>
                <a:gd name="T100" fmla="*/ 1149 w 1505"/>
                <a:gd name="T101" fmla="*/ 898 h 1101"/>
                <a:gd name="T102" fmla="*/ 1084 w 1505"/>
                <a:gd name="T103" fmla="*/ 874 h 1101"/>
                <a:gd name="T104" fmla="*/ 637 w 1505"/>
                <a:gd name="T105" fmla="*/ 874 h 1101"/>
                <a:gd name="T106" fmla="*/ 587 w 1505"/>
                <a:gd name="T107" fmla="*/ 824 h 1101"/>
                <a:gd name="T108" fmla="*/ 587 w 1505"/>
                <a:gd name="T109" fmla="*/ 345 h 1101"/>
                <a:gd name="T110" fmla="*/ 637 w 1505"/>
                <a:gd name="T111" fmla="*/ 295 h 1101"/>
                <a:gd name="T112" fmla="*/ 1410 w 1505"/>
                <a:gd name="T113" fmla="*/ 295 h 1101"/>
                <a:gd name="T114" fmla="*/ 1460 w 1505"/>
                <a:gd name="T115" fmla="*/ 345 h 1101"/>
                <a:gd name="T116" fmla="*/ 1460 w 1505"/>
                <a:gd name="T117" fmla="*/ 824 h 1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505" h="1101">
                  <a:moveTo>
                    <a:pt x="1410" y="250"/>
                  </a:moveTo>
                  <a:cubicBezTo>
                    <a:pt x="780" y="250"/>
                    <a:pt x="780" y="250"/>
                    <a:pt x="780" y="250"/>
                  </a:cubicBezTo>
                  <a:cubicBezTo>
                    <a:pt x="780" y="81"/>
                    <a:pt x="780" y="81"/>
                    <a:pt x="780" y="81"/>
                  </a:cubicBezTo>
                  <a:cubicBezTo>
                    <a:pt x="780" y="37"/>
                    <a:pt x="743" y="0"/>
                    <a:pt x="699" y="0"/>
                  </a:cubicBezTo>
                  <a:cubicBezTo>
                    <a:pt x="81" y="0"/>
                    <a:pt x="81" y="0"/>
                    <a:pt x="81" y="0"/>
                  </a:cubicBezTo>
                  <a:cubicBezTo>
                    <a:pt x="36" y="0"/>
                    <a:pt x="0" y="37"/>
                    <a:pt x="0" y="81"/>
                  </a:cubicBezTo>
                  <a:cubicBezTo>
                    <a:pt x="0" y="464"/>
                    <a:pt x="0" y="464"/>
                    <a:pt x="0" y="464"/>
                  </a:cubicBezTo>
                  <a:cubicBezTo>
                    <a:pt x="0" y="509"/>
                    <a:pt x="36" y="545"/>
                    <a:pt x="81" y="545"/>
                  </a:cubicBezTo>
                  <a:cubicBezTo>
                    <a:pt x="124" y="545"/>
                    <a:pt x="124" y="545"/>
                    <a:pt x="124" y="545"/>
                  </a:cubicBezTo>
                  <a:cubicBezTo>
                    <a:pt x="124" y="668"/>
                    <a:pt x="124" y="668"/>
                    <a:pt x="124" y="668"/>
                  </a:cubicBezTo>
                  <a:cubicBezTo>
                    <a:pt x="124" y="676"/>
                    <a:pt x="129" y="684"/>
                    <a:pt x="137" y="688"/>
                  </a:cubicBezTo>
                  <a:cubicBezTo>
                    <a:pt x="140" y="689"/>
                    <a:pt x="143" y="690"/>
                    <a:pt x="147" y="690"/>
                  </a:cubicBezTo>
                  <a:cubicBezTo>
                    <a:pt x="152" y="690"/>
                    <a:pt x="157" y="688"/>
                    <a:pt x="161" y="685"/>
                  </a:cubicBezTo>
                  <a:cubicBezTo>
                    <a:pt x="316" y="554"/>
                    <a:pt x="316" y="554"/>
                    <a:pt x="316" y="554"/>
                  </a:cubicBezTo>
                  <a:cubicBezTo>
                    <a:pt x="323" y="548"/>
                    <a:pt x="332" y="545"/>
                    <a:pt x="341" y="545"/>
                  </a:cubicBezTo>
                  <a:cubicBezTo>
                    <a:pt x="542" y="545"/>
                    <a:pt x="542" y="545"/>
                    <a:pt x="542" y="545"/>
                  </a:cubicBezTo>
                  <a:cubicBezTo>
                    <a:pt x="542" y="824"/>
                    <a:pt x="542" y="824"/>
                    <a:pt x="542" y="824"/>
                  </a:cubicBezTo>
                  <a:cubicBezTo>
                    <a:pt x="542" y="877"/>
                    <a:pt x="585" y="919"/>
                    <a:pt x="637" y="919"/>
                  </a:cubicBezTo>
                  <a:cubicBezTo>
                    <a:pt x="1084" y="919"/>
                    <a:pt x="1084" y="919"/>
                    <a:pt x="1084" y="919"/>
                  </a:cubicBezTo>
                  <a:cubicBezTo>
                    <a:pt x="1097" y="919"/>
                    <a:pt x="1110" y="924"/>
                    <a:pt x="1120" y="932"/>
                  </a:cubicBezTo>
                  <a:cubicBezTo>
                    <a:pt x="1313" y="1096"/>
                    <a:pt x="1313" y="1096"/>
                    <a:pt x="1313" y="1096"/>
                  </a:cubicBezTo>
                  <a:cubicBezTo>
                    <a:pt x="1317" y="1099"/>
                    <a:pt x="1322" y="1101"/>
                    <a:pt x="1328" y="1101"/>
                  </a:cubicBezTo>
                  <a:cubicBezTo>
                    <a:pt x="1331" y="1101"/>
                    <a:pt x="1334" y="1100"/>
                    <a:pt x="1337" y="1099"/>
                  </a:cubicBezTo>
                  <a:cubicBezTo>
                    <a:pt x="1345" y="1095"/>
                    <a:pt x="1350" y="1087"/>
                    <a:pt x="1350" y="1078"/>
                  </a:cubicBezTo>
                  <a:cubicBezTo>
                    <a:pt x="1350" y="919"/>
                    <a:pt x="1350" y="919"/>
                    <a:pt x="1350" y="919"/>
                  </a:cubicBezTo>
                  <a:cubicBezTo>
                    <a:pt x="1410" y="919"/>
                    <a:pt x="1410" y="919"/>
                    <a:pt x="1410" y="919"/>
                  </a:cubicBezTo>
                  <a:cubicBezTo>
                    <a:pt x="1463" y="919"/>
                    <a:pt x="1505" y="877"/>
                    <a:pt x="1505" y="824"/>
                  </a:cubicBezTo>
                  <a:cubicBezTo>
                    <a:pt x="1505" y="345"/>
                    <a:pt x="1505" y="345"/>
                    <a:pt x="1505" y="345"/>
                  </a:cubicBezTo>
                  <a:cubicBezTo>
                    <a:pt x="1505" y="293"/>
                    <a:pt x="1463" y="250"/>
                    <a:pt x="1410" y="250"/>
                  </a:cubicBezTo>
                  <a:close/>
                  <a:moveTo>
                    <a:pt x="341" y="500"/>
                  </a:moveTo>
                  <a:cubicBezTo>
                    <a:pt x="322" y="500"/>
                    <a:pt x="302" y="507"/>
                    <a:pt x="287" y="520"/>
                  </a:cubicBezTo>
                  <a:cubicBezTo>
                    <a:pt x="169" y="619"/>
                    <a:pt x="169" y="619"/>
                    <a:pt x="169" y="619"/>
                  </a:cubicBezTo>
                  <a:cubicBezTo>
                    <a:pt x="169" y="535"/>
                    <a:pt x="169" y="535"/>
                    <a:pt x="169" y="535"/>
                  </a:cubicBezTo>
                  <a:cubicBezTo>
                    <a:pt x="169" y="516"/>
                    <a:pt x="153" y="500"/>
                    <a:pt x="133" y="500"/>
                  </a:cubicBezTo>
                  <a:cubicBezTo>
                    <a:pt x="81" y="500"/>
                    <a:pt x="81" y="500"/>
                    <a:pt x="81" y="500"/>
                  </a:cubicBezTo>
                  <a:cubicBezTo>
                    <a:pt x="61" y="500"/>
                    <a:pt x="45" y="484"/>
                    <a:pt x="45" y="464"/>
                  </a:cubicBezTo>
                  <a:cubicBezTo>
                    <a:pt x="45" y="81"/>
                    <a:pt x="45" y="81"/>
                    <a:pt x="45" y="81"/>
                  </a:cubicBezTo>
                  <a:cubicBezTo>
                    <a:pt x="45" y="61"/>
                    <a:pt x="61" y="45"/>
                    <a:pt x="81" y="45"/>
                  </a:cubicBezTo>
                  <a:cubicBezTo>
                    <a:pt x="699" y="45"/>
                    <a:pt x="699" y="45"/>
                    <a:pt x="699" y="45"/>
                  </a:cubicBezTo>
                  <a:cubicBezTo>
                    <a:pt x="719" y="45"/>
                    <a:pt x="735" y="61"/>
                    <a:pt x="735" y="81"/>
                  </a:cubicBezTo>
                  <a:cubicBezTo>
                    <a:pt x="735" y="250"/>
                    <a:pt x="735" y="250"/>
                    <a:pt x="735" y="250"/>
                  </a:cubicBezTo>
                  <a:cubicBezTo>
                    <a:pt x="637" y="250"/>
                    <a:pt x="637" y="250"/>
                    <a:pt x="637" y="250"/>
                  </a:cubicBezTo>
                  <a:cubicBezTo>
                    <a:pt x="585" y="250"/>
                    <a:pt x="542" y="293"/>
                    <a:pt x="542" y="345"/>
                  </a:cubicBezTo>
                  <a:cubicBezTo>
                    <a:pt x="542" y="500"/>
                    <a:pt x="542" y="500"/>
                    <a:pt x="542" y="500"/>
                  </a:cubicBezTo>
                  <a:lnTo>
                    <a:pt x="341" y="500"/>
                  </a:lnTo>
                  <a:close/>
                  <a:moveTo>
                    <a:pt x="1460" y="824"/>
                  </a:moveTo>
                  <a:cubicBezTo>
                    <a:pt x="1460" y="852"/>
                    <a:pt x="1438" y="874"/>
                    <a:pt x="1410" y="874"/>
                  </a:cubicBezTo>
                  <a:cubicBezTo>
                    <a:pt x="1344" y="874"/>
                    <a:pt x="1344" y="874"/>
                    <a:pt x="1344" y="874"/>
                  </a:cubicBezTo>
                  <a:cubicBezTo>
                    <a:pt x="1323" y="874"/>
                    <a:pt x="1305" y="892"/>
                    <a:pt x="1305" y="913"/>
                  </a:cubicBezTo>
                  <a:cubicBezTo>
                    <a:pt x="1305" y="1030"/>
                    <a:pt x="1305" y="1030"/>
                    <a:pt x="1305" y="1030"/>
                  </a:cubicBezTo>
                  <a:cubicBezTo>
                    <a:pt x="1149" y="898"/>
                    <a:pt x="1149" y="898"/>
                    <a:pt x="1149" y="898"/>
                  </a:cubicBezTo>
                  <a:cubicBezTo>
                    <a:pt x="1131" y="883"/>
                    <a:pt x="1108" y="874"/>
                    <a:pt x="1084" y="874"/>
                  </a:cubicBezTo>
                  <a:cubicBezTo>
                    <a:pt x="637" y="874"/>
                    <a:pt x="637" y="874"/>
                    <a:pt x="637" y="874"/>
                  </a:cubicBezTo>
                  <a:cubicBezTo>
                    <a:pt x="610" y="874"/>
                    <a:pt x="587" y="852"/>
                    <a:pt x="587" y="824"/>
                  </a:cubicBezTo>
                  <a:cubicBezTo>
                    <a:pt x="587" y="345"/>
                    <a:pt x="587" y="345"/>
                    <a:pt x="587" y="345"/>
                  </a:cubicBezTo>
                  <a:cubicBezTo>
                    <a:pt x="587" y="318"/>
                    <a:pt x="610" y="295"/>
                    <a:pt x="637" y="295"/>
                  </a:cubicBezTo>
                  <a:cubicBezTo>
                    <a:pt x="1410" y="295"/>
                    <a:pt x="1410" y="295"/>
                    <a:pt x="1410" y="295"/>
                  </a:cubicBezTo>
                  <a:cubicBezTo>
                    <a:pt x="1438" y="295"/>
                    <a:pt x="1460" y="318"/>
                    <a:pt x="1460" y="345"/>
                  </a:cubicBezTo>
                  <a:lnTo>
                    <a:pt x="1460" y="82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3" name="Freeform 7"/>
            <p:cNvSpPr/>
            <p:nvPr/>
          </p:nvSpPr>
          <p:spPr bwMode="auto">
            <a:xfrm>
              <a:off x="6208713" y="3227388"/>
              <a:ext cx="1833563" cy="173037"/>
            </a:xfrm>
            <a:custGeom>
              <a:avLst/>
              <a:gdLst>
                <a:gd name="T0" fmla="*/ 489 w 489"/>
                <a:gd name="T1" fmla="*/ 23 h 46"/>
                <a:gd name="T2" fmla="*/ 467 w 489"/>
                <a:gd name="T3" fmla="*/ 46 h 46"/>
                <a:gd name="T4" fmla="*/ 23 w 489"/>
                <a:gd name="T5" fmla="*/ 46 h 46"/>
                <a:gd name="T6" fmla="*/ 0 w 489"/>
                <a:gd name="T7" fmla="*/ 23 h 46"/>
                <a:gd name="T8" fmla="*/ 23 w 489"/>
                <a:gd name="T9" fmla="*/ 0 h 46"/>
                <a:gd name="T10" fmla="*/ 467 w 489"/>
                <a:gd name="T11" fmla="*/ 0 h 46"/>
                <a:gd name="T12" fmla="*/ 489 w 489"/>
                <a:gd name="T13" fmla="*/ 23 h 46"/>
              </a:gdLst>
              <a:ahLst/>
              <a:cxnLst>
                <a:cxn ang="0">
                  <a:pos x="T0" y="T1"/>
                </a:cxn>
                <a:cxn ang="0">
                  <a:pos x="T2" y="T3"/>
                </a:cxn>
                <a:cxn ang="0">
                  <a:pos x="T4" y="T5"/>
                </a:cxn>
                <a:cxn ang="0">
                  <a:pos x="T6" y="T7"/>
                </a:cxn>
                <a:cxn ang="0">
                  <a:pos x="T8" y="T9"/>
                </a:cxn>
                <a:cxn ang="0">
                  <a:pos x="T10" y="T11"/>
                </a:cxn>
                <a:cxn ang="0">
                  <a:pos x="T12" y="T13"/>
                </a:cxn>
              </a:cxnLst>
              <a:rect l="0" t="0" r="r" b="b"/>
              <a:pathLst>
                <a:path w="489" h="46">
                  <a:moveTo>
                    <a:pt x="489" y="23"/>
                  </a:moveTo>
                  <a:cubicBezTo>
                    <a:pt x="489" y="35"/>
                    <a:pt x="479" y="46"/>
                    <a:pt x="467" y="46"/>
                  </a:cubicBezTo>
                  <a:cubicBezTo>
                    <a:pt x="23" y="46"/>
                    <a:pt x="23" y="46"/>
                    <a:pt x="23" y="46"/>
                  </a:cubicBezTo>
                  <a:cubicBezTo>
                    <a:pt x="10" y="46"/>
                    <a:pt x="0" y="35"/>
                    <a:pt x="0" y="23"/>
                  </a:cubicBezTo>
                  <a:cubicBezTo>
                    <a:pt x="0" y="10"/>
                    <a:pt x="10" y="0"/>
                    <a:pt x="23" y="0"/>
                  </a:cubicBezTo>
                  <a:cubicBezTo>
                    <a:pt x="467" y="0"/>
                    <a:pt x="467" y="0"/>
                    <a:pt x="467" y="0"/>
                  </a:cubicBezTo>
                  <a:cubicBezTo>
                    <a:pt x="479" y="0"/>
                    <a:pt x="489" y="10"/>
                    <a:pt x="489" y="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4" name="Freeform 8"/>
            <p:cNvSpPr/>
            <p:nvPr/>
          </p:nvSpPr>
          <p:spPr bwMode="auto">
            <a:xfrm>
              <a:off x="6208713" y="3786188"/>
              <a:ext cx="1833563" cy="168275"/>
            </a:xfrm>
            <a:custGeom>
              <a:avLst/>
              <a:gdLst>
                <a:gd name="T0" fmla="*/ 489 w 489"/>
                <a:gd name="T1" fmla="*/ 22 h 45"/>
                <a:gd name="T2" fmla="*/ 467 w 489"/>
                <a:gd name="T3" fmla="*/ 45 h 45"/>
                <a:gd name="T4" fmla="*/ 23 w 489"/>
                <a:gd name="T5" fmla="*/ 45 h 45"/>
                <a:gd name="T6" fmla="*/ 0 w 489"/>
                <a:gd name="T7" fmla="*/ 22 h 45"/>
                <a:gd name="T8" fmla="*/ 23 w 489"/>
                <a:gd name="T9" fmla="*/ 0 h 45"/>
                <a:gd name="T10" fmla="*/ 467 w 489"/>
                <a:gd name="T11" fmla="*/ 0 h 45"/>
                <a:gd name="T12" fmla="*/ 489 w 489"/>
                <a:gd name="T13" fmla="*/ 22 h 45"/>
              </a:gdLst>
              <a:ahLst/>
              <a:cxnLst>
                <a:cxn ang="0">
                  <a:pos x="T0" y="T1"/>
                </a:cxn>
                <a:cxn ang="0">
                  <a:pos x="T2" y="T3"/>
                </a:cxn>
                <a:cxn ang="0">
                  <a:pos x="T4" y="T5"/>
                </a:cxn>
                <a:cxn ang="0">
                  <a:pos x="T6" y="T7"/>
                </a:cxn>
                <a:cxn ang="0">
                  <a:pos x="T8" y="T9"/>
                </a:cxn>
                <a:cxn ang="0">
                  <a:pos x="T10" y="T11"/>
                </a:cxn>
                <a:cxn ang="0">
                  <a:pos x="T12" y="T13"/>
                </a:cxn>
              </a:cxnLst>
              <a:rect l="0" t="0" r="r" b="b"/>
              <a:pathLst>
                <a:path w="489" h="45">
                  <a:moveTo>
                    <a:pt x="489" y="22"/>
                  </a:moveTo>
                  <a:cubicBezTo>
                    <a:pt x="489" y="35"/>
                    <a:pt x="479" y="45"/>
                    <a:pt x="467" y="45"/>
                  </a:cubicBezTo>
                  <a:cubicBezTo>
                    <a:pt x="23" y="45"/>
                    <a:pt x="23" y="45"/>
                    <a:pt x="23" y="45"/>
                  </a:cubicBezTo>
                  <a:cubicBezTo>
                    <a:pt x="10" y="45"/>
                    <a:pt x="0" y="35"/>
                    <a:pt x="0" y="22"/>
                  </a:cubicBezTo>
                  <a:cubicBezTo>
                    <a:pt x="0" y="10"/>
                    <a:pt x="10" y="0"/>
                    <a:pt x="23" y="0"/>
                  </a:cubicBezTo>
                  <a:cubicBezTo>
                    <a:pt x="467" y="0"/>
                    <a:pt x="467" y="0"/>
                    <a:pt x="467" y="0"/>
                  </a:cubicBezTo>
                  <a:cubicBezTo>
                    <a:pt x="479" y="0"/>
                    <a:pt x="489" y="10"/>
                    <a:pt x="489"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5" name="Freeform 9"/>
            <p:cNvSpPr/>
            <p:nvPr/>
          </p:nvSpPr>
          <p:spPr bwMode="auto">
            <a:xfrm>
              <a:off x="3924301" y="1936750"/>
              <a:ext cx="1593850" cy="169862"/>
            </a:xfrm>
            <a:custGeom>
              <a:avLst/>
              <a:gdLst>
                <a:gd name="T0" fmla="*/ 425 w 425"/>
                <a:gd name="T1" fmla="*/ 22 h 45"/>
                <a:gd name="T2" fmla="*/ 403 w 425"/>
                <a:gd name="T3" fmla="*/ 45 h 45"/>
                <a:gd name="T4" fmla="*/ 23 w 425"/>
                <a:gd name="T5" fmla="*/ 45 h 45"/>
                <a:gd name="T6" fmla="*/ 0 w 425"/>
                <a:gd name="T7" fmla="*/ 22 h 45"/>
                <a:gd name="T8" fmla="*/ 23 w 425"/>
                <a:gd name="T9" fmla="*/ 0 h 45"/>
                <a:gd name="T10" fmla="*/ 403 w 425"/>
                <a:gd name="T11" fmla="*/ 0 h 45"/>
                <a:gd name="T12" fmla="*/ 425 w 425"/>
                <a:gd name="T13" fmla="*/ 22 h 45"/>
              </a:gdLst>
              <a:ahLst/>
              <a:cxnLst>
                <a:cxn ang="0">
                  <a:pos x="T0" y="T1"/>
                </a:cxn>
                <a:cxn ang="0">
                  <a:pos x="T2" y="T3"/>
                </a:cxn>
                <a:cxn ang="0">
                  <a:pos x="T4" y="T5"/>
                </a:cxn>
                <a:cxn ang="0">
                  <a:pos x="T6" y="T7"/>
                </a:cxn>
                <a:cxn ang="0">
                  <a:pos x="T8" y="T9"/>
                </a:cxn>
                <a:cxn ang="0">
                  <a:pos x="T10" y="T11"/>
                </a:cxn>
                <a:cxn ang="0">
                  <a:pos x="T12" y="T13"/>
                </a:cxn>
              </a:cxnLst>
              <a:rect l="0" t="0" r="r" b="b"/>
              <a:pathLst>
                <a:path w="425" h="45">
                  <a:moveTo>
                    <a:pt x="425" y="22"/>
                  </a:moveTo>
                  <a:cubicBezTo>
                    <a:pt x="425" y="35"/>
                    <a:pt x="415" y="45"/>
                    <a:pt x="403" y="45"/>
                  </a:cubicBezTo>
                  <a:cubicBezTo>
                    <a:pt x="23" y="45"/>
                    <a:pt x="23" y="45"/>
                    <a:pt x="23" y="45"/>
                  </a:cubicBezTo>
                  <a:cubicBezTo>
                    <a:pt x="11" y="45"/>
                    <a:pt x="0" y="35"/>
                    <a:pt x="0" y="22"/>
                  </a:cubicBezTo>
                  <a:cubicBezTo>
                    <a:pt x="0" y="10"/>
                    <a:pt x="11" y="0"/>
                    <a:pt x="23" y="0"/>
                  </a:cubicBezTo>
                  <a:cubicBezTo>
                    <a:pt x="403" y="0"/>
                    <a:pt x="403" y="0"/>
                    <a:pt x="403" y="0"/>
                  </a:cubicBezTo>
                  <a:cubicBezTo>
                    <a:pt x="415" y="0"/>
                    <a:pt x="425" y="10"/>
                    <a:pt x="425"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6" name="Freeform 10"/>
            <p:cNvSpPr/>
            <p:nvPr/>
          </p:nvSpPr>
          <p:spPr bwMode="auto">
            <a:xfrm>
              <a:off x="3924301" y="2371725"/>
              <a:ext cx="1136650" cy="169862"/>
            </a:xfrm>
            <a:custGeom>
              <a:avLst/>
              <a:gdLst>
                <a:gd name="T0" fmla="*/ 303 w 303"/>
                <a:gd name="T1" fmla="*/ 23 h 45"/>
                <a:gd name="T2" fmla="*/ 281 w 303"/>
                <a:gd name="T3" fmla="*/ 45 h 45"/>
                <a:gd name="T4" fmla="*/ 23 w 303"/>
                <a:gd name="T5" fmla="*/ 45 h 45"/>
                <a:gd name="T6" fmla="*/ 0 w 303"/>
                <a:gd name="T7" fmla="*/ 23 h 45"/>
                <a:gd name="T8" fmla="*/ 23 w 303"/>
                <a:gd name="T9" fmla="*/ 0 h 45"/>
                <a:gd name="T10" fmla="*/ 281 w 303"/>
                <a:gd name="T11" fmla="*/ 0 h 45"/>
                <a:gd name="T12" fmla="*/ 303 w 303"/>
                <a:gd name="T13" fmla="*/ 23 h 45"/>
              </a:gdLst>
              <a:ahLst/>
              <a:cxnLst>
                <a:cxn ang="0">
                  <a:pos x="T0" y="T1"/>
                </a:cxn>
                <a:cxn ang="0">
                  <a:pos x="T2" y="T3"/>
                </a:cxn>
                <a:cxn ang="0">
                  <a:pos x="T4" y="T5"/>
                </a:cxn>
                <a:cxn ang="0">
                  <a:pos x="T6" y="T7"/>
                </a:cxn>
                <a:cxn ang="0">
                  <a:pos x="T8" y="T9"/>
                </a:cxn>
                <a:cxn ang="0">
                  <a:pos x="T10" y="T11"/>
                </a:cxn>
                <a:cxn ang="0">
                  <a:pos x="T12" y="T13"/>
                </a:cxn>
              </a:cxnLst>
              <a:rect l="0" t="0" r="r" b="b"/>
              <a:pathLst>
                <a:path w="303" h="45">
                  <a:moveTo>
                    <a:pt x="303" y="23"/>
                  </a:moveTo>
                  <a:cubicBezTo>
                    <a:pt x="303" y="35"/>
                    <a:pt x="293" y="45"/>
                    <a:pt x="281" y="45"/>
                  </a:cubicBezTo>
                  <a:cubicBezTo>
                    <a:pt x="23" y="45"/>
                    <a:pt x="23" y="45"/>
                    <a:pt x="23" y="45"/>
                  </a:cubicBezTo>
                  <a:cubicBezTo>
                    <a:pt x="11" y="45"/>
                    <a:pt x="0" y="35"/>
                    <a:pt x="0" y="23"/>
                  </a:cubicBezTo>
                  <a:cubicBezTo>
                    <a:pt x="0" y="10"/>
                    <a:pt x="11" y="0"/>
                    <a:pt x="23" y="0"/>
                  </a:cubicBezTo>
                  <a:cubicBezTo>
                    <a:pt x="281" y="0"/>
                    <a:pt x="281" y="0"/>
                    <a:pt x="281" y="0"/>
                  </a:cubicBezTo>
                  <a:cubicBezTo>
                    <a:pt x="293" y="0"/>
                    <a:pt x="303" y="10"/>
                    <a:pt x="303" y="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18" name="Freeform 6"/>
          <p:cNvSpPr/>
          <p:nvPr userDrawn="1"/>
        </p:nvSpPr>
        <p:spPr bwMode="auto">
          <a:xfrm>
            <a:off x="3213039" y="296368"/>
            <a:ext cx="8978961" cy="864888"/>
          </a:xfrm>
          <a:custGeom>
            <a:avLst/>
            <a:gdLst>
              <a:gd name="T0" fmla="*/ 6409 w 6533"/>
              <a:gd name="T1" fmla="*/ 0 h 617"/>
              <a:gd name="T2" fmla="*/ 0 w 6533"/>
              <a:gd name="T3" fmla="*/ 0 h 617"/>
              <a:gd name="T4" fmla="*/ 126 w 6533"/>
              <a:gd name="T5" fmla="*/ 310 h 617"/>
              <a:gd name="T6" fmla="*/ 0 w 6533"/>
              <a:gd name="T7" fmla="*/ 617 h 617"/>
              <a:gd name="T8" fmla="*/ 6409 w 6533"/>
              <a:gd name="T9" fmla="*/ 617 h 617"/>
              <a:gd name="T10" fmla="*/ 6533 w 6533"/>
              <a:gd name="T11" fmla="*/ 310 h 617"/>
              <a:gd name="T12" fmla="*/ 6409 w 6533"/>
              <a:gd name="T13" fmla="*/ 0 h 617"/>
              <a:gd name="connsiteX0" fmla="*/ 9810 w 9810"/>
              <a:gd name="connsiteY0" fmla="*/ 0 h 10000"/>
              <a:gd name="connsiteX1" fmla="*/ 0 w 9810"/>
              <a:gd name="connsiteY1" fmla="*/ 0 h 10000"/>
              <a:gd name="connsiteX2" fmla="*/ 193 w 9810"/>
              <a:gd name="connsiteY2" fmla="*/ 5024 h 10000"/>
              <a:gd name="connsiteX3" fmla="*/ 0 w 9810"/>
              <a:gd name="connsiteY3" fmla="*/ 10000 h 10000"/>
              <a:gd name="connsiteX4" fmla="*/ 9810 w 9810"/>
              <a:gd name="connsiteY4" fmla="*/ 10000 h 10000"/>
              <a:gd name="connsiteX5" fmla="*/ 7589 w 9810"/>
              <a:gd name="connsiteY5" fmla="*/ 5574 h 10000"/>
              <a:gd name="connsiteX6" fmla="*/ 9810 w 9810"/>
              <a:gd name="connsiteY6" fmla="*/ 0 h 10000"/>
              <a:gd name="connsiteX0-1" fmla="*/ 7021 w 10000"/>
              <a:gd name="connsiteY0-2" fmla="*/ 0 h 10000"/>
              <a:gd name="connsiteX1-3" fmla="*/ 0 w 10000"/>
              <a:gd name="connsiteY1-4" fmla="*/ 0 h 10000"/>
              <a:gd name="connsiteX2-5" fmla="*/ 197 w 10000"/>
              <a:gd name="connsiteY2-6" fmla="*/ 5024 h 10000"/>
              <a:gd name="connsiteX3-7" fmla="*/ 0 w 10000"/>
              <a:gd name="connsiteY3-8" fmla="*/ 10000 h 10000"/>
              <a:gd name="connsiteX4-9" fmla="*/ 10000 w 10000"/>
              <a:gd name="connsiteY4-10" fmla="*/ 10000 h 10000"/>
              <a:gd name="connsiteX5-11" fmla="*/ 7736 w 10000"/>
              <a:gd name="connsiteY5-12" fmla="*/ 5574 h 10000"/>
              <a:gd name="connsiteX6-13" fmla="*/ 7021 w 10000"/>
              <a:gd name="connsiteY6-14" fmla="*/ 0 h 10000"/>
              <a:gd name="connsiteX0-15" fmla="*/ 7021 w 7736"/>
              <a:gd name="connsiteY0-16" fmla="*/ 0 h 10038"/>
              <a:gd name="connsiteX1-17" fmla="*/ 0 w 7736"/>
              <a:gd name="connsiteY1-18" fmla="*/ 0 h 10038"/>
              <a:gd name="connsiteX2-19" fmla="*/ 197 w 7736"/>
              <a:gd name="connsiteY2-20" fmla="*/ 5024 h 10038"/>
              <a:gd name="connsiteX3-21" fmla="*/ 0 w 7736"/>
              <a:gd name="connsiteY3-22" fmla="*/ 10000 h 10038"/>
              <a:gd name="connsiteX4-23" fmla="*/ 7017 w 7736"/>
              <a:gd name="connsiteY4-24" fmla="*/ 10038 h 10038"/>
              <a:gd name="connsiteX5-25" fmla="*/ 7736 w 7736"/>
              <a:gd name="connsiteY5-26" fmla="*/ 5574 h 10038"/>
              <a:gd name="connsiteX6-27" fmla="*/ 7021 w 7736"/>
              <a:gd name="connsiteY6-28" fmla="*/ 0 h 10038"/>
              <a:gd name="connsiteX0-29" fmla="*/ 9076 w 9316"/>
              <a:gd name="connsiteY0-30" fmla="*/ 0 h 10000"/>
              <a:gd name="connsiteX1-31" fmla="*/ 0 w 9316"/>
              <a:gd name="connsiteY1-32" fmla="*/ 0 h 10000"/>
              <a:gd name="connsiteX2-33" fmla="*/ 255 w 9316"/>
              <a:gd name="connsiteY2-34" fmla="*/ 5005 h 10000"/>
              <a:gd name="connsiteX3-35" fmla="*/ 0 w 9316"/>
              <a:gd name="connsiteY3-36" fmla="*/ 9962 h 10000"/>
              <a:gd name="connsiteX4-37" fmla="*/ 9071 w 9316"/>
              <a:gd name="connsiteY4-38" fmla="*/ 10000 h 10000"/>
              <a:gd name="connsiteX5-39" fmla="*/ 9316 w 9316"/>
              <a:gd name="connsiteY5-40" fmla="*/ 5668 h 10000"/>
              <a:gd name="connsiteX6-41" fmla="*/ 9076 w 9316"/>
              <a:gd name="connsiteY6-42" fmla="*/ 0 h 10000"/>
              <a:gd name="connsiteX0-43" fmla="*/ 9742 w 10000"/>
              <a:gd name="connsiteY0-44" fmla="*/ 0 h 10000"/>
              <a:gd name="connsiteX1-45" fmla="*/ 0 w 10000"/>
              <a:gd name="connsiteY1-46" fmla="*/ 0 h 10000"/>
              <a:gd name="connsiteX2-47" fmla="*/ 274 w 10000"/>
              <a:gd name="connsiteY2-48" fmla="*/ 5005 h 10000"/>
              <a:gd name="connsiteX3-49" fmla="*/ 0 w 10000"/>
              <a:gd name="connsiteY3-50" fmla="*/ 9962 h 10000"/>
              <a:gd name="connsiteX4-51" fmla="*/ 9737 w 10000"/>
              <a:gd name="connsiteY4-52" fmla="*/ 10000 h 10000"/>
              <a:gd name="connsiteX5-53" fmla="*/ 10000 w 10000"/>
              <a:gd name="connsiteY5-54" fmla="*/ 5668 h 10000"/>
              <a:gd name="connsiteX6-55" fmla="*/ 9742 w 10000"/>
              <a:gd name="connsiteY6-56" fmla="*/ 0 h 10000"/>
              <a:gd name="connsiteX0-57" fmla="*/ 9742 w 9877"/>
              <a:gd name="connsiteY0-58" fmla="*/ 0 h 10000"/>
              <a:gd name="connsiteX1-59" fmla="*/ 0 w 9877"/>
              <a:gd name="connsiteY1-60" fmla="*/ 0 h 10000"/>
              <a:gd name="connsiteX2-61" fmla="*/ 274 w 9877"/>
              <a:gd name="connsiteY2-62" fmla="*/ 5005 h 10000"/>
              <a:gd name="connsiteX3-63" fmla="*/ 0 w 9877"/>
              <a:gd name="connsiteY3-64" fmla="*/ 9962 h 10000"/>
              <a:gd name="connsiteX4-65" fmla="*/ 9737 w 9877"/>
              <a:gd name="connsiteY4-66" fmla="*/ 10000 h 10000"/>
              <a:gd name="connsiteX5-67" fmla="*/ 9738 w 9877"/>
              <a:gd name="connsiteY5-68" fmla="*/ 5783 h 10000"/>
              <a:gd name="connsiteX6-69" fmla="*/ 9742 w 9877"/>
              <a:gd name="connsiteY6-70" fmla="*/ 0 h 10000"/>
              <a:gd name="connsiteX0-71" fmla="*/ 9863 w 9991"/>
              <a:gd name="connsiteY0-72" fmla="*/ 0 h 10000"/>
              <a:gd name="connsiteX1-73" fmla="*/ 0 w 9991"/>
              <a:gd name="connsiteY1-74" fmla="*/ 0 h 10000"/>
              <a:gd name="connsiteX2-75" fmla="*/ 277 w 9991"/>
              <a:gd name="connsiteY2-76" fmla="*/ 5005 h 10000"/>
              <a:gd name="connsiteX3-77" fmla="*/ 0 w 9991"/>
              <a:gd name="connsiteY3-78" fmla="*/ 9962 h 10000"/>
              <a:gd name="connsiteX4-79" fmla="*/ 9858 w 9991"/>
              <a:gd name="connsiteY4-80" fmla="*/ 10000 h 10000"/>
              <a:gd name="connsiteX5-81" fmla="*/ 9817 w 9991"/>
              <a:gd name="connsiteY5-82" fmla="*/ 5783 h 10000"/>
              <a:gd name="connsiteX6-83" fmla="*/ 9863 w 9991"/>
              <a:gd name="connsiteY6-84" fmla="*/ 0 h 10000"/>
              <a:gd name="connsiteX0-85" fmla="*/ 9872 w 10014"/>
              <a:gd name="connsiteY0-86" fmla="*/ 0 h 10000"/>
              <a:gd name="connsiteX1-87" fmla="*/ 0 w 10014"/>
              <a:gd name="connsiteY1-88" fmla="*/ 0 h 10000"/>
              <a:gd name="connsiteX2-89" fmla="*/ 277 w 10014"/>
              <a:gd name="connsiteY2-90" fmla="*/ 5005 h 10000"/>
              <a:gd name="connsiteX3-91" fmla="*/ 0 w 10014"/>
              <a:gd name="connsiteY3-92" fmla="*/ 9962 h 10000"/>
              <a:gd name="connsiteX4-93" fmla="*/ 9867 w 10014"/>
              <a:gd name="connsiteY4-94" fmla="*/ 10000 h 10000"/>
              <a:gd name="connsiteX5-95" fmla="*/ 9890 w 10014"/>
              <a:gd name="connsiteY5-96" fmla="*/ 5745 h 10000"/>
              <a:gd name="connsiteX6-97" fmla="*/ 9872 w 10014"/>
              <a:gd name="connsiteY6-98" fmla="*/ 0 h 10000"/>
              <a:gd name="connsiteX0-99" fmla="*/ 9872 w 10030"/>
              <a:gd name="connsiteY0-100" fmla="*/ 0 h 10000"/>
              <a:gd name="connsiteX1-101" fmla="*/ 0 w 10030"/>
              <a:gd name="connsiteY1-102" fmla="*/ 0 h 10000"/>
              <a:gd name="connsiteX2-103" fmla="*/ 277 w 10030"/>
              <a:gd name="connsiteY2-104" fmla="*/ 5005 h 10000"/>
              <a:gd name="connsiteX3-105" fmla="*/ 0 w 10030"/>
              <a:gd name="connsiteY3-106" fmla="*/ 9962 h 10000"/>
              <a:gd name="connsiteX4-107" fmla="*/ 9867 w 10030"/>
              <a:gd name="connsiteY4-108" fmla="*/ 10000 h 10000"/>
              <a:gd name="connsiteX5-109" fmla="*/ 9890 w 10030"/>
              <a:gd name="connsiteY5-110" fmla="*/ 5745 h 10000"/>
              <a:gd name="connsiteX6-111" fmla="*/ 9872 w 10030"/>
              <a:gd name="connsiteY6-112" fmla="*/ 0 h 10000"/>
              <a:gd name="connsiteX0-113" fmla="*/ 9872 w 9921"/>
              <a:gd name="connsiteY0-114" fmla="*/ 0 h 10000"/>
              <a:gd name="connsiteX1-115" fmla="*/ 0 w 9921"/>
              <a:gd name="connsiteY1-116" fmla="*/ 0 h 10000"/>
              <a:gd name="connsiteX2-117" fmla="*/ 277 w 9921"/>
              <a:gd name="connsiteY2-118" fmla="*/ 5005 h 10000"/>
              <a:gd name="connsiteX3-119" fmla="*/ 0 w 9921"/>
              <a:gd name="connsiteY3-120" fmla="*/ 9962 h 10000"/>
              <a:gd name="connsiteX4-121" fmla="*/ 9867 w 9921"/>
              <a:gd name="connsiteY4-122" fmla="*/ 10000 h 10000"/>
              <a:gd name="connsiteX5-123" fmla="*/ 9890 w 9921"/>
              <a:gd name="connsiteY5-124" fmla="*/ 5745 h 10000"/>
              <a:gd name="connsiteX6-125" fmla="*/ 9872 w 9921"/>
              <a:gd name="connsiteY6-126" fmla="*/ 0 h 10000"/>
              <a:gd name="connsiteX0-127" fmla="*/ 9951 w 9974"/>
              <a:gd name="connsiteY0-128" fmla="*/ 0 h 10000"/>
              <a:gd name="connsiteX1-129" fmla="*/ 0 w 9974"/>
              <a:gd name="connsiteY1-130" fmla="*/ 0 h 10000"/>
              <a:gd name="connsiteX2-131" fmla="*/ 279 w 9974"/>
              <a:gd name="connsiteY2-132" fmla="*/ 5005 h 10000"/>
              <a:gd name="connsiteX3-133" fmla="*/ 0 w 9974"/>
              <a:gd name="connsiteY3-134" fmla="*/ 9962 h 10000"/>
              <a:gd name="connsiteX4-135" fmla="*/ 9946 w 9974"/>
              <a:gd name="connsiteY4-136" fmla="*/ 10000 h 10000"/>
              <a:gd name="connsiteX5-137" fmla="*/ 9969 w 9974"/>
              <a:gd name="connsiteY5-138" fmla="*/ 5745 h 10000"/>
              <a:gd name="connsiteX6-139" fmla="*/ 9951 w 9974"/>
              <a:gd name="connsiteY6-140" fmla="*/ 0 h 10000"/>
              <a:gd name="connsiteX0-141" fmla="*/ 9977 w 10001"/>
              <a:gd name="connsiteY0-142" fmla="*/ 0 h 10000"/>
              <a:gd name="connsiteX1-143" fmla="*/ 0 w 10001"/>
              <a:gd name="connsiteY1-144" fmla="*/ 0 h 10000"/>
              <a:gd name="connsiteX2-145" fmla="*/ 280 w 10001"/>
              <a:gd name="connsiteY2-146" fmla="*/ 5005 h 10000"/>
              <a:gd name="connsiteX3-147" fmla="*/ 0 w 10001"/>
              <a:gd name="connsiteY3-148" fmla="*/ 9962 h 10000"/>
              <a:gd name="connsiteX4-149" fmla="*/ 9972 w 10001"/>
              <a:gd name="connsiteY4-150" fmla="*/ 10000 h 10000"/>
              <a:gd name="connsiteX5-151" fmla="*/ 9995 w 10001"/>
              <a:gd name="connsiteY5-152" fmla="*/ 5745 h 10000"/>
              <a:gd name="connsiteX6-153" fmla="*/ 9977 w 10001"/>
              <a:gd name="connsiteY6-154" fmla="*/ 0 h 10000"/>
              <a:gd name="connsiteX0-155" fmla="*/ 9977 w 10001"/>
              <a:gd name="connsiteY0-156" fmla="*/ 0 h 10000"/>
              <a:gd name="connsiteX1-157" fmla="*/ 0 w 10001"/>
              <a:gd name="connsiteY1-158" fmla="*/ 0 h 10000"/>
              <a:gd name="connsiteX2-159" fmla="*/ 280 w 10001"/>
              <a:gd name="connsiteY2-160" fmla="*/ 5005 h 10000"/>
              <a:gd name="connsiteX3-161" fmla="*/ 0 w 10001"/>
              <a:gd name="connsiteY3-162" fmla="*/ 9962 h 10000"/>
              <a:gd name="connsiteX4-163" fmla="*/ 9972 w 10001"/>
              <a:gd name="connsiteY4-164" fmla="*/ 10000 h 10000"/>
              <a:gd name="connsiteX5-165" fmla="*/ 9995 w 10001"/>
              <a:gd name="connsiteY5-166" fmla="*/ 5745 h 10000"/>
              <a:gd name="connsiteX6-167" fmla="*/ 9977 w 10001"/>
              <a:gd name="connsiteY6-168" fmla="*/ 0 h 10000"/>
              <a:gd name="connsiteX0-169" fmla="*/ 9977 w 10001"/>
              <a:gd name="connsiteY0-170" fmla="*/ 0 h 10000"/>
              <a:gd name="connsiteX1-171" fmla="*/ 0 w 10001"/>
              <a:gd name="connsiteY1-172" fmla="*/ 0 h 10000"/>
              <a:gd name="connsiteX2-173" fmla="*/ 280 w 10001"/>
              <a:gd name="connsiteY2-174" fmla="*/ 5005 h 10000"/>
              <a:gd name="connsiteX3-175" fmla="*/ 0 w 10001"/>
              <a:gd name="connsiteY3-176" fmla="*/ 9962 h 10000"/>
              <a:gd name="connsiteX4-177" fmla="*/ 9972 w 10001"/>
              <a:gd name="connsiteY4-178" fmla="*/ 10000 h 10000"/>
              <a:gd name="connsiteX5-179" fmla="*/ 9995 w 10001"/>
              <a:gd name="connsiteY5-180" fmla="*/ 5745 h 10000"/>
              <a:gd name="connsiteX6-181" fmla="*/ 9977 w 10001"/>
              <a:gd name="connsiteY6-182" fmla="*/ 0 h 10000"/>
              <a:gd name="connsiteX0-183" fmla="*/ 9977 w 9995"/>
              <a:gd name="connsiteY0-184" fmla="*/ 0 h 10000"/>
              <a:gd name="connsiteX1-185" fmla="*/ 0 w 9995"/>
              <a:gd name="connsiteY1-186" fmla="*/ 0 h 10000"/>
              <a:gd name="connsiteX2-187" fmla="*/ 280 w 9995"/>
              <a:gd name="connsiteY2-188" fmla="*/ 5005 h 10000"/>
              <a:gd name="connsiteX3-189" fmla="*/ 0 w 9995"/>
              <a:gd name="connsiteY3-190" fmla="*/ 9962 h 10000"/>
              <a:gd name="connsiteX4-191" fmla="*/ 9972 w 9995"/>
              <a:gd name="connsiteY4-192" fmla="*/ 10000 h 10000"/>
              <a:gd name="connsiteX5-193" fmla="*/ 9995 w 9995"/>
              <a:gd name="connsiteY5-194" fmla="*/ 5745 h 10000"/>
              <a:gd name="connsiteX6-195" fmla="*/ 9977 w 9995"/>
              <a:gd name="connsiteY6-196" fmla="*/ 0 h 10000"/>
              <a:gd name="connsiteX0-197" fmla="*/ 9999 w 10000"/>
              <a:gd name="connsiteY0-198" fmla="*/ 0 h 10000"/>
              <a:gd name="connsiteX1-199" fmla="*/ 0 w 10000"/>
              <a:gd name="connsiteY1-200" fmla="*/ 0 h 10000"/>
              <a:gd name="connsiteX2-201" fmla="*/ 280 w 10000"/>
              <a:gd name="connsiteY2-202" fmla="*/ 5005 h 10000"/>
              <a:gd name="connsiteX3-203" fmla="*/ 0 w 10000"/>
              <a:gd name="connsiteY3-204" fmla="*/ 9962 h 10000"/>
              <a:gd name="connsiteX4-205" fmla="*/ 9977 w 10000"/>
              <a:gd name="connsiteY4-206" fmla="*/ 10000 h 10000"/>
              <a:gd name="connsiteX5-207" fmla="*/ 10000 w 10000"/>
              <a:gd name="connsiteY5-208" fmla="*/ 5745 h 10000"/>
              <a:gd name="connsiteX6-209" fmla="*/ 9999 w 10000"/>
              <a:gd name="connsiteY6-210" fmla="*/ 0 h 10000"/>
              <a:gd name="connsiteX0-211" fmla="*/ 9999 w 10004"/>
              <a:gd name="connsiteY0-212" fmla="*/ 0 h 10000"/>
              <a:gd name="connsiteX1-213" fmla="*/ 0 w 10004"/>
              <a:gd name="connsiteY1-214" fmla="*/ 0 h 10000"/>
              <a:gd name="connsiteX2-215" fmla="*/ 280 w 10004"/>
              <a:gd name="connsiteY2-216" fmla="*/ 5005 h 10000"/>
              <a:gd name="connsiteX3-217" fmla="*/ 0 w 10004"/>
              <a:gd name="connsiteY3-218" fmla="*/ 9962 h 10000"/>
              <a:gd name="connsiteX4-219" fmla="*/ 10000 w 10004"/>
              <a:gd name="connsiteY4-220" fmla="*/ 10000 h 10000"/>
              <a:gd name="connsiteX5-221" fmla="*/ 10000 w 10004"/>
              <a:gd name="connsiteY5-222" fmla="*/ 5745 h 10000"/>
              <a:gd name="connsiteX6-223" fmla="*/ 9999 w 10004"/>
              <a:gd name="connsiteY6-224" fmla="*/ 0 h 10000"/>
              <a:gd name="connsiteX0-225" fmla="*/ 9999 w 10000"/>
              <a:gd name="connsiteY0-226" fmla="*/ 0 h 10000"/>
              <a:gd name="connsiteX1-227" fmla="*/ 0 w 10000"/>
              <a:gd name="connsiteY1-228" fmla="*/ 0 h 10000"/>
              <a:gd name="connsiteX2-229" fmla="*/ 280 w 10000"/>
              <a:gd name="connsiteY2-230" fmla="*/ 5005 h 10000"/>
              <a:gd name="connsiteX3-231" fmla="*/ 0 w 10000"/>
              <a:gd name="connsiteY3-232" fmla="*/ 9962 h 10000"/>
              <a:gd name="connsiteX4-233" fmla="*/ 10000 w 10000"/>
              <a:gd name="connsiteY4-234" fmla="*/ 10000 h 10000"/>
              <a:gd name="connsiteX5-235" fmla="*/ 10000 w 10000"/>
              <a:gd name="connsiteY5-236" fmla="*/ 5745 h 10000"/>
              <a:gd name="connsiteX6-237" fmla="*/ 9999 w 10000"/>
              <a:gd name="connsiteY6-238" fmla="*/ 0 h 10000"/>
              <a:gd name="connsiteX0-239" fmla="*/ 14796 w 14796"/>
              <a:gd name="connsiteY0-240" fmla="*/ 0 h 10000"/>
              <a:gd name="connsiteX1-241" fmla="*/ 0 w 14796"/>
              <a:gd name="connsiteY1-242" fmla="*/ 0 h 10000"/>
              <a:gd name="connsiteX2-243" fmla="*/ 280 w 14796"/>
              <a:gd name="connsiteY2-244" fmla="*/ 5005 h 10000"/>
              <a:gd name="connsiteX3-245" fmla="*/ 0 w 14796"/>
              <a:gd name="connsiteY3-246" fmla="*/ 9962 h 10000"/>
              <a:gd name="connsiteX4-247" fmla="*/ 10000 w 14796"/>
              <a:gd name="connsiteY4-248" fmla="*/ 10000 h 10000"/>
              <a:gd name="connsiteX5-249" fmla="*/ 10000 w 14796"/>
              <a:gd name="connsiteY5-250" fmla="*/ 5745 h 10000"/>
              <a:gd name="connsiteX6-251" fmla="*/ 14796 w 14796"/>
              <a:gd name="connsiteY6-252" fmla="*/ 0 h 10000"/>
              <a:gd name="connsiteX0-253" fmla="*/ 14796 w 14796"/>
              <a:gd name="connsiteY0-254" fmla="*/ 0 h 9968"/>
              <a:gd name="connsiteX1-255" fmla="*/ 0 w 14796"/>
              <a:gd name="connsiteY1-256" fmla="*/ 0 h 9968"/>
              <a:gd name="connsiteX2-257" fmla="*/ 280 w 14796"/>
              <a:gd name="connsiteY2-258" fmla="*/ 5005 h 9968"/>
              <a:gd name="connsiteX3-259" fmla="*/ 0 w 14796"/>
              <a:gd name="connsiteY3-260" fmla="*/ 9962 h 9968"/>
              <a:gd name="connsiteX4-261" fmla="*/ 14788 w 14796"/>
              <a:gd name="connsiteY4-262" fmla="*/ 9968 h 9968"/>
              <a:gd name="connsiteX5-263" fmla="*/ 10000 w 14796"/>
              <a:gd name="connsiteY5-264" fmla="*/ 5745 h 9968"/>
              <a:gd name="connsiteX6-265" fmla="*/ 14796 w 14796"/>
              <a:gd name="connsiteY6-266" fmla="*/ 0 h 9968"/>
              <a:gd name="connsiteX0-267" fmla="*/ 10000 w 10000"/>
              <a:gd name="connsiteY0-268" fmla="*/ 0 h 10000"/>
              <a:gd name="connsiteX1-269" fmla="*/ 0 w 10000"/>
              <a:gd name="connsiteY1-270" fmla="*/ 0 h 10000"/>
              <a:gd name="connsiteX2-271" fmla="*/ 189 w 10000"/>
              <a:gd name="connsiteY2-272" fmla="*/ 5021 h 10000"/>
              <a:gd name="connsiteX3-273" fmla="*/ 0 w 10000"/>
              <a:gd name="connsiteY3-274" fmla="*/ 9994 h 10000"/>
              <a:gd name="connsiteX4-275" fmla="*/ 9995 w 10000"/>
              <a:gd name="connsiteY4-276" fmla="*/ 10000 h 10000"/>
              <a:gd name="connsiteX5-277" fmla="*/ 9998 w 10000"/>
              <a:gd name="connsiteY5-278" fmla="*/ 6152 h 10000"/>
              <a:gd name="connsiteX6-279" fmla="*/ 10000 w 10000"/>
              <a:gd name="connsiteY6-280" fmla="*/ 0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0000" h="10000">
                <a:moveTo>
                  <a:pt x="10000" y="0"/>
                </a:moveTo>
                <a:lnTo>
                  <a:pt x="0" y="0"/>
                </a:lnTo>
                <a:cubicBezTo>
                  <a:pt x="62" y="1674"/>
                  <a:pt x="124" y="3347"/>
                  <a:pt x="189" y="5021"/>
                </a:cubicBezTo>
                <a:cubicBezTo>
                  <a:pt x="124" y="6679"/>
                  <a:pt x="62" y="8336"/>
                  <a:pt x="0" y="9994"/>
                </a:cubicBezTo>
                <a:lnTo>
                  <a:pt x="9995" y="10000"/>
                </a:lnTo>
                <a:cubicBezTo>
                  <a:pt x="9993" y="8184"/>
                  <a:pt x="9998" y="8051"/>
                  <a:pt x="9998" y="6152"/>
                </a:cubicBezTo>
                <a:cubicBezTo>
                  <a:pt x="9996" y="3296"/>
                  <a:pt x="10001" y="2674"/>
                  <a:pt x="10000" y="0"/>
                </a:cubicBez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9" name="Freeform 11"/>
          <p:cNvSpPr/>
          <p:nvPr userDrawn="1"/>
        </p:nvSpPr>
        <p:spPr bwMode="auto">
          <a:xfrm>
            <a:off x="310766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131.xml><?xml version="1.0" encoding="utf-8"?>
<p:sldLayout xmlns:a="http://schemas.openxmlformats.org/drawingml/2006/main" xmlns:r="http://schemas.openxmlformats.org/officeDocument/2006/relationships" xmlns:p="http://schemas.openxmlformats.org/presentationml/2006/main" userDrawn="1">
  <p:cSld name="4#目标">
    <p:spTree>
      <p:nvGrpSpPr>
        <p:cNvPr id="1" name=""/>
        <p:cNvGrpSpPr/>
        <p:nvPr/>
      </p:nvGrpSpPr>
      <p:grpSpPr>
        <a:xfrm>
          <a:off x="0" y="0"/>
          <a:ext cx="0" cy="0"/>
          <a:chOff x="0" y="0"/>
          <a:chExt cx="0" cy="0"/>
        </a:xfrm>
      </p:grpSpPr>
      <p:sp>
        <p:nvSpPr>
          <p:cNvPr id="3" name="内容占位符 2"/>
          <p:cNvSpPr>
            <a:spLocks noGrp="1"/>
          </p:cNvSpPr>
          <p:nvPr>
            <p:ph idx="1" hasCustomPrompt="1"/>
          </p:nvPr>
        </p:nvSpPr>
        <p:spPr>
          <a:xfrm>
            <a:off x="912284" y="1233487"/>
            <a:ext cx="10558800" cy="4680000"/>
          </a:xfrm>
        </p:spPr>
        <p:txBody>
          <a:bodyPr/>
          <a:lstStyle>
            <a:lvl1pPr marL="301625" marR="0" indent="-301625" algn="just" defTabSz="802005" rtl="0" eaLnBrk="1" fontAlgn="base" latinLnBrk="0" hangingPunct="1">
              <a:lnSpc>
                <a:spcPct val="140000"/>
              </a:lnSpc>
              <a:spcBef>
                <a:spcPct val="30000"/>
              </a:spcBef>
              <a:spcAft>
                <a:spcPct val="0"/>
              </a:spcAft>
              <a:buClr>
                <a:srgbClr val="808080"/>
              </a:buClr>
              <a:buSzPct val="60000"/>
              <a:buFont typeface="Wingdings" panose="05000000000000000000" pitchFamily="2" charset="2"/>
              <a:buChar char="l"/>
              <a:defRPr>
                <a:latin typeface="+mn-ea"/>
                <a:ea typeface="+mn-ea"/>
                <a:cs typeface="Arial" panose="020B0604020202020204" pitchFamily="34" charset="0"/>
              </a:defRPr>
            </a:lvl1pPr>
            <a:lvl2pPr algn="just" eaLnBrk="1" hangingPunct="1">
              <a:defRPr>
                <a:latin typeface="+mn-ea"/>
                <a:ea typeface="+mn-ea"/>
                <a:cs typeface="Arial" panose="020B0604020202020204" pitchFamily="34" charset="0"/>
              </a:defRPr>
            </a:lvl2pPr>
            <a:lvl3pPr algn="just" eaLnBrk="1" hangingPunct="1">
              <a:defRPr>
                <a:latin typeface="+mn-ea"/>
                <a:ea typeface="+mn-ea"/>
                <a:cs typeface="Arial" panose="020B0604020202020204" pitchFamily="34" charset="0"/>
              </a:defRPr>
            </a:lvl3pPr>
            <a:lvl4pPr algn="just" eaLnBrk="1" hangingPunct="1">
              <a:defRPr>
                <a:latin typeface="+mn-ea"/>
                <a:ea typeface="+mn-ea"/>
                <a:cs typeface="Arial" panose="020B0604020202020204" pitchFamily="34" charset="0"/>
              </a:defRPr>
            </a:lvl4pPr>
            <a:lvl5pPr algn="just" eaLnBrk="1" hangingPunct="1">
              <a:defRPr>
                <a:latin typeface="+mn-ea"/>
                <a:ea typeface="+mn-ea"/>
                <a:cs typeface="Arial" panose="020B0604020202020204" pitchFamily="34" charset="0"/>
              </a:defRPr>
            </a:lvl5pPr>
          </a:lstStyle>
          <a:p>
            <a:pPr marL="301625" marR="0" lvl="0" indent="-301625" algn="l" defTabSz="802005" rtl="0" eaLnBrk="0" fontAlgn="base" latinLnBrk="0" hangingPunct="0">
              <a:lnSpc>
                <a:spcPct val="140000"/>
              </a:lnSpc>
              <a:spcBef>
                <a:spcPct val="30000"/>
              </a:spcBef>
              <a:spcAft>
                <a:spcPct val="0"/>
              </a:spcAft>
              <a:buClr>
                <a:srgbClr val="808080"/>
              </a:buClr>
              <a:buSzPct val="60000"/>
              <a:buFont typeface="Wingdings" panose="05000000000000000000" pitchFamily="2" charset="2"/>
              <a:buChar char="l"/>
              <a:defRPr/>
            </a:pPr>
            <a:r>
              <a:rPr kumimoji="0" lang="zh-CN" altLang="en-US" sz="2200" b="0" i="0" u="none" strike="noStrike" kern="0" cap="none" spc="0" normalizeH="0" baseline="0" noProof="0" dirty="0">
                <a:ln>
                  <a:noFill/>
                </a:ln>
                <a:solidFill>
                  <a:srgbClr val="000000"/>
                </a:solidFill>
                <a:effectLst/>
                <a:uLnTx/>
                <a:uFillTx/>
                <a:latin typeface="+mn-lt"/>
                <a:ea typeface="+mn-ea"/>
                <a:cs typeface="+mn-cs"/>
              </a:rPr>
              <a:t>学完本课程后，您将能够：</a:t>
            </a:r>
            <a:endParaRPr kumimoji="0" lang="zh-CN" altLang="en-US" sz="2200" b="0" i="0" u="none" strike="noStrike" kern="0" cap="none" spc="0" normalizeH="0" baseline="0" noProof="0" dirty="0">
              <a:ln>
                <a:noFill/>
              </a:ln>
              <a:solidFill>
                <a:srgbClr val="000000"/>
              </a:solidFill>
              <a:effectLst/>
              <a:uLnTx/>
              <a:uFillTx/>
              <a:latin typeface="+mn-lt"/>
              <a:ea typeface="+mn-ea"/>
              <a:cs typeface="+mn-cs"/>
            </a:endParaRPr>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7" name="TextBox 10"/>
          <p:cNvSpPr txBox="1"/>
          <p:nvPr userDrawn="1"/>
        </p:nvSpPr>
        <p:spPr bwMode="auto">
          <a:xfrm>
            <a:off x="1595500" y="408779"/>
            <a:ext cx="1665402" cy="639559"/>
          </a:xfrm>
          <a:prstGeom prst="rect">
            <a:avLst/>
          </a:prstGeom>
          <a:noFill/>
          <a:ln w="9525">
            <a:noFill/>
            <a:miter lim="800000"/>
          </a:ln>
        </p:spPr>
        <p:txBody>
          <a:bodyPr wrap="square" lIns="99980" tIns="49987" rIns="99980" bIns="49987" rtlCol="0">
            <a:spAutoFit/>
          </a:bodyPr>
          <a:lstStyle/>
          <a:p>
            <a:pPr defTabSz="1001395" eaLnBrk="0" hangingPunct="0"/>
            <a:r>
              <a:rPr lang="zh-CN" altLang="en-US" sz="3500" b="1" dirty="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rPr>
              <a:t>目标</a:t>
            </a:r>
            <a:endParaRPr lang="en-US" altLang="zh-CN" sz="3500" b="1" dirty="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9"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10" name="组合 9"/>
          <p:cNvGrpSpPr/>
          <p:nvPr userDrawn="1"/>
        </p:nvGrpSpPr>
        <p:grpSpPr>
          <a:xfrm>
            <a:off x="443372" y="440668"/>
            <a:ext cx="533970" cy="533470"/>
            <a:chOff x="2960687" y="4865687"/>
            <a:chExt cx="1698626" cy="1697038"/>
          </a:xfrm>
          <a:solidFill>
            <a:schemeClr val="bg1"/>
          </a:solidFill>
        </p:grpSpPr>
        <p:sp>
          <p:nvSpPr>
            <p:cNvPr id="11" name="Freeform 6"/>
            <p:cNvSpPr/>
            <p:nvPr/>
          </p:nvSpPr>
          <p:spPr bwMode="auto">
            <a:xfrm>
              <a:off x="2960687" y="5251450"/>
              <a:ext cx="1311275" cy="1311275"/>
            </a:xfrm>
            <a:custGeom>
              <a:avLst/>
              <a:gdLst>
                <a:gd name="T0" fmla="*/ 1114 w 1293"/>
                <a:gd name="T1" fmla="*/ 294 h 1293"/>
                <a:gd name="T2" fmla="*/ 1233 w 1293"/>
                <a:gd name="T3" fmla="*/ 647 h 1293"/>
                <a:gd name="T4" fmla="*/ 647 w 1293"/>
                <a:gd name="T5" fmla="*/ 1233 h 1293"/>
                <a:gd name="T6" fmla="*/ 60 w 1293"/>
                <a:gd name="T7" fmla="*/ 647 h 1293"/>
                <a:gd name="T8" fmla="*/ 647 w 1293"/>
                <a:gd name="T9" fmla="*/ 60 h 1293"/>
                <a:gd name="T10" fmla="*/ 1001 w 1293"/>
                <a:gd name="T11" fmla="*/ 180 h 1293"/>
                <a:gd name="T12" fmla="*/ 1044 w 1293"/>
                <a:gd name="T13" fmla="*/ 137 h 1293"/>
                <a:gd name="T14" fmla="*/ 647 w 1293"/>
                <a:gd name="T15" fmla="*/ 0 h 1293"/>
                <a:gd name="T16" fmla="*/ 0 w 1293"/>
                <a:gd name="T17" fmla="*/ 647 h 1293"/>
                <a:gd name="T18" fmla="*/ 647 w 1293"/>
                <a:gd name="T19" fmla="*/ 1293 h 1293"/>
                <a:gd name="T20" fmla="*/ 1293 w 1293"/>
                <a:gd name="T21" fmla="*/ 647 h 1293"/>
                <a:gd name="T22" fmla="*/ 1157 w 1293"/>
                <a:gd name="T23" fmla="*/ 251 h 1293"/>
                <a:gd name="T24" fmla="*/ 1114 w 1293"/>
                <a:gd name="T25" fmla="*/ 294 h 1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93" h="1293">
                  <a:moveTo>
                    <a:pt x="1114" y="294"/>
                  </a:moveTo>
                  <a:cubicBezTo>
                    <a:pt x="1189" y="392"/>
                    <a:pt x="1233" y="514"/>
                    <a:pt x="1233" y="647"/>
                  </a:cubicBezTo>
                  <a:cubicBezTo>
                    <a:pt x="1233" y="970"/>
                    <a:pt x="970" y="1233"/>
                    <a:pt x="647" y="1233"/>
                  </a:cubicBezTo>
                  <a:cubicBezTo>
                    <a:pt x="323" y="1233"/>
                    <a:pt x="60" y="970"/>
                    <a:pt x="60" y="647"/>
                  </a:cubicBezTo>
                  <a:cubicBezTo>
                    <a:pt x="60" y="323"/>
                    <a:pt x="323" y="60"/>
                    <a:pt x="647" y="60"/>
                  </a:cubicBezTo>
                  <a:cubicBezTo>
                    <a:pt x="780" y="60"/>
                    <a:pt x="903" y="105"/>
                    <a:pt x="1001" y="180"/>
                  </a:cubicBezTo>
                  <a:cubicBezTo>
                    <a:pt x="1044" y="137"/>
                    <a:pt x="1044" y="137"/>
                    <a:pt x="1044" y="137"/>
                  </a:cubicBezTo>
                  <a:cubicBezTo>
                    <a:pt x="934" y="52"/>
                    <a:pt x="796" y="0"/>
                    <a:pt x="647" y="0"/>
                  </a:cubicBezTo>
                  <a:cubicBezTo>
                    <a:pt x="290" y="0"/>
                    <a:pt x="0" y="290"/>
                    <a:pt x="0" y="647"/>
                  </a:cubicBezTo>
                  <a:cubicBezTo>
                    <a:pt x="0" y="1003"/>
                    <a:pt x="290" y="1293"/>
                    <a:pt x="647" y="1293"/>
                  </a:cubicBezTo>
                  <a:cubicBezTo>
                    <a:pt x="1003" y="1293"/>
                    <a:pt x="1293" y="1003"/>
                    <a:pt x="1293" y="647"/>
                  </a:cubicBezTo>
                  <a:cubicBezTo>
                    <a:pt x="1293" y="498"/>
                    <a:pt x="1242" y="360"/>
                    <a:pt x="1157" y="251"/>
                  </a:cubicBezTo>
                  <a:lnTo>
                    <a:pt x="1114" y="29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2" name="Freeform 7"/>
            <p:cNvSpPr/>
            <p:nvPr/>
          </p:nvSpPr>
          <p:spPr bwMode="auto">
            <a:xfrm>
              <a:off x="3168650" y="5459413"/>
              <a:ext cx="895350" cy="895350"/>
            </a:xfrm>
            <a:custGeom>
              <a:avLst/>
              <a:gdLst>
                <a:gd name="T0" fmla="*/ 762 w 883"/>
                <a:gd name="T1" fmla="*/ 235 h 883"/>
                <a:gd name="T2" fmla="*/ 823 w 883"/>
                <a:gd name="T3" fmla="*/ 442 h 883"/>
                <a:gd name="T4" fmla="*/ 442 w 883"/>
                <a:gd name="T5" fmla="*/ 823 h 883"/>
                <a:gd name="T6" fmla="*/ 60 w 883"/>
                <a:gd name="T7" fmla="*/ 442 h 883"/>
                <a:gd name="T8" fmla="*/ 442 w 883"/>
                <a:gd name="T9" fmla="*/ 60 h 883"/>
                <a:gd name="T10" fmla="*/ 649 w 883"/>
                <a:gd name="T11" fmla="*/ 122 h 883"/>
                <a:gd name="T12" fmla="*/ 692 w 883"/>
                <a:gd name="T13" fmla="*/ 78 h 883"/>
                <a:gd name="T14" fmla="*/ 442 w 883"/>
                <a:gd name="T15" fmla="*/ 0 h 883"/>
                <a:gd name="T16" fmla="*/ 0 w 883"/>
                <a:gd name="T17" fmla="*/ 442 h 883"/>
                <a:gd name="T18" fmla="*/ 442 w 883"/>
                <a:gd name="T19" fmla="*/ 883 h 883"/>
                <a:gd name="T20" fmla="*/ 883 w 883"/>
                <a:gd name="T21" fmla="*/ 442 h 883"/>
                <a:gd name="T22" fmla="*/ 806 w 883"/>
                <a:gd name="T23" fmla="*/ 192 h 883"/>
                <a:gd name="T24" fmla="*/ 762 w 883"/>
                <a:gd name="T25" fmla="*/ 235 h 8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83" h="883">
                  <a:moveTo>
                    <a:pt x="762" y="235"/>
                  </a:moveTo>
                  <a:cubicBezTo>
                    <a:pt x="801" y="295"/>
                    <a:pt x="823" y="366"/>
                    <a:pt x="823" y="442"/>
                  </a:cubicBezTo>
                  <a:cubicBezTo>
                    <a:pt x="823" y="652"/>
                    <a:pt x="652" y="823"/>
                    <a:pt x="442" y="823"/>
                  </a:cubicBezTo>
                  <a:cubicBezTo>
                    <a:pt x="231" y="823"/>
                    <a:pt x="60" y="652"/>
                    <a:pt x="60" y="442"/>
                  </a:cubicBezTo>
                  <a:cubicBezTo>
                    <a:pt x="60" y="231"/>
                    <a:pt x="231" y="60"/>
                    <a:pt x="442" y="60"/>
                  </a:cubicBezTo>
                  <a:cubicBezTo>
                    <a:pt x="518" y="60"/>
                    <a:pt x="589" y="83"/>
                    <a:pt x="649" y="122"/>
                  </a:cubicBezTo>
                  <a:cubicBezTo>
                    <a:pt x="692" y="78"/>
                    <a:pt x="692" y="78"/>
                    <a:pt x="692" y="78"/>
                  </a:cubicBezTo>
                  <a:cubicBezTo>
                    <a:pt x="621" y="29"/>
                    <a:pt x="535" y="0"/>
                    <a:pt x="442" y="0"/>
                  </a:cubicBezTo>
                  <a:cubicBezTo>
                    <a:pt x="198" y="0"/>
                    <a:pt x="0" y="198"/>
                    <a:pt x="0" y="442"/>
                  </a:cubicBezTo>
                  <a:cubicBezTo>
                    <a:pt x="0" y="685"/>
                    <a:pt x="198" y="883"/>
                    <a:pt x="442" y="883"/>
                  </a:cubicBezTo>
                  <a:cubicBezTo>
                    <a:pt x="685" y="883"/>
                    <a:pt x="883" y="685"/>
                    <a:pt x="883" y="442"/>
                  </a:cubicBezTo>
                  <a:cubicBezTo>
                    <a:pt x="883" y="349"/>
                    <a:pt x="855" y="263"/>
                    <a:pt x="806" y="192"/>
                  </a:cubicBezTo>
                  <a:lnTo>
                    <a:pt x="762" y="2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3" name="Freeform 8"/>
            <p:cNvSpPr/>
            <p:nvPr/>
          </p:nvSpPr>
          <p:spPr bwMode="auto">
            <a:xfrm>
              <a:off x="3384550" y="5675313"/>
              <a:ext cx="463550" cy="463550"/>
            </a:xfrm>
            <a:custGeom>
              <a:avLst/>
              <a:gdLst>
                <a:gd name="T0" fmla="*/ 390 w 457"/>
                <a:gd name="T1" fmla="*/ 181 h 457"/>
                <a:gd name="T2" fmla="*/ 397 w 457"/>
                <a:gd name="T3" fmla="*/ 229 h 457"/>
                <a:gd name="T4" fmla="*/ 229 w 457"/>
                <a:gd name="T5" fmla="*/ 397 h 457"/>
                <a:gd name="T6" fmla="*/ 60 w 457"/>
                <a:gd name="T7" fmla="*/ 229 h 457"/>
                <a:gd name="T8" fmla="*/ 229 w 457"/>
                <a:gd name="T9" fmla="*/ 60 h 457"/>
                <a:gd name="T10" fmla="*/ 277 w 457"/>
                <a:gd name="T11" fmla="*/ 67 h 457"/>
                <a:gd name="T12" fmla="*/ 324 w 457"/>
                <a:gd name="T13" fmla="*/ 21 h 457"/>
                <a:gd name="T14" fmla="*/ 229 w 457"/>
                <a:gd name="T15" fmla="*/ 0 h 457"/>
                <a:gd name="T16" fmla="*/ 0 w 457"/>
                <a:gd name="T17" fmla="*/ 229 h 457"/>
                <a:gd name="T18" fmla="*/ 229 w 457"/>
                <a:gd name="T19" fmla="*/ 457 h 457"/>
                <a:gd name="T20" fmla="*/ 457 w 457"/>
                <a:gd name="T21" fmla="*/ 229 h 457"/>
                <a:gd name="T22" fmla="*/ 437 w 457"/>
                <a:gd name="T23" fmla="*/ 134 h 457"/>
                <a:gd name="T24" fmla="*/ 390 w 457"/>
                <a:gd name="T25" fmla="*/ 181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7" h="457">
                  <a:moveTo>
                    <a:pt x="390" y="181"/>
                  </a:moveTo>
                  <a:cubicBezTo>
                    <a:pt x="395" y="196"/>
                    <a:pt x="397" y="212"/>
                    <a:pt x="397" y="229"/>
                  </a:cubicBezTo>
                  <a:cubicBezTo>
                    <a:pt x="397" y="322"/>
                    <a:pt x="322" y="397"/>
                    <a:pt x="229" y="397"/>
                  </a:cubicBezTo>
                  <a:cubicBezTo>
                    <a:pt x="136" y="397"/>
                    <a:pt x="60" y="322"/>
                    <a:pt x="60" y="229"/>
                  </a:cubicBezTo>
                  <a:cubicBezTo>
                    <a:pt x="60" y="136"/>
                    <a:pt x="136" y="60"/>
                    <a:pt x="229" y="60"/>
                  </a:cubicBezTo>
                  <a:cubicBezTo>
                    <a:pt x="245" y="60"/>
                    <a:pt x="262" y="63"/>
                    <a:pt x="277" y="67"/>
                  </a:cubicBezTo>
                  <a:cubicBezTo>
                    <a:pt x="324" y="21"/>
                    <a:pt x="324" y="21"/>
                    <a:pt x="324" y="21"/>
                  </a:cubicBezTo>
                  <a:cubicBezTo>
                    <a:pt x="295" y="8"/>
                    <a:pt x="263" y="0"/>
                    <a:pt x="229" y="0"/>
                  </a:cubicBezTo>
                  <a:cubicBezTo>
                    <a:pt x="103" y="0"/>
                    <a:pt x="0" y="103"/>
                    <a:pt x="0" y="229"/>
                  </a:cubicBezTo>
                  <a:cubicBezTo>
                    <a:pt x="0" y="355"/>
                    <a:pt x="103" y="457"/>
                    <a:pt x="229" y="457"/>
                  </a:cubicBezTo>
                  <a:cubicBezTo>
                    <a:pt x="355" y="457"/>
                    <a:pt x="457" y="355"/>
                    <a:pt x="457" y="229"/>
                  </a:cubicBezTo>
                  <a:cubicBezTo>
                    <a:pt x="457" y="195"/>
                    <a:pt x="450" y="163"/>
                    <a:pt x="437" y="134"/>
                  </a:cubicBezTo>
                  <a:lnTo>
                    <a:pt x="390" y="18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4" name="Freeform 9"/>
            <p:cNvSpPr/>
            <p:nvPr/>
          </p:nvSpPr>
          <p:spPr bwMode="auto">
            <a:xfrm>
              <a:off x="3582988" y="5092700"/>
              <a:ext cx="850900" cy="844550"/>
            </a:xfrm>
            <a:custGeom>
              <a:avLst/>
              <a:gdLst>
                <a:gd name="T0" fmla="*/ 33 w 839"/>
                <a:gd name="T1" fmla="*/ 834 h 834"/>
                <a:gd name="T2" fmla="*/ 11 w 839"/>
                <a:gd name="T3" fmla="*/ 825 h 834"/>
                <a:gd name="T4" fmla="*/ 11 w 839"/>
                <a:gd name="T5" fmla="*/ 782 h 834"/>
                <a:gd name="T6" fmla="*/ 785 w 839"/>
                <a:gd name="T7" fmla="*/ 12 h 834"/>
                <a:gd name="T8" fmla="*/ 827 w 839"/>
                <a:gd name="T9" fmla="*/ 12 h 834"/>
                <a:gd name="T10" fmla="*/ 827 w 839"/>
                <a:gd name="T11" fmla="*/ 54 h 834"/>
                <a:gd name="T12" fmla="*/ 54 w 839"/>
                <a:gd name="T13" fmla="*/ 825 h 834"/>
                <a:gd name="T14" fmla="*/ 33 w 839"/>
                <a:gd name="T15" fmla="*/ 834 h 8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39" h="834">
                  <a:moveTo>
                    <a:pt x="33" y="834"/>
                  </a:moveTo>
                  <a:cubicBezTo>
                    <a:pt x="25" y="834"/>
                    <a:pt x="17" y="831"/>
                    <a:pt x="11" y="825"/>
                  </a:cubicBezTo>
                  <a:cubicBezTo>
                    <a:pt x="0" y="813"/>
                    <a:pt x="0" y="794"/>
                    <a:pt x="11" y="782"/>
                  </a:cubicBezTo>
                  <a:cubicBezTo>
                    <a:pt x="785" y="12"/>
                    <a:pt x="785" y="12"/>
                    <a:pt x="785" y="12"/>
                  </a:cubicBezTo>
                  <a:cubicBezTo>
                    <a:pt x="796" y="0"/>
                    <a:pt x="815" y="0"/>
                    <a:pt x="827" y="12"/>
                  </a:cubicBezTo>
                  <a:cubicBezTo>
                    <a:pt x="839" y="24"/>
                    <a:pt x="839" y="43"/>
                    <a:pt x="827" y="54"/>
                  </a:cubicBezTo>
                  <a:cubicBezTo>
                    <a:pt x="54" y="825"/>
                    <a:pt x="54" y="825"/>
                    <a:pt x="54" y="825"/>
                  </a:cubicBezTo>
                  <a:cubicBezTo>
                    <a:pt x="48" y="831"/>
                    <a:pt x="40" y="834"/>
                    <a:pt x="33" y="8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5" name="Freeform 10"/>
            <p:cNvSpPr>
              <a:spLocks noEditPoints="1"/>
            </p:cNvSpPr>
            <p:nvPr/>
          </p:nvSpPr>
          <p:spPr bwMode="auto">
            <a:xfrm>
              <a:off x="4140200" y="4865687"/>
              <a:ext cx="301625" cy="500063"/>
            </a:xfrm>
            <a:custGeom>
              <a:avLst/>
              <a:gdLst>
                <a:gd name="T0" fmla="*/ 50 w 298"/>
                <a:gd name="T1" fmla="*/ 492 h 492"/>
                <a:gd name="T2" fmla="*/ 40 w 298"/>
                <a:gd name="T3" fmla="*/ 490 h 492"/>
                <a:gd name="T4" fmla="*/ 20 w 298"/>
                <a:gd name="T5" fmla="*/ 464 h 492"/>
                <a:gd name="T6" fmla="*/ 1 w 298"/>
                <a:gd name="T7" fmla="*/ 252 h 492"/>
                <a:gd name="T8" fmla="*/ 10 w 298"/>
                <a:gd name="T9" fmla="*/ 228 h 492"/>
                <a:gd name="T10" fmla="*/ 227 w 298"/>
                <a:gd name="T11" fmla="*/ 11 h 492"/>
                <a:gd name="T12" fmla="*/ 259 w 298"/>
                <a:gd name="T13" fmla="*/ 4 h 492"/>
                <a:gd name="T14" fmla="*/ 278 w 298"/>
                <a:gd name="T15" fmla="*/ 29 h 492"/>
                <a:gd name="T16" fmla="*/ 297 w 298"/>
                <a:gd name="T17" fmla="*/ 242 h 492"/>
                <a:gd name="T18" fmla="*/ 289 w 298"/>
                <a:gd name="T19" fmla="*/ 266 h 492"/>
                <a:gd name="T20" fmla="*/ 71 w 298"/>
                <a:gd name="T21" fmla="*/ 483 h 492"/>
                <a:gd name="T22" fmla="*/ 50 w 298"/>
                <a:gd name="T23" fmla="*/ 492 h 492"/>
                <a:gd name="T24" fmla="*/ 62 w 298"/>
                <a:gd name="T25" fmla="*/ 260 h 492"/>
                <a:gd name="T26" fmla="*/ 74 w 298"/>
                <a:gd name="T27" fmla="*/ 395 h 492"/>
                <a:gd name="T28" fmla="*/ 236 w 298"/>
                <a:gd name="T29" fmla="*/ 233 h 492"/>
                <a:gd name="T30" fmla="*/ 224 w 298"/>
                <a:gd name="T31" fmla="*/ 99 h 492"/>
                <a:gd name="T32" fmla="*/ 62 w 298"/>
                <a:gd name="T33" fmla="*/ 260 h 4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8" h="492">
                  <a:moveTo>
                    <a:pt x="50" y="492"/>
                  </a:moveTo>
                  <a:cubicBezTo>
                    <a:pt x="46" y="492"/>
                    <a:pt x="43" y="491"/>
                    <a:pt x="40" y="490"/>
                  </a:cubicBezTo>
                  <a:cubicBezTo>
                    <a:pt x="29" y="486"/>
                    <a:pt x="21" y="476"/>
                    <a:pt x="20" y="464"/>
                  </a:cubicBezTo>
                  <a:cubicBezTo>
                    <a:pt x="1" y="252"/>
                    <a:pt x="1" y="252"/>
                    <a:pt x="1" y="252"/>
                  </a:cubicBezTo>
                  <a:cubicBezTo>
                    <a:pt x="0" y="243"/>
                    <a:pt x="3" y="234"/>
                    <a:pt x="10" y="228"/>
                  </a:cubicBezTo>
                  <a:cubicBezTo>
                    <a:pt x="227" y="11"/>
                    <a:pt x="227" y="11"/>
                    <a:pt x="227" y="11"/>
                  </a:cubicBezTo>
                  <a:cubicBezTo>
                    <a:pt x="235" y="2"/>
                    <a:pt x="248" y="0"/>
                    <a:pt x="259" y="4"/>
                  </a:cubicBezTo>
                  <a:cubicBezTo>
                    <a:pt x="270" y="7"/>
                    <a:pt x="277" y="17"/>
                    <a:pt x="278" y="29"/>
                  </a:cubicBezTo>
                  <a:cubicBezTo>
                    <a:pt x="297" y="242"/>
                    <a:pt x="297" y="242"/>
                    <a:pt x="297" y="242"/>
                  </a:cubicBezTo>
                  <a:cubicBezTo>
                    <a:pt x="298" y="251"/>
                    <a:pt x="295" y="259"/>
                    <a:pt x="289" y="266"/>
                  </a:cubicBezTo>
                  <a:cubicBezTo>
                    <a:pt x="71" y="483"/>
                    <a:pt x="71" y="483"/>
                    <a:pt x="71" y="483"/>
                  </a:cubicBezTo>
                  <a:cubicBezTo>
                    <a:pt x="65" y="489"/>
                    <a:pt x="58" y="492"/>
                    <a:pt x="50" y="492"/>
                  </a:cubicBezTo>
                  <a:close/>
                  <a:moveTo>
                    <a:pt x="62" y="260"/>
                  </a:moveTo>
                  <a:cubicBezTo>
                    <a:pt x="74" y="395"/>
                    <a:pt x="74" y="395"/>
                    <a:pt x="74" y="395"/>
                  </a:cubicBezTo>
                  <a:cubicBezTo>
                    <a:pt x="236" y="233"/>
                    <a:pt x="236" y="233"/>
                    <a:pt x="236" y="233"/>
                  </a:cubicBezTo>
                  <a:cubicBezTo>
                    <a:pt x="224" y="99"/>
                    <a:pt x="224" y="99"/>
                    <a:pt x="224" y="99"/>
                  </a:cubicBezTo>
                  <a:lnTo>
                    <a:pt x="62" y="26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6" name="Freeform 11"/>
            <p:cNvSpPr>
              <a:spLocks noEditPoints="1"/>
            </p:cNvSpPr>
            <p:nvPr/>
          </p:nvSpPr>
          <p:spPr bwMode="auto">
            <a:xfrm>
              <a:off x="4157663" y="5083175"/>
              <a:ext cx="501650" cy="301625"/>
            </a:xfrm>
            <a:custGeom>
              <a:avLst/>
              <a:gdLst>
                <a:gd name="T0" fmla="*/ 245 w 494"/>
                <a:gd name="T1" fmla="*/ 297 h 297"/>
                <a:gd name="T2" fmla="*/ 242 w 494"/>
                <a:gd name="T3" fmla="*/ 296 h 297"/>
                <a:gd name="T4" fmla="*/ 29 w 494"/>
                <a:gd name="T5" fmla="*/ 278 h 297"/>
                <a:gd name="T6" fmla="*/ 4 w 494"/>
                <a:gd name="T7" fmla="*/ 258 h 297"/>
                <a:gd name="T8" fmla="*/ 11 w 494"/>
                <a:gd name="T9" fmla="*/ 226 h 297"/>
                <a:gd name="T10" fmla="*/ 228 w 494"/>
                <a:gd name="T11" fmla="*/ 9 h 297"/>
                <a:gd name="T12" fmla="*/ 252 w 494"/>
                <a:gd name="T13" fmla="*/ 0 h 297"/>
                <a:gd name="T14" fmla="*/ 464 w 494"/>
                <a:gd name="T15" fmla="*/ 19 h 297"/>
                <a:gd name="T16" fmla="*/ 490 w 494"/>
                <a:gd name="T17" fmla="*/ 39 h 297"/>
                <a:gd name="T18" fmla="*/ 483 w 494"/>
                <a:gd name="T19" fmla="*/ 70 h 297"/>
                <a:gd name="T20" fmla="*/ 266 w 494"/>
                <a:gd name="T21" fmla="*/ 288 h 297"/>
                <a:gd name="T22" fmla="*/ 245 w 494"/>
                <a:gd name="T23" fmla="*/ 297 h 297"/>
                <a:gd name="T24" fmla="*/ 99 w 494"/>
                <a:gd name="T25" fmla="*/ 223 h 297"/>
                <a:gd name="T26" fmla="*/ 233 w 494"/>
                <a:gd name="T27" fmla="*/ 235 h 297"/>
                <a:gd name="T28" fmla="*/ 395 w 494"/>
                <a:gd name="T29" fmla="*/ 73 h 297"/>
                <a:gd name="T30" fmla="*/ 261 w 494"/>
                <a:gd name="T31" fmla="*/ 62 h 297"/>
                <a:gd name="T32" fmla="*/ 99 w 494"/>
                <a:gd name="T33" fmla="*/ 223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94" h="297">
                  <a:moveTo>
                    <a:pt x="245" y="297"/>
                  </a:moveTo>
                  <a:cubicBezTo>
                    <a:pt x="244" y="297"/>
                    <a:pt x="243" y="297"/>
                    <a:pt x="242" y="296"/>
                  </a:cubicBezTo>
                  <a:cubicBezTo>
                    <a:pt x="29" y="278"/>
                    <a:pt x="29" y="278"/>
                    <a:pt x="29" y="278"/>
                  </a:cubicBezTo>
                  <a:cubicBezTo>
                    <a:pt x="18" y="277"/>
                    <a:pt x="8" y="269"/>
                    <a:pt x="4" y="258"/>
                  </a:cubicBezTo>
                  <a:cubicBezTo>
                    <a:pt x="0" y="247"/>
                    <a:pt x="2" y="235"/>
                    <a:pt x="11" y="226"/>
                  </a:cubicBezTo>
                  <a:cubicBezTo>
                    <a:pt x="228" y="9"/>
                    <a:pt x="228" y="9"/>
                    <a:pt x="228" y="9"/>
                  </a:cubicBezTo>
                  <a:cubicBezTo>
                    <a:pt x="234" y="3"/>
                    <a:pt x="243" y="0"/>
                    <a:pt x="252" y="0"/>
                  </a:cubicBezTo>
                  <a:cubicBezTo>
                    <a:pt x="464" y="19"/>
                    <a:pt x="464" y="19"/>
                    <a:pt x="464" y="19"/>
                  </a:cubicBezTo>
                  <a:cubicBezTo>
                    <a:pt x="476" y="20"/>
                    <a:pt x="486" y="28"/>
                    <a:pt x="490" y="39"/>
                  </a:cubicBezTo>
                  <a:cubicBezTo>
                    <a:pt x="494" y="50"/>
                    <a:pt x="491" y="62"/>
                    <a:pt x="483" y="70"/>
                  </a:cubicBezTo>
                  <a:cubicBezTo>
                    <a:pt x="266" y="288"/>
                    <a:pt x="266" y="288"/>
                    <a:pt x="266" y="288"/>
                  </a:cubicBezTo>
                  <a:cubicBezTo>
                    <a:pt x="260" y="293"/>
                    <a:pt x="252" y="297"/>
                    <a:pt x="245" y="297"/>
                  </a:cubicBezTo>
                  <a:close/>
                  <a:moveTo>
                    <a:pt x="99" y="223"/>
                  </a:moveTo>
                  <a:cubicBezTo>
                    <a:pt x="233" y="235"/>
                    <a:pt x="233" y="235"/>
                    <a:pt x="233" y="235"/>
                  </a:cubicBezTo>
                  <a:cubicBezTo>
                    <a:pt x="395" y="73"/>
                    <a:pt x="395" y="73"/>
                    <a:pt x="395" y="73"/>
                  </a:cubicBezTo>
                  <a:cubicBezTo>
                    <a:pt x="261" y="62"/>
                    <a:pt x="261" y="62"/>
                    <a:pt x="261" y="62"/>
                  </a:cubicBezTo>
                  <a:lnTo>
                    <a:pt x="99" y="22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18" name="Freeform 6"/>
          <p:cNvSpPr/>
          <p:nvPr userDrawn="1"/>
        </p:nvSpPr>
        <p:spPr bwMode="auto">
          <a:xfrm>
            <a:off x="3213039" y="296368"/>
            <a:ext cx="8978961" cy="864888"/>
          </a:xfrm>
          <a:custGeom>
            <a:avLst/>
            <a:gdLst>
              <a:gd name="T0" fmla="*/ 6409 w 6533"/>
              <a:gd name="T1" fmla="*/ 0 h 617"/>
              <a:gd name="T2" fmla="*/ 0 w 6533"/>
              <a:gd name="T3" fmla="*/ 0 h 617"/>
              <a:gd name="T4" fmla="*/ 126 w 6533"/>
              <a:gd name="T5" fmla="*/ 310 h 617"/>
              <a:gd name="T6" fmla="*/ 0 w 6533"/>
              <a:gd name="T7" fmla="*/ 617 h 617"/>
              <a:gd name="T8" fmla="*/ 6409 w 6533"/>
              <a:gd name="T9" fmla="*/ 617 h 617"/>
              <a:gd name="T10" fmla="*/ 6533 w 6533"/>
              <a:gd name="T11" fmla="*/ 310 h 617"/>
              <a:gd name="T12" fmla="*/ 6409 w 6533"/>
              <a:gd name="T13" fmla="*/ 0 h 617"/>
              <a:gd name="connsiteX0" fmla="*/ 9810 w 9810"/>
              <a:gd name="connsiteY0" fmla="*/ 0 h 10000"/>
              <a:gd name="connsiteX1" fmla="*/ 0 w 9810"/>
              <a:gd name="connsiteY1" fmla="*/ 0 h 10000"/>
              <a:gd name="connsiteX2" fmla="*/ 193 w 9810"/>
              <a:gd name="connsiteY2" fmla="*/ 5024 h 10000"/>
              <a:gd name="connsiteX3" fmla="*/ 0 w 9810"/>
              <a:gd name="connsiteY3" fmla="*/ 10000 h 10000"/>
              <a:gd name="connsiteX4" fmla="*/ 9810 w 9810"/>
              <a:gd name="connsiteY4" fmla="*/ 10000 h 10000"/>
              <a:gd name="connsiteX5" fmla="*/ 7589 w 9810"/>
              <a:gd name="connsiteY5" fmla="*/ 5574 h 10000"/>
              <a:gd name="connsiteX6" fmla="*/ 9810 w 9810"/>
              <a:gd name="connsiteY6" fmla="*/ 0 h 10000"/>
              <a:gd name="connsiteX0-1" fmla="*/ 7021 w 10000"/>
              <a:gd name="connsiteY0-2" fmla="*/ 0 h 10000"/>
              <a:gd name="connsiteX1-3" fmla="*/ 0 w 10000"/>
              <a:gd name="connsiteY1-4" fmla="*/ 0 h 10000"/>
              <a:gd name="connsiteX2-5" fmla="*/ 197 w 10000"/>
              <a:gd name="connsiteY2-6" fmla="*/ 5024 h 10000"/>
              <a:gd name="connsiteX3-7" fmla="*/ 0 w 10000"/>
              <a:gd name="connsiteY3-8" fmla="*/ 10000 h 10000"/>
              <a:gd name="connsiteX4-9" fmla="*/ 10000 w 10000"/>
              <a:gd name="connsiteY4-10" fmla="*/ 10000 h 10000"/>
              <a:gd name="connsiteX5-11" fmla="*/ 7736 w 10000"/>
              <a:gd name="connsiteY5-12" fmla="*/ 5574 h 10000"/>
              <a:gd name="connsiteX6-13" fmla="*/ 7021 w 10000"/>
              <a:gd name="connsiteY6-14" fmla="*/ 0 h 10000"/>
              <a:gd name="connsiteX0-15" fmla="*/ 7021 w 7736"/>
              <a:gd name="connsiteY0-16" fmla="*/ 0 h 10038"/>
              <a:gd name="connsiteX1-17" fmla="*/ 0 w 7736"/>
              <a:gd name="connsiteY1-18" fmla="*/ 0 h 10038"/>
              <a:gd name="connsiteX2-19" fmla="*/ 197 w 7736"/>
              <a:gd name="connsiteY2-20" fmla="*/ 5024 h 10038"/>
              <a:gd name="connsiteX3-21" fmla="*/ 0 w 7736"/>
              <a:gd name="connsiteY3-22" fmla="*/ 10000 h 10038"/>
              <a:gd name="connsiteX4-23" fmla="*/ 7017 w 7736"/>
              <a:gd name="connsiteY4-24" fmla="*/ 10038 h 10038"/>
              <a:gd name="connsiteX5-25" fmla="*/ 7736 w 7736"/>
              <a:gd name="connsiteY5-26" fmla="*/ 5574 h 10038"/>
              <a:gd name="connsiteX6-27" fmla="*/ 7021 w 7736"/>
              <a:gd name="connsiteY6-28" fmla="*/ 0 h 10038"/>
              <a:gd name="connsiteX0-29" fmla="*/ 9076 w 9316"/>
              <a:gd name="connsiteY0-30" fmla="*/ 0 h 10000"/>
              <a:gd name="connsiteX1-31" fmla="*/ 0 w 9316"/>
              <a:gd name="connsiteY1-32" fmla="*/ 0 h 10000"/>
              <a:gd name="connsiteX2-33" fmla="*/ 255 w 9316"/>
              <a:gd name="connsiteY2-34" fmla="*/ 5005 h 10000"/>
              <a:gd name="connsiteX3-35" fmla="*/ 0 w 9316"/>
              <a:gd name="connsiteY3-36" fmla="*/ 9962 h 10000"/>
              <a:gd name="connsiteX4-37" fmla="*/ 9071 w 9316"/>
              <a:gd name="connsiteY4-38" fmla="*/ 10000 h 10000"/>
              <a:gd name="connsiteX5-39" fmla="*/ 9316 w 9316"/>
              <a:gd name="connsiteY5-40" fmla="*/ 5668 h 10000"/>
              <a:gd name="connsiteX6-41" fmla="*/ 9076 w 9316"/>
              <a:gd name="connsiteY6-42" fmla="*/ 0 h 10000"/>
              <a:gd name="connsiteX0-43" fmla="*/ 9742 w 10000"/>
              <a:gd name="connsiteY0-44" fmla="*/ 0 h 10000"/>
              <a:gd name="connsiteX1-45" fmla="*/ 0 w 10000"/>
              <a:gd name="connsiteY1-46" fmla="*/ 0 h 10000"/>
              <a:gd name="connsiteX2-47" fmla="*/ 274 w 10000"/>
              <a:gd name="connsiteY2-48" fmla="*/ 5005 h 10000"/>
              <a:gd name="connsiteX3-49" fmla="*/ 0 w 10000"/>
              <a:gd name="connsiteY3-50" fmla="*/ 9962 h 10000"/>
              <a:gd name="connsiteX4-51" fmla="*/ 9737 w 10000"/>
              <a:gd name="connsiteY4-52" fmla="*/ 10000 h 10000"/>
              <a:gd name="connsiteX5-53" fmla="*/ 10000 w 10000"/>
              <a:gd name="connsiteY5-54" fmla="*/ 5668 h 10000"/>
              <a:gd name="connsiteX6-55" fmla="*/ 9742 w 10000"/>
              <a:gd name="connsiteY6-56" fmla="*/ 0 h 10000"/>
              <a:gd name="connsiteX0-57" fmla="*/ 9742 w 9877"/>
              <a:gd name="connsiteY0-58" fmla="*/ 0 h 10000"/>
              <a:gd name="connsiteX1-59" fmla="*/ 0 w 9877"/>
              <a:gd name="connsiteY1-60" fmla="*/ 0 h 10000"/>
              <a:gd name="connsiteX2-61" fmla="*/ 274 w 9877"/>
              <a:gd name="connsiteY2-62" fmla="*/ 5005 h 10000"/>
              <a:gd name="connsiteX3-63" fmla="*/ 0 w 9877"/>
              <a:gd name="connsiteY3-64" fmla="*/ 9962 h 10000"/>
              <a:gd name="connsiteX4-65" fmla="*/ 9737 w 9877"/>
              <a:gd name="connsiteY4-66" fmla="*/ 10000 h 10000"/>
              <a:gd name="connsiteX5-67" fmla="*/ 9738 w 9877"/>
              <a:gd name="connsiteY5-68" fmla="*/ 5783 h 10000"/>
              <a:gd name="connsiteX6-69" fmla="*/ 9742 w 9877"/>
              <a:gd name="connsiteY6-70" fmla="*/ 0 h 10000"/>
              <a:gd name="connsiteX0-71" fmla="*/ 9863 w 9991"/>
              <a:gd name="connsiteY0-72" fmla="*/ 0 h 10000"/>
              <a:gd name="connsiteX1-73" fmla="*/ 0 w 9991"/>
              <a:gd name="connsiteY1-74" fmla="*/ 0 h 10000"/>
              <a:gd name="connsiteX2-75" fmla="*/ 277 w 9991"/>
              <a:gd name="connsiteY2-76" fmla="*/ 5005 h 10000"/>
              <a:gd name="connsiteX3-77" fmla="*/ 0 w 9991"/>
              <a:gd name="connsiteY3-78" fmla="*/ 9962 h 10000"/>
              <a:gd name="connsiteX4-79" fmla="*/ 9858 w 9991"/>
              <a:gd name="connsiteY4-80" fmla="*/ 10000 h 10000"/>
              <a:gd name="connsiteX5-81" fmla="*/ 9817 w 9991"/>
              <a:gd name="connsiteY5-82" fmla="*/ 5783 h 10000"/>
              <a:gd name="connsiteX6-83" fmla="*/ 9863 w 9991"/>
              <a:gd name="connsiteY6-84" fmla="*/ 0 h 10000"/>
              <a:gd name="connsiteX0-85" fmla="*/ 9872 w 10014"/>
              <a:gd name="connsiteY0-86" fmla="*/ 0 h 10000"/>
              <a:gd name="connsiteX1-87" fmla="*/ 0 w 10014"/>
              <a:gd name="connsiteY1-88" fmla="*/ 0 h 10000"/>
              <a:gd name="connsiteX2-89" fmla="*/ 277 w 10014"/>
              <a:gd name="connsiteY2-90" fmla="*/ 5005 h 10000"/>
              <a:gd name="connsiteX3-91" fmla="*/ 0 w 10014"/>
              <a:gd name="connsiteY3-92" fmla="*/ 9962 h 10000"/>
              <a:gd name="connsiteX4-93" fmla="*/ 9867 w 10014"/>
              <a:gd name="connsiteY4-94" fmla="*/ 10000 h 10000"/>
              <a:gd name="connsiteX5-95" fmla="*/ 9890 w 10014"/>
              <a:gd name="connsiteY5-96" fmla="*/ 5745 h 10000"/>
              <a:gd name="connsiteX6-97" fmla="*/ 9872 w 10014"/>
              <a:gd name="connsiteY6-98" fmla="*/ 0 h 10000"/>
              <a:gd name="connsiteX0-99" fmla="*/ 9872 w 10030"/>
              <a:gd name="connsiteY0-100" fmla="*/ 0 h 10000"/>
              <a:gd name="connsiteX1-101" fmla="*/ 0 w 10030"/>
              <a:gd name="connsiteY1-102" fmla="*/ 0 h 10000"/>
              <a:gd name="connsiteX2-103" fmla="*/ 277 w 10030"/>
              <a:gd name="connsiteY2-104" fmla="*/ 5005 h 10000"/>
              <a:gd name="connsiteX3-105" fmla="*/ 0 w 10030"/>
              <a:gd name="connsiteY3-106" fmla="*/ 9962 h 10000"/>
              <a:gd name="connsiteX4-107" fmla="*/ 9867 w 10030"/>
              <a:gd name="connsiteY4-108" fmla="*/ 10000 h 10000"/>
              <a:gd name="connsiteX5-109" fmla="*/ 9890 w 10030"/>
              <a:gd name="connsiteY5-110" fmla="*/ 5745 h 10000"/>
              <a:gd name="connsiteX6-111" fmla="*/ 9872 w 10030"/>
              <a:gd name="connsiteY6-112" fmla="*/ 0 h 10000"/>
              <a:gd name="connsiteX0-113" fmla="*/ 9872 w 9921"/>
              <a:gd name="connsiteY0-114" fmla="*/ 0 h 10000"/>
              <a:gd name="connsiteX1-115" fmla="*/ 0 w 9921"/>
              <a:gd name="connsiteY1-116" fmla="*/ 0 h 10000"/>
              <a:gd name="connsiteX2-117" fmla="*/ 277 w 9921"/>
              <a:gd name="connsiteY2-118" fmla="*/ 5005 h 10000"/>
              <a:gd name="connsiteX3-119" fmla="*/ 0 w 9921"/>
              <a:gd name="connsiteY3-120" fmla="*/ 9962 h 10000"/>
              <a:gd name="connsiteX4-121" fmla="*/ 9867 w 9921"/>
              <a:gd name="connsiteY4-122" fmla="*/ 10000 h 10000"/>
              <a:gd name="connsiteX5-123" fmla="*/ 9890 w 9921"/>
              <a:gd name="connsiteY5-124" fmla="*/ 5745 h 10000"/>
              <a:gd name="connsiteX6-125" fmla="*/ 9872 w 9921"/>
              <a:gd name="connsiteY6-126" fmla="*/ 0 h 10000"/>
              <a:gd name="connsiteX0-127" fmla="*/ 9951 w 9974"/>
              <a:gd name="connsiteY0-128" fmla="*/ 0 h 10000"/>
              <a:gd name="connsiteX1-129" fmla="*/ 0 w 9974"/>
              <a:gd name="connsiteY1-130" fmla="*/ 0 h 10000"/>
              <a:gd name="connsiteX2-131" fmla="*/ 279 w 9974"/>
              <a:gd name="connsiteY2-132" fmla="*/ 5005 h 10000"/>
              <a:gd name="connsiteX3-133" fmla="*/ 0 w 9974"/>
              <a:gd name="connsiteY3-134" fmla="*/ 9962 h 10000"/>
              <a:gd name="connsiteX4-135" fmla="*/ 9946 w 9974"/>
              <a:gd name="connsiteY4-136" fmla="*/ 10000 h 10000"/>
              <a:gd name="connsiteX5-137" fmla="*/ 9969 w 9974"/>
              <a:gd name="connsiteY5-138" fmla="*/ 5745 h 10000"/>
              <a:gd name="connsiteX6-139" fmla="*/ 9951 w 9974"/>
              <a:gd name="connsiteY6-140" fmla="*/ 0 h 10000"/>
              <a:gd name="connsiteX0-141" fmla="*/ 9977 w 10001"/>
              <a:gd name="connsiteY0-142" fmla="*/ 0 h 10000"/>
              <a:gd name="connsiteX1-143" fmla="*/ 0 w 10001"/>
              <a:gd name="connsiteY1-144" fmla="*/ 0 h 10000"/>
              <a:gd name="connsiteX2-145" fmla="*/ 280 w 10001"/>
              <a:gd name="connsiteY2-146" fmla="*/ 5005 h 10000"/>
              <a:gd name="connsiteX3-147" fmla="*/ 0 w 10001"/>
              <a:gd name="connsiteY3-148" fmla="*/ 9962 h 10000"/>
              <a:gd name="connsiteX4-149" fmla="*/ 9972 w 10001"/>
              <a:gd name="connsiteY4-150" fmla="*/ 10000 h 10000"/>
              <a:gd name="connsiteX5-151" fmla="*/ 9995 w 10001"/>
              <a:gd name="connsiteY5-152" fmla="*/ 5745 h 10000"/>
              <a:gd name="connsiteX6-153" fmla="*/ 9977 w 10001"/>
              <a:gd name="connsiteY6-154" fmla="*/ 0 h 10000"/>
              <a:gd name="connsiteX0-155" fmla="*/ 9977 w 10001"/>
              <a:gd name="connsiteY0-156" fmla="*/ 0 h 10000"/>
              <a:gd name="connsiteX1-157" fmla="*/ 0 w 10001"/>
              <a:gd name="connsiteY1-158" fmla="*/ 0 h 10000"/>
              <a:gd name="connsiteX2-159" fmla="*/ 280 w 10001"/>
              <a:gd name="connsiteY2-160" fmla="*/ 5005 h 10000"/>
              <a:gd name="connsiteX3-161" fmla="*/ 0 w 10001"/>
              <a:gd name="connsiteY3-162" fmla="*/ 9962 h 10000"/>
              <a:gd name="connsiteX4-163" fmla="*/ 9972 w 10001"/>
              <a:gd name="connsiteY4-164" fmla="*/ 10000 h 10000"/>
              <a:gd name="connsiteX5-165" fmla="*/ 9995 w 10001"/>
              <a:gd name="connsiteY5-166" fmla="*/ 5745 h 10000"/>
              <a:gd name="connsiteX6-167" fmla="*/ 9977 w 10001"/>
              <a:gd name="connsiteY6-168" fmla="*/ 0 h 10000"/>
              <a:gd name="connsiteX0-169" fmla="*/ 9977 w 10001"/>
              <a:gd name="connsiteY0-170" fmla="*/ 0 h 10000"/>
              <a:gd name="connsiteX1-171" fmla="*/ 0 w 10001"/>
              <a:gd name="connsiteY1-172" fmla="*/ 0 h 10000"/>
              <a:gd name="connsiteX2-173" fmla="*/ 280 w 10001"/>
              <a:gd name="connsiteY2-174" fmla="*/ 5005 h 10000"/>
              <a:gd name="connsiteX3-175" fmla="*/ 0 w 10001"/>
              <a:gd name="connsiteY3-176" fmla="*/ 9962 h 10000"/>
              <a:gd name="connsiteX4-177" fmla="*/ 9972 w 10001"/>
              <a:gd name="connsiteY4-178" fmla="*/ 10000 h 10000"/>
              <a:gd name="connsiteX5-179" fmla="*/ 9995 w 10001"/>
              <a:gd name="connsiteY5-180" fmla="*/ 5745 h 10000"/>
              <a:gd name="connsiteX6-181" fmla="*/ 9977 w 10001"/>
              <a:gd name="connsiteY6-182" fmla="*/ 0 h 10000"/>
              <a:gd name="connsiteX0-183" fmla="*/ 9977 w 9995"/>
              <a:gd name="connsiteY0-184" fmla="*/ 0 h 10000"/>
              <a:gd name="connsiteX1-185" fmla="*/ 0 w 9995"/>
              <a:gd name="connsiteY1-186" fmla="*/ 0 h 10000"/>
              <a:gd name="connsiteX2-187" fmla="*/ 280 w 9995"/>
              <a:gd name="connsiteY2-188" fmla="*/ 5005 h 10000"/>
              <a:gd name="connsiteX3-189" fmla="*/ 0 w 9995"/>
              <a:gd name="connsiteY3-190" fmla="*/ 9962 h 10000"/>
              <a:gd name="connsiteX4-191" fmla="*/ 9972 w 9995"/>
              <a:gd name="connsiteY4-192" fmla="*/ 10000 h 10000"/>
              <a:gd name="connsiteX5-193" fmla="*/ 9995 w 9995"/>
              <a:gd name="connsiteY5-194" fmla="*/ 5745 h 10000"/>
              <a:gd name="connsiteX6-195" fmla="*/ 9977 w 9995"/>
              <a:gd name="connsiteY6-196" fmla="*/ 0 h 10000"/>
              <a:gd name="connsiteX0-197" fmla="*/ 9999 w 10000"/>
              <a:gd name="connsiteY0-198" fmla="*/ 0 h 10000"/>
              <a:gd name="connsiteX1-199" fmla="*/ 0 w 10000"/>
              <a:gd name="connsiteY1-200" fmla="*/ 0 h 10000"/>
              <a:gd name="connsiteX2-201" fmla="*/ 280 w 10000"/>
              <a:gd name="connsiteY2-202" fmla="*/ 5005 h 10000"/>
              <a:gd name="connsiteX3-203" fmla="*/ 0 w 10000"/>
              <a:gd name="connsiteY3-204" fmla="*/ 9962 h 10000"/>
              <a:gd name="connsiteX4-205" fmla="*/ 9977 w 10000"/>
              <a:gd name="connsiteY4-206" fmla="*/ 10000 h 10000"/>
              <a:gd name="connsiteX5-207" fmla="*/ 10000 w 10000"/>
              <a:gd name="connsiteY5-208" fmla="*/ 5745 h 10000"/>
              <a:gd name="connsiteX6-209" fmla="*/ 9999 w 10000"/>
              <a:gd name="connsiteY6-210" fmla="*/ 0 h 10000"/>
              <a:gd name="connsiteX0-211" fmla="*/ 9999 w 10004"/>
              <a:gd name="connsiteY0-212" fmla="*/ 0 h 10000"/>
              <a:gd name="connsiteX1-213" fmla="*/ 0 w 10004"/>
              <a:gd name="connsiteY1-214" fmla="*/ 0 h 10000"/>
              <a:gd name="connsiteX2-215" fmla="*/ 280 w 10004"/>
              <a:gd name="connsiteY2-216" fmla="*/ 5005 h 10000"/>
              <a:gd name="connsiteX3-217" fmla="*/ 0 w 10004"/>
              <a:gd name="connsiteY3-218" fmla="*/ 9962 h 10000"/>
              <a:gd name="connsiteX4-219" fmla="*/ 10000 w 10004"/>
              <a:gd name="connsiteY4-220" fmla="*/ 10000 h 10000"/>
              <a:gd name="connsiteX5-221" fmla="*/ 10000 w 10004"/>
              <a:gd name="connsiteY5-222" fmla="*/ 5745 h 10000"/>
              <a:gd name="connsiteX6-223" fmla="*/ 9999 w 10004"/>
              <a:gd name="connsiteY6-224" fmla="*/ 0 h 10000"/>
              <a:gd name="connsiteX0-225" fmla="*/ 9999 w 10000"/>
              <a:gd name="connsiteY0-226" fmla="*/ 0 h 10000"/>
              <a:gd name="connsiteX1-227" fmla="*/ 0 w 10000"/>
              <a:gd name="connsiteY1-228" fmla="*/ 0 h 10000"/>
              <a:gd name="connsiteX2-229" fmla="*/ 280 w 10000"/>
              <a:gd name="connsiteY2-230" fmla="*/ 5005 h 10000"/>
              <a:gd name="connsiteX3-231" fmla="*/ 0 w 10000"/>
              <a:gd name="connsiteY3-232" fmla="*/ 9962 h 10000"/>
              <a:gd name="connsiteX4-233" fmla="*/ 10000 w 10000"/>
              <a:gd name="connsiteY4-234" fmla="*/ 10000 h 10000"/>
              <a:gd name="connsiteX5-235" fmla="*/ 10000 w 10000"/>
              <a:gd name="connsiteY5-236" fmla="*/ 5745 h 10000"/>
              <a:gd name="connsiteX6-237" fmla="*/ 9999 w 10000"/>
              <a:gd name="connsiteY6-238" fmla="*/ 0 h 10000"/>
              <a:gd name="connsiteX0-239" fmla="*/ 14796 w 14796"/>
              <a:gd name="connsiteY0-240" fmla="*/ 0 h 10000"/>
              <a:gd name="connsiteX1-241" fmla="*/ 0 w 14796"/>
              <a:gd name="connsiteY1-242" fmla="*/ 0 h 10000"/>
              <a:gd name="connsiteX2-243" fmla="*/ 280 w 14796"/>
              <a:gd name="connsiteY2-244" fmla="*/ 5005 h 10000"/>
              <a:gd name="connsiteX3-245" fmla="*/ 0 w 14796"/>
              <a:gd name="connsiteY3-246" fmla="*/ 9962 h 10000"/>
              <a:gd name="connsiteX4-247" fmla="*/ 10000 w 14796"/>
              <a:gd name="connsiteY4-248" fmla="*/ 10000 h 10000"/>
              <a:gd name="connsiteX5-249" fmla="*/ 10000 w 14796"/>
              <a:gd name="connsiteY5-250" fmla="*/ 5745 h 10000"/>
              <a:gd name="connsiteX6-251" fmla="*/ 14796 w 14796"/>
              <a:gd name="connsiteY6-252" fmla="*/ 0 h 10000"/>
              <a:gd name="connsiteX0-253" fmla="*/ 14796 w 14796"/>
              <a:gd name="connsiteY0-254" fmla="*/ 0 h 9968"/>
              <a:gd name="connsiteX1-255" fmla="*/ 0 w 14796"/>
              <a:gd name="connsiteY1-256" fmla="*/ 0 h 9968"/>
              <a:gd name="connsiteX2-257" fmla="*/ 280 w 14796"/>
              <a:gd name="connsiteY2-258" fmla="*/ 5005 h 9968"/>
              <a:gd name="connsiteX3-259" fmla="*/ 0 w 14796"/>
              <a:gd name="connsiteY3-260" fmla="*/ 9962 h 9968"/>
              <a:gd name="connsiteX4-261" fmla="*/ 14788 w 14796"/>
              <a:gd name="connsiteY4-262" fmla="*/ 9968 h 9968"/>
              <a:gd name="connsiteX5-263" fmla="*/ 10000 w 14796"/>
              <a:gd name="connsiteY5-264" fmla="*/ 5745 h 9968"/>
              <a:gd name="connsiteX6-265" fmla="*/ 14796 w 14796"/>
              <a:gd name="connsiteY6-266" fmla="*/ 0 h 9968"/>
              <a:gd name="connsiteX0-267" fmla="*/ 10000 w 10000"/>
              <a:gd name="connsiteY0-268" fmla="*/ 0 h 10000"/>
              <a:gd name="connsiteX1-269" fmla="*/ 0 w 10000"/>
              <a:gd name="connsiteY1-270" fmla="*/ 0 h 10000"/>
              <a:gd name="connsiteX2-271" fmla="*/ 189 w 10000"/>
              <a:gd name="connsiteY2-272" fmla="*/ 5021 h 10000"/>
              <a:gd name="connsiteX3-273" fmla="*/ 0 w 10000"/>
              <a:gd name="connsiteY3-274" fmla="*/ 9994 h 10000"/>
              <a:gd name="connsiteX4-275" fmla="*/ 9995 w 10000"/>
              <a:gd name="connsiteY4-276" fmla="*/ 10000 h 10000"/>
              <a:gd name="connsiteX5-277" fmla="*/ 9998 w 10000"/>
              <a:gd name="connsiteY5-278" fmla="*/ 6152 h 10000"/>
              <a:gd name="connsiteX6-279" fmla="*/ 10000 w 10000"/>
              <a:gd name="connsiteY6-280" fmla="*/ 0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0000" h="10000">
                <a:moveTo>
                  <a:pt x="10000" y="0"/>
                </a:moveTo>
                <a:lnTo>
                  <a:pt x="0" y="0"/>
                </a:lnTo>
                <a:cubicBezTo>
                  <a:pt x="62" y="1674"/>
                  <a:pt x="124" y="3347"/>
                  <a:pt x="189" y="5021"/>
                </a:cubicBezTo>
                <a:cubicBezTo>
                  <a:pt x="124" y="6679"/>
                  <a:pt x="62" y="8336"/>
                  <a:pt x="0" y="9994"/>
                </a:cubicBezTo>
                <a:lnTo>
                  <a:pt x="9995" y="10000"/>
                </a:lnTo>
                <a:cubicBezTo>
                  <a:pt x="9993" y="8184"/>
                  <a:pt x="9998" y="8051"/>
                  <a:pt x="9998" y="6152"/>
                </a:cubicBezTo>
                <a:cubicBezTo>
                  <a:pt x="9996" y="3296"/>
                  <a:pt x="10001" y="2674"/>
                  <a:pt x="10000" y="0"/>
                </a:cubicBez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9" name="Freeform 11"/>
          <p:cNvSpPr/>
          <p:nvPr userDrawn="1"/>
        </p:nvSpPr>
        <p:spPr bwMode="auto">
          <a:xfrm>
            <a:off x="310766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Layout>
</file>

<file path=ppt/slideLayouts/slideLayout132.xml><?xml version="1.0" encoding="utf-8"?>
<p:sldLayout xmlns:a="http://schemas.openxmlformats.org/drawingml/2006/main" xmlns:r="http://schemas.openxmlformats.org/officeDocument/2006/relationships" xmlns:p="http://schemas.openxmlformats.org/presentationml/2006/main" userDrawn="1">
  <p:cSld name="5#目录">
    <p:spTree>
      <p:nvGrpSpPr>
        <p:cNvPr id="1" name=""/>
        <p:cNvGrpSpPr/>
        <p:nvPr/>
      </p:nvGrpSpPr>
      <p:grpSpPr>
        <a:xfrm>
          <a:off x="0" y="0"/>
          <a:ext cx="0" cy="0"/>
          <a:chOff x="0" y="0"/>
          <a:chExt cx="0" cy="0"/>
        </a:xfrm>
      </p:grpSpPr>
      <p:sp>
        <p:nvSpPr>
          <p:cNvPr id="8" name="文本占位符 6"/>
          <p:cNvSpPr>
            <a:spLocks noGrp="1"/>
          </p:cNvSpPr>
          <p:nvPr>
            <p:ph type="body" sz="quarter" idx="10" hasCustomPrompt="1"/>
          </p:nvPr>
        </p:nvSpPr>
        <p:spPr>
          <a:xfrm>
            <a:off x="912283" y="1233487"/>
            <a:ext cx="10558800" cy="4680000"/>
          </a:xfrm>
        </p:spPr>
        <p:txBody>
          <a:bodyPr/>
          <a:lstStyle>
            <a:lvl1pPr marL="457200" marR="0" indent="-457200" algn="just" defTabSz="802005" rtl="0" eaLnBrk="1" fontAlgn="base" latinLnBrk="0" hangingPunct="1">
              <a:lnSpc>
                <a:spcPct val="140000"/>
              </a:lnSpc>
              <a:spcBef>
                <a:spcPct val="30000"/>
              </a:spcBef>
              <a:spcAft>
                <a:spcPct val="0"/>
              </a:spcAft>
              <a:buClr>
                <a:schemeClr val="tx1"/>
              </a:buClr>
              <a:buSzPct val="100000"/>
              <a:buFont typeface="+mj-lt"/>
              <a:buAutoNum type="arabicPeriod"/>
              <a:defRPr>
                <a:latin typeface="+mn-ea"/>
                <a:ea typeface="+mn-ea"/>
                <a:cs typeface="Arial" panose="020B0604020202020204" pitchFamily="34" charset="0"/>
              </a:defRPr>
            </a:lvl1pPr>
            <a:lvl2pPr>
              <a:buFont typeface="Wingdings" panose="05000000000000000000" pitchFamily="2" charset="2"/>
              <a:buChar char="p"/>
              <a:defRPr/>
            </a:lvl2pPr>
            <a:lvl3pPr>
              <a:defRPr/>
            </a:lvl3pPr>
            <a:lvl5pPr>
              <a:buNone/>
              <a:defRPr/>
            </a:lvl5pPr>
          </a:lstStyle>
          <a:p>
            <a:pPr marL="457200" indent="-457200">
              <a:buSzPct val="100000"/>
              <a:buFont typeface="+mj-lt"/>
              <a:buAutoNum type="arabicPeriod"/>
            </a:pPr>
            <a:r>
              <a:rPr lang="zh-CN" altLang="en-US" dirty="0"/>
              <a:t>一级目录一</a:t>
            </a:r>
            <a:endParaRPr lang="en-US" altLang="zh-CN" dirty="0"/>
          </a:p>
          <a:p>
            <a:pPr marL="457200" indent="-457200">
              <a:buSzPct val="100000"/>
              <a:buFont typeface="+mj-lt"/>
              <a:buAutoNum type="arabicPeriod"/>
            </a:pPr>
            <a:r>
              <a:rPr lang="zh-CN" altLang="en-US" dirty="0"/>
              <a:t>一级目录二</a:t>
            </a:r>
            <a:endParaRPr lang="en-US" altLang="zh-CN" dirty="0"/>
          </a:p>
          <a:p>
            <a:pPr marL="457200" indent="-457200">
              <a:buSzPct val="100000"/>
              <a:buFont typeface="+mj-lt"/>
              <a:buAutoNum type="arabicPeriod"/>
            </a:pPr>
            <a:r>
              <a:rPr lang="zh-CN" altLang="en-US" dirty="0"/>
              <a:t>一级目录三</a:t>
            </a:r>
            <a:endParaRPr lang="en-US" altLang="zh-CN" dirty="0"/>
          </a:p>
          <a:p>
            <a:pPr marL="457200" indent="-457200">
              <a:buSzPct val="100000"/>
              <a:buFont typeface="+mj-lt"/>
              <a:buAutoNum type="arabicPeriod"/>
            </a:pPr>
            <a:r>
              <a:rPr lang="zh-CN" altLang="en-US" dirty="0"/>
              <a:t>一级目录四</a:t>
            </a:r>
            <a:endParaRPr lang="en-US" altLang="zh-CN" dirty="0"/>
          </a:p>
          <a:p>
            <a:endParaRPr lang="zh-CN" altLang="en-US" dirty="0"/>
          </a:p>
        </p:txBody>
      </p:sp>
      <p:sp>
        <p:nvSpPr>
          <p:cNvPr id="6" name="TextBox 10"/>
          <p:cNvSpPr txBox="1"/>
          <p:nvPr userDrawn="1"/>
        </p:nvSpPr>
        <p:spPr bwMode="auto">
          <a:xfrm>
            <a:off x="1595500" y="408779"/>
            <a:ext cx="1665402" cy="639559"/>
          </a:xfrm>
          <a:prstGeom prst="rect">
            <a:avLst/>
          </a:prstGeom>
          <a:noFill/>
          <a:ln w="9525">
            <a:noFill/>
            <a:miter lim="800000"/>
          </a:ln>
        </p:spPr>
        <p:txBody>
          <a:bodyPr wrap="square" lIns="99980" tIns="49987" rIns="99980" bIns="49987" rtlCol="0">
            <a:spAutoFit/>
          </a:bodyPr>
          <a:lstStyle/>
          <a:p>
            <a:pPr defTabSz="1001395" eaLnBrk="0" hangingPunct="0"/>
            <a:r>
              <a:rPr lang="zh-CN" altLang="en-US" sz="3500" b="1" dirty="0" smtClean="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rPr>
              <a:t>目录</a:t>
            </a:r>
            <a:endParaRPr lang="zh-CN" altLang="en-US" sz="3500" b="1" dirty="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7"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9"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10" name="组合 9"/>
          <p:cNvGrpSpPr/>
          <p:nvPr userDrawn="1"/>
        </p:nvGrpSpPr>
        <p:grpSpPr>
          <a:xfrm>
            <a:off x="587388" y="515379"/>
            <a:ext cx="358335" cy="426359"/>
            <a:chOff x="3295650" y="230188"/>
            <a:chExt cx="936625" cy="1114426"/>
          </a:xfrm>
          <a:solidFill>
            <a:schemeClr val="bg1"/>
          </a:solidFill>
        </p:grpSpPr>
        <p:sp>
          <p:nvSpPr>
            <p:cNvPr id="11" name="Rectangle 16"/>
            <p:cNvSpPr>
              <a:spLocks noChangeArrowheads="1"/>
            </p:cNvSpPr>
            <p:nvPr/>
          </p:nvSpPr>
          <p:spPr bwMode="auto">
            <a:xfrm>
              <a:off x="3959225" y="876301"/>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3" name="Rectangle 17"/>
            <p:cNvSpPr>
              <a:spLocks noChangeArrowheads="1"/>
            </p:cNvSpPr>
            <p:nvPr/>
          </p:nvSpPr>
          <p:spPr bwMode="auto">
            <a:xfrm>
              <a:off x="3959225" y="777876"/>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4" name="Rectangle 18"/>
            <p:cNvSpPr>
              <a:spLocks noChangeArrowheads="1"/>
            </p:cNvSpPr>
            <p:nvPr/>
          </p:nvSpPr>
          <p:spPr bwMode="auto">
            <a:xfrm>
              <a:off x="3959225" y="677863"/>
              <a:ext cx="182563"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5" name="Rectangle 19"/>
            <p:cNvSpPr>
              <a:spLocks noChangeArrowheads="1"/>
            </p:cNvSpPr>
            <p:nvPr/>
          </p:nvSpPr>
          <p:spPr bwMode="auto">
            <a:xfrm>
              <a:off x="3959225" y="582613"/>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6" name="Rectangle 20"/>
            <p:cNvSpPr>
              <a:spLocks noChangeArrowheads="1"/>
            </p:cNvSpPr>
            <p:nvPr/>
          </p:nvSpPr>
          <p:spPr bwMode="auto">
            <a:xfrm>
              <a:off x="3676650" y="1101726"/>
              <a:ext cx="469900"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7" name="Rectangle 21"/>
            <p:cNvSpPr>
              <a:spLocks noChangeArrowheads="1"/>
            </p:cNvSpPr>
            <p:nvPr/>
          </p:nvSpPr>
          <p:spPr bwMode="auto">
            <a:xfrm>
              <a:off x="3676650" y="1198563"/>
              <a:ext cx="469900"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8" name="Freeform 22"/>
            <p:cNvSpPr/>
            <p:nvPr/>
          </p:nvSpPr>
          <p:spPr bwMode="auto">
            <a:xfrm>
              <a:off x="3590925" y="482601"/>
              <a:ext cx="641350" cy="862013"/>
            </a:xfrm>
            <a:custGeom>
              <a:avLst/>
              <a:gdLst>
                <a:gd name="T0" fmla="*/ 229 w 404"/>
                <a:gd name="T1" fmla="*/ 0 h 543"/>
                <a:gd name="T2" fmla="*/ 229 w 404"/>
                <a:gd name="T3" fmla="*/ 30 h 543"/>
                <a:gd name="T4" fmla="*/ 373 w 404"/>
                <a:gd name="T5" fmla="*/ 30 h 543"/>
                <a:gd name="T6" fmla="*/ 373 w 404"/>
                <a:gd name="T7" fmla="*/ 513 h 543"/>
                <a:gd name="T8" fmla="*/ 33 w 404"/>
                <a:gd name="T9" fmla="*/ 513 h 543"/>
                <a:gd name="T10" fmla="*/ 31 w 404"/>
                <a:gd name="T11" fmla="*/ 387 h 543"/>
                <a:gd name="T12" fmla="*/ 0 w 404"/>
                <a:gd name="T13" fmla="*/ 387 h 543"/>
                <a:gd name="T14" fmla="*/ 0 w 404"/>
                <a:gd name="T15" fmla="*/ 543 h 543"/>
                <a:gd name="T16" fmla="*/ 404 w 404"/>
                <a:gd name="T17" fmla="*/ 543 h 543"/>
                <a:gd name="T18" fmla="*/ 404 w 404"/>
                <a:gd name="T19" fmla="*/ 0 h 543"/>
                <a:gd name="T20" fmla="*/ 229 w 404"/>
                <a:gd name="T21" fmla="*/ 0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4" h="543">
                  <a:moveTo>
                    <a:pt x="229" y="0"/>
                  </a:moveTo>
                  <a:lnTo>
                    <a:pt x="229" y="30"/>
                  </a:lnTo>
                  <a:lnTo>
                    <a:pt x="373" y="30"/>
                  </a:lnTo>
                  <a:lnTo>
                    <a:pt x="373" y="513"/>
                  </a:lnTo>
                  <a:lnTo>
                    <a:pt x="33" y="513"/>
                  </a:lnTo>
                  <a:lnTo>
                    <a:pt x="31" y="387"/>
                  </a:lnTo>
                  <a:lnTo>
                    <a:pt x="0" y="387"/>
                  </a:lnTo>
                  <a:lnTo>
                    <a:pt x="0" y="543"/>
                  </a:lnTo>
                  <a:lnTo>
                    <a:pt x="404" y="543"/>
                  </a:lnTo>
                  <a:lnTo>
                    <a:pt x="404" y="0"/>
                  </a:lnTo>
                  <a:lnTo>
                    <a:pt x="229"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9" name="Rectangle 23"/>
            <p:cNvSpPr>
              <a:spLocks noChangeArrowheads="1"/>
            </p:cNvSpPr>
            <p:nvPr/>
          </p:nvSpPr>
          <p:spPr bwMode="auto">
            <a:xfrm>
              <a:off x="3959225" y="989013"/>
              <a:ext cx="182563"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0" name="Freeform 24"/>
            <p:cNvSpPr>
              <a:spLocks noEditPoints="1"/>
            </p:cNvSpPr>
            <p:nvPr/>
          </p:nvSpPr>
          <p:spPr bwMode="auto">
            <a:xfrm>
              <a:off x="3295650" y="230188"/>
              <a:ext cx="639763" cy="852488"/>
            </a:xfrm>
            <a:custGeom>
              <a:avLst/>
              <a:gdLst>
                <a:gd name="T0" fmla="*/ 403 w 403"/>
                <a:gd name="T1" fmla="*/ 0 h 537"/>
                <a:gd name="T2" fmla="*/ 0 w 403"/>
                <a:gd name="T3" fmla="*/ 0 h 537"/>
                <a:gd name="T4" fmla="*/ 0 w 403"/>
                <a:gd name="T5" fmla="*/ 447 h 537"/>
                <a:gd name="T6" fmla="*/ 92 w 403"/>
                <a:gd name="T7" fmla="*/ 537 h 537"/>
                <a:gd name="T8" fmla="*/ 403 w 403"/>
                <a:gd name="T9" fmla="*/ 537 h 537"/>
                <a:gd name="T10" fmla="*/ 403 w 403"/>
                <a:gd name="T11" fmla="*/ 0 h 537"/>
                <a:gd name="T12" fmla="*/ 373 w 403"/>
                <a:gd name="T13" fmla="*/ 508 h 537"/>
                <a:gd name="T14" fmla="*/ 108 w 403"/>
                <a:gd name="T15" fmla="*/ 508 h 537"/>
                <a:gd name="T16" fmla="*/ 108 w 403"/>
                <a:gd name="T17" fmla="*/ 433 h 537"/>
                <a:gd name="T18" fmla="*/ 30 w 403"/>
                <a:gd name="T19" fmla="*/ 433 h 537"/>
                <a:gd name="T20" fmla="*/ 30 w 403"/>
                <a:gd name="T21" fmla="*/ 31 h 537"/>
                <a:gd name="T22" fmla="*/ 373 w 403"/>
                <a:gd name="T23" fmla="*/ 31 h 537"/>
                <a:gd name="T24" fmla="*/ 373 w 403"/>
                <a:gd name="T25" fmla="*/ 508 h 5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3" h="537">
                  <a:moveTo>
                    <a:pt x="403" y="0"/>
                  </a:moveTo>
                  <a:lnTo>
                    <a:pt x="0" y="0"/>
                  </a:lnTo>
                  <a:lnTo>
                    <a:pt x="0" y="447"/>
                  </a:lnTo>
                  <a:lnTo>
                    <a:pt x="92" y="537"/>
                  </a:lnTo>
                  <a:lnTo>
                    <a:pt x="403" y="537"/>
                  </a:lnTo>
                  <a:lnTo>
                    <a:pt x="403" y="0"/>
                  </a:lnTo>
                  <a:close/>
                  <a:moveTo>
                    <a:pt x="373" y="508"/>
                  </a:moveTo>
                  <a:lnTo>
                    <a:pt x="108" y="508"/>
                  </a:lnTo>
                  <a:lnTo>
                    <a:pt x="108" y="433"/>
                  </a:lnTo>
                  <a:lnTo>
                    <a:pt x="30" y="433"/>
                  </a:lnTo>
                  <a:lnTo>
                    <a:pt x="30" y="31"/>
                  </a:lnTo>
                  <a:lnTo>
                    <a:pt x="373" y="31"/>
                  </a:lnTo>
                  <a:lnTo>
                    <a:pt x="373" y="50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1" name="Rectangle 25"/>
            <p:cNvSpPr>
              <a:spLocks noChangeArrowheads="1"/>
            </p:cNvSpPr>
            <p:nvPr/>
          </p:nvSpPr>
          <p:spPr bwMode="auto">
            <a:xfrm>
              <a:off x="3441700" y="376238"/>
              <a:ext cx="176213" cy="3238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2" name="Rectangle 26"/>
            <p:cNvSpPr>
              <a:spLocks noChangeArrowheads="1"/>
            </p:cNvSpPr>
            <p:nvPr/>
          </p:nvSpPr>
          <p:spPr bwMode="auto">
            <a:xfrm>
              <a:off x="3411538" y="755651"/>
              <a:ext cx="438150" cy="460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3" name="Rectangle 27"/>
            <p:cNvSpPr>
              <a:spLocks noChangeArrowheads="1"/>
            </p:cNvSpPr>
            <p:nvPr/>
          </p:nvSpPr>
          <p:spPr bwMode="auto">
            <a:xfrm>
              <a:off x="3670300" y="565151"/>
              <a:ext cx="179388"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4" name="Rectangle 28"/>
            <p:cNvSpPr>
              <a:spLocks noChangeArrowheads="1"/>
            </p:cNvSpPr>
            <p:nvPr/>
          </p:nvSpPr>
          <p:spPr bwMode="auto">
            <a:xfrm>
              <a:off x="3670300" y="658813"/>
              <a:ext cx="179388" cy="412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5" name="Rectangle 29"/>
            <p:cNvSpPr>
              <a:spLocks noChangeArrowheads="1"/>
            </p:cNvSpPr>
            <p:nvPr/>
          </p:nvSpPr>
          <p:spPr bwMode="auto">
            <a:xfrm>
              <a:off x="3670300" y="471488"/>
              <a:ext cx="179388"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6" name="Rectangle 30"/>
            <p:cNvSpPr>
              <a:spLocks noChangeArrowheads="1"/>
            </p:cNvSpPr>
            <p:nvPr/>
          </p:nvSpPr>
          <p:spPr bwMode="auto">
            <a:xfrm>
              <a:off x="3670300" y="376238"/>
              <a:ext cx="179388" cy="412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7" name="Rectangle 31"/>
            <p:cNvSpPr>
              <a:spLocks noChangeArrowheads="1"/>
            </p:cNvSpPr>
            <p:nvPr/>
          </p:nvSpPr>
          <p:spPr bwMode="auto">
            <a:xfrm>
              <a:off x="3411538" y="842963"/>
              <a:ext cx="438150"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29" name="Freeform 6"/>
          <p:cNvSpPr/>
          <p:nvPr userDrawn="1"/>
        </p:nvSpPr>
        <p:spPr bwMode="auto">
          <a:xfrm>
            <a:off x="3213039" y="296368"/>
            <a:ext cx="8978961" cy="864888"/>
          </a:xfrm>
          <a:custGeom>
            <a:avLst/>
            <a:gdLst>
              <a:gd name="T0" fmla="*/ 6409 w 6533"/>
              <a:gd name="T1" fmla="*/ 0 h 617"/>
              <a:gd name="T2" fmla="*/ 0 w 6533"/>
              <a:gd name="T3" fmla="*/ 0 h 617"/>
              <a:gd name="T4" fmla="*/ 126 w 6533"/>
              <a:gd name="T5" fmla="*/ 310 h 617"/>
              <a:gd name="T6" fmla="*/ 0 w 6533"/>
              <a:gd name="T7" fmla="*/ 617 h 617"/>
              <a:gd name="T8" fmla="*/ 6409 w 6533"/>
              <a:gd name="T9" fmla="*/ 617 h 617"/>
              <a:gd name="T10" fmla="*/ 6533 w 6533"/>
              <a:gd name="T11" fmla="*/ 310 h 617"/>
              <a:gd name="T12" fmla="*/ 6409 w 6533"/>
              <a:gd name="T13" fmla="*/ 0 h 617"/>
              <a:gd name="connsiteX0" fmla="*/ 9810 w 9810"/>
              <a:gd name="connsiteY0" fmla="*/ 0 h 10000"/>
              <a:gd name="connsiteX1" fmla="*/ 0 w 9810"/>
              <a:gd name="connsiteY1" fmla="*/ 0 h 10000"/>
              <a:gd name="connsiteX2" fmla="*/ 193 w 9810"/>
              <a:gd name="connsiteY2" fmla="*/ 5024 h 10000"/>
              <a:gd name="connsiteX3" fmla="*/ 0 w 9810"/>
              <a:gd name="connsiteY3" fmla="*/ 10000 h 10000"/>
              <a:gd name="connsiteX4" fmla="*/ 9810 w 9810"/>
              <a:gd name="connsiteY4" fmla="*/ 10000 h 10000"/>
              <a:gd name="connsiteX5" fmla="*/ 7589 w 9810"/>
              <a:gd name="connsiteY5" fmla="*/ 5574 h 10000"/>
              <a:gd name="connsiteX6" fmla="*/ 9810 w 9810"/>
              <a:gd name="connsiteY6" fmla="*/ 0 h 10000"/>
              <a:gd name="connsiteX0-1" fmla="*/ 7021 w 10000"/>
              <a:gd name="connsiteY0-2" fmla="*/ 0 h 10000"/>
              <a:gd name="connsiteX1-3" fmla="*/ 0 w 10000"/>
              <a:gd name="connsiteY1-4" fmla="*/ 0 h 10000"/>
              <a:gd name="connsiteX2-5" fmla="*/ 197 w 10000"/>
              <a:gd name="connsiteY2-6" fmla="*/ 5024 h 10000"/>
              <a:gd name="connsiteX3-7" fmla="*/ 0 w 10000"/>
              <a:gd name="connsiteY3-8" fmla="*/ 10000 h 10000"/>
              <a:gd name="connsiteX4-9" fmla="*/ 10000 w 10000"/>
              <a:gd name="connsiteY4-10" fmla="*/ 10000 h 10000"/>
              <a:gd name="connsiteX5-11" fmla="*/ 7736 w 10000"/>
              <a:gd name="connsiteY5-12" fmla="*/ 5574 h 10000"/>
              <a:gd name="connsiteX6-13" fmla="*/ 7021 w 10000"/>
              <a:gd name="connsiteY6-14" fmla="*/ 0 h 10000"/>
              <a:gd name="connsiteX0-15" fmla="*/ 7021 w 7736"/>
              <a:gd name="connsiteY0-16" fmla="*/ 0 h 10038"/>
              <a:gd name="connsiteX1-17" fmla="*/ 0 w 7736"/>
              <a:gd name="connsiteY1-18" fmla="*/ 0 h 10038"/>
              <a:gd name="connsiteX2-19" fmla="*/ 197 w 7736"/>
              <a:gd name="connsiteY2-20" fmla="*/ 5024 h 10038"/>
              <a:gd name="connsiteX3-21" fmla="*/ 0 w 7736"/>
              <a:gd name="connsiteY3-22" fmla="*/ 10000 h 10038"/>
              <a:gd name="connsiteX4-23" fmla="*/ 7017 w 7736"/>
              <a:gd name="connsiteY4-24" fmla="*/ 10038 h 10038"/>
              <a:gd name="connsiteX5-25" fmla="*/ 7736 w 7736"/>
              <a:gd name="connsiteY5-26" fmla="*/ 5574 h 10038"/>
              <a:gd name="connsiteX6-27" fmla="*/ 7021 w 7736"/>
              <a:gd name="connsiteY6-28" fmla="*/ 0 h 10038"/>
              <a:gd name="connsiteX0-29" fmla="*/ 9076 w 9316"/>
              <a:gd name="connsiteY0-30" fmla="*/ 0 h 10000"/>
              <a:gd name="connsiteX1-31" fmla="*/ 0 w 9316"/>
              <a:gd name="connsiteY1-32" fmla="*/ 0 h 10000"/>
              <a:gd name="connsiteX2-33" fmla="*/ 255 w 9316"/>
              <a:gd name="connsiteY2-34" fmla="*/ 5005 h 10000"/>
              <a:gd name="connsiteX3-35" fmla="*/ 0 w 9316"/>
              <a:gd name="connsiteY3-36" fmla="*/ 9962 h 10000"/>
              <a:gd name="connsiteX4-37" fmla="*/ 9071 w 9316"/>
              <a:gd name="connsiteY4-38" fmla="*/ 10000 h 10000"/>
              <a:gd name="connsiteX5-39" fmla="*/ 9316 w 9316"/>
              <a:gd name="connsiteY5-40" fmla="*/ 5668 h 10000"/>
              <a:gd name="connsiteX6-41" fmla="*/ 9076 w 9316"/>
              <a:gd name="connsiteY6-42" fmla="*/ 0 h 10000"/>
              <a:gd name="connsiteX0-43" fmla="*/ 9742 w 10000"/>
              <a:gd name="connsiteY0-44" fmla="*/ 0 h 10000"/>
              <a:gd name="connsiteX1-45" fmla="*/ 0 w 10000"/>
              <a:gd name="connsiteY1-46" fmla="*/ 0 h 10000"/>
              <a:gd name="connsiteX2-47" fmla="*/ 274 w 10000"/>
              <a:gd name="connsiteY2-48" fmla="*/ 5005 h 10000"/>
              <a:gd name="connsiteX3-49" fmla="*/ 0 w 10000"/>
              <a:gd name="connsiteY3-50" fmla="*/ 9962 h 10000"/>
              <a:gd name="connsiteX4-51" fmla="*/ 9737 w 10000"/>
              <a:gd name="connsiteY4-52" fmla="*/ 10000 h 10000"/>
              <a:gd name="connsiteX5-53" fmla="*/ 10000 w 10000"/>
              <a:gd name="connsiteY5-54" fmla="*/ 5668 h 10000"/>
              <a:gd name="connsiteX6-55" fmla="*/ 9742 w 10000"/>
              <a:gd name="connsiteY6-56" fmla="*/ 0 h 10000"/>
              <a:gd name="connsiteX0-57" fmla="*/ 9742 w 9877"/>
              <a:gd name="connsiteY0-58" fmla="*/ 0 h 10000"/>
              <a:gd name="connsiteX1-59" fmla="*/ 0 w 9877"/>
              <a:gd name="connsiteY1-60" fmla="*/ 0 h 10000"/>
              <a:gd name="connsiteX2-61" fmla="*/ 274 w 9877"/>
              <a:gd name="connsiteY2-62" fmla="*/ 5005 h 10000"/>
              <a:gd name="connsiteX3-63" fmla="*/ 0 w 9877"/>
              <a:gd name="connsiteY3-64" fmla="*/ 9962 h 10000"/>
              <a:gd name="connsiteX4-65" fmla="*/ 9737 w 9877"/>
              <a:gd name="connsiteY4-66" fmla="*/ 10000 h 10000"/>
              <a:gd name="connsiteX5-67" fmla="*/ 9738 w 9877"/>
              <a:gd name="connsiteY5-68" fmla="*/ 5783 h 10000"/>
              <a:gd name="connsiteX6-69" fmla="*/ 9742 w 9877"/>
              <a:gd name="connsiteY6-70" fmla="*/ 0 h 10000"/>
              <a:gd name="connsiteX0-71" fmla="*/ 9863 w 9991"/>
              <a:gd name="connsiteY0-72" fmla="*/ 0 h 10000"/>
              <a:gd name="connsiteX1-73" fmla="*/ 0 w 9991"/>
              <a:gd name="connsiteY1-74" fmla="*/ 0 h 10000"/>
              <a:gd name="connsiteX2-75" fmla="*/ 277 w 9991"/>
              <a:gd name="connsiteY2-76" fmla="*/ 5005 h 10000"/>
              <a:gd name="connsiteX3-77" fmla="*/ 0 w 9991"/>
              <a:gd name="connsiteY3-78" fmla="*/ 9962 h 10000"/>
              <a:gd name="connsiteX4-79" fmla="*/ 9858 w 9991"/>
              <a:gd name="connsiteY4-80" fmla="*/ 10000 h 10000"/>
              <a:gd name="connsiteX5-81" fmla="*/ 9817 w 9991"/>
              <a:gd name="connsiteY5-82" fmla="*/ 5783 h 10000"/>
              <a:gd name="connsiteX6-83" fmla="*/ 9863 w 9991"/>
              <a:gd name="connsiteY6-84" fmla="*/ 0 h 10000"/>
              <a:gd name="connsiteX0-85" fmla="*/ 9872 w 10014"/>
              <a:gd name="connsiteY0-86" fmla="*/ 0 h 10000"/>
              <a:gd name="connsiteX1-87" fmla="*/ 0 w 10014"/>
              <a:gd name="connsiteY1-88" fmla="*/ 0 h 10000"/>
              <a:gd name="connsiteX2-89" fmla="*/ 277 w 10014"/>
              <a:gd name="connsiteY2-90" fmla="*/ 5005 h 10000"/>
              <a:gd name="connsiteX3-91" fmla="*/ 0 w 10014"/>
              <a:gd name="connsiteY3-92" fmla="*/ 9962 h 10000"/>
              <a:gd name="connsiteX4-93" fmla="*/ 9867 w 10014"/>
              <a:gd name="connsiteY4-94" fmla="*/ 10000 h 10000"/>
              <a:gd name="connsiteX5-95" fmla="*/ 9890 w 10014"/>
              <a:gd name="connsiteY5-96" fmla="*/ 5745 h 10000"/>
              <a:gd name="connsiteX6-97" fmla="*/ 9872 w 10014"/>
              <a:gd name="connsiteY6-98" fmla="*/ 0 h 10000"/>
              <a:gd name="connsiteX0-99" fmla="*/ 9872 w 10030"/>
              <a:gd name="connsiteY0-100" fmla="*/ 0 h 10000"/>
              <a:gd name="connsiteX1-101" fmla="*/ 0 w 10030"/>
              <a:gd name="connsiteY1-102" fmla="*/ 0 h 10000"/>
              <a:gd name="connsiteX2-103" fmla="*/ 277 w 10030"/>
              <a:gd name="connsiteY2-104" fmla="*/ 5005 h 10000"/>
              <a:gd name="connsiteX3-105" fmla="*/ 0 w 10030"/>
              <a:gd name="connsiteY3-106" fmla="*/ 9962 h 10000"/>
              <a:gd name="connsiteX4-107" fmla="*/ 9867 w 10030"/>
              <a:gd name="connsiteY4-108" fmla="*/ 10000 h 10000"/>
              <a:gd name="connsiteX5-109" fmla="*/ 9890 w 10030"/>
              <a:gd name="connsiteY5-110" fmla="*/ 5745 h 10000"/>
              <a:gd name="connsiteX6-111" fmla="*/ 9872 w 10030"/>
              <a:gd name="connsiteY6-112" fmla="*/ 0 h 10000"/>
              <a:gd name="connsiteX0-113" fmla="*/ 9872 w 9921"/>
              <a:gd name="connsiteY0-114" fmla="*/ 0 h 10000"/>
              <a:gd name="connsiteX1-115" fmla="*/ 0 w 9921"/>
              <a:gd name="connsiteY1-116" fmla="*/ 0 h 10000"/>
              <a:gd name="connsiteX2-117" fmla="*/ 277 w 9921"/>
              <a:gd name="connsiteY2-118" fmla="*/ 5005 h 10000"/>
              <a:gd name="connsiteX3-119" fmla="*/ 0 w 9921"/>
              <a:gd name="connsiteY3-120" fmla="*/ 9962 h 10000"/>
              <a:gd name="connsiteX4-121" fmla="*/ 9867 w 9921"/>
              <a:gd name="connsiteY4-122" fmla="*/ 10000 h 10000"/>
              <a:gd name="connsiteX5-123" fmla="*/ 9890 w 9921"/>
              <a:gd name="connsiteY5-124" fmla="*/ 5745 h 10000"/>
              <a:gd name="connsiteX6-125" fmla="*/ 9872 w 9921"/>
              <a:gd name="connsiteY6-126" fmla="*/ 0 h 10000"/>
              <a:gd name="connsiteX0-127" fmla="*/ 9951 w 9974"/>
              <a:gd name="connsiteY0-128" fmla="*/ 0 h 10000"/>
              <a:gd name="connsiteX1-129" fmla="*/ 0 w 9974"/>
              <a:gd name="connsiteY1-130" fmla="*/ 0 h 10000"/>
              <a:gd name="connsiteX2-131" fmla="*/ 279 w 9974"/>
              <a:gd name="connsiteY2-132" fmla="*/ 5005 h 10000"/>
              <a:gd name="connsiteX3-133" fmla="*/ 0 w 9974"/>
              <a:gd name="connsiteY3-134" fmla="*/ 9962 h 10000"/>
              <a:gd name="connsiteX4-135" fmla="*/ 9946 w 9974"/>
              <a:gd name="connsiteY4-136" fmla="*/ 10000 h 10000"/>
              <a:gd name="connsiteX5-137" fmla="*/ 9969 w 9974"/>
              <a:gd name="connsiteY5-138" fmla="*/ 5745 h 10000"/>
              <a:gd name="connsiteX6-139" fmla="*/ 9951 w 9974"/>
              <a:gd name="connsiteY6-140" fmla="*/ 0 h 10000"/>
              <a:gd name="connsiteX0-141" fmla="*/ 9977 w 10001"/>
              <a:gd name="connsiteY0-142" fmla="*/ 0 h 10000"/>
              <a:gd name="connsiteX1-143" fmla="*/ 0 w 10001"/>
              <a:gd name="connsiteY1-144" fmla="*/ 0 h 10000"/>
              <a:gd name="connsiteX2-145" fmla="*/ 280 w 10001"/>
              <a:gd name="connsiteY2-146" fmla="*/ 5005 h 10000"/>
              <a:gd name="connsiteX3-147" fmla="*/ 0 w 10001"/>
              <a:gd name="connsiteY3-148" fmla="*/ 9962 h 10000"/>
              <a:gd name="connsiteX4-149" fmla="*/ 9972 w 10001"/>
              <a:gd name="connsiteY4-150" fmla="*/ 10000 h 10000"/>
              <a:gd name="connsiteX5-151" fmla="*/ 9995 w 10001"/>
              <a:gd name="connsiteY5-152" fmla="*/ 5745 h 10000"/>
              <a:gd name="connsiteX6-153" fmla="*/ 9977 w 10001"/>
              <a:gd name="connsiteY6-154" fmla="*/ 0 h 10000"/>
              <a:gd name="connsiteX0-155" fmla="*/ 9977 w 10001"/>
              <a:gd name="connsiteY0-156" fmla="*/ 0 h 10000"/>
              <a:gd name="connsiteX1-157" fmla="*/ 0 w 10001"/>
              <a:gd name="connsiteY1-158" fmla="*/ 0 h 10000"/>
              <a:gd name="connsiteX2-159" fmla="*/ 280 w 10001"/>
              <a:gd name="connsiteY2-160" fmla="*/ 5005 h 10000"/>
              <a:gd name="connsiteX3-161" fmla="*/ 0 w 10001"/>
              <a:gd name="connsiteY3-162" fmla="*/ 9962 h 10000"/>
              <a:gd name="connsiteX4-163" fmla="*/ 9972 w 10001"/>
              <a:gd name="connsiteY4-164" fmla="*/ 10000 h 10000"/>
              <a:gd name="connsiteX5-165" fmla="*/ 9995 w 10001"/>
              <a:gd name="connsiteY5-166" fmla="*/ 5745 h 10000"/>
              <a:gd name="connsiteX6-167" fmla="*/ 9977 w 10001"/>
              <a:gd name="connsiteY6-168" fmla="*/ 0 h 10000"/>
              <a:gd name="connsiteX0-169" fmla="*/ 9977 w 10001"/>
              <a:gd name="connsiteY0-170" fmla="*/ 0 h 10000"/>
              <a:gd name="connsiteX1-171" fmla="*/ 0 w 10001"/>
              <a:gd name="connsiteY1-172" fmla="*/ 0 h 10000"/>
              <a:gd name="connsiteX2-173" fmla="*/ 280 w 10001"/>
              <a:gd name="connsiteY2-174" fmla="*/ 5005 h 10000"/>
              <a:gd name="connsiteX3-175" fmla="*/ 0 w 10001"/>
              <a:gd name="connsiteY3-176" fmla="*/ 9962 h 10000"/>
              <a:gd name="connsiteX4-177" fmla="*/ 9972 w 10001"/>
              <a:gd name="connsiteY4-178" fmla="*/ 10000 h 10000"/>
              <a:gd name="connsiteX5-179" fmla="*/ 9995 w 10001"/>
              <a:gd name="connsiteY5-180" fmla="*/ 5745 h 10000"/>
              <a:gd name="connsiteX6-181" fmla="*/ 9977 w 10001"/>
              <a:gd name="connsiteY6-182" fmla="*/ 0 h 10000"/>
              <a:gd name="connsiteX0-183" fmla="*/ 9977 w 9995"/>
              <a:gd name="connsiteY0-184" fmla="*/ 0 h 10000"/>
              <a:gd name="connsiteX1-185" fmla="*/ 0 w 9995"/>
              <a:gd name="connsiteY1-186" fmla="*/ 0 h 10000"/>
              <a:gd name="connsiteX2-187" fmla="*/ 280 w 9995"/>
              <a:gd name="connsiteY2-188" fmla="*/ 5005 h 10000"/>
              <a:gd name="connsiteX3-189" fmla="*/ 0 w 9995"/>
              <a:gd name="connsiteY3-190" fmla="*/ 9962 h 10000"/>
              <a:gd name="connsiteX4-191" fmla="*/ 9972 w 9995"/>
              <a:gd name="connsiteY4-192" fmla="*/ 10000 h 10000"/>
              <a:gd name="connsiteX5-193" fmla="*/ 9995 w 9995"/>
              <a:gd name="connsiteY5-194" fmla="*/ 5745 h 10000"/>
              <a:gd name="connsiteX6-195" fmla="*/ 9977 w 9995"/>
              <a:gd name="connsiteY6-196" fmla="*/ 0 h 10000"/>
              <a:gd name="connsiteX0-197" fmla="*/ 9999 w 10000"/>
              <a:gd name="connsiteY0-198" fmla="*/ 0 h 10000"/>
              <a:gd name="connsiteX1-199" fmla="*/ 0 w 10000"/>
              <a:gd name="connsiteY1-200" fmla="*/ 0 h 10000"/>
              <a:gd name="connsiteX2-201" fmla="*/ 280 w 10000"/>
              <a:gd name="connsiteY2-202" fmla="*/ 5005 h 10000"/>
              <a:gd name="connsiteX3-203" fmla="*/ 0 w 10000"/>
              <a:gd name="connsiteY3-204" fmla="*/ 9962 h 10000"/>
              <a:gd name="connsiteX4-205" fmla="*/ 9977 w 10000"/>
              <a:gd name="connsiteY4-206" fmla="*/ 10000 h 10000"/>
              <a:gd name="connsiteX5-207" fmla="*/ 10000 w 10000"/>
              <a:gd name="connsiteY5-208" fmla="*/ 5745 h 10000"/>
              <a:gd name="connsiteX6-209" fmla="*/ 9999 w 10000"/>
              <a:gd name="connsiteY6-210" fmla="*/ 0 h 10000"/>
              <a:gd name="connsiteX0-211" fmla="*/ 9999 w 10004"/>
              <a:gd name="connsiteY0-212" fmla="*/ 0 h 10000"/>
              <a:gd name="connsiteX1-213" fmla="*/ 0 w 10004"/>
              <a:gd name="connsiteY1-214" fmla="*/ 0 h 10000"/>
              <a:gd name="connsiteX2-215" fmla="*/ 280 w 10004"/>
              <a:gd name="connsiteY2-216" fmla="*/ 5005 h 10000"/>
              <a:gd name="connsiteX3-217" fmla="*/ 0 w 10004"/>
              <a:gd name="connsiteY3-218" fmla="*/ 9962 h 10000"/>
              <a:gd name="connsiteX4-219" fmla="*/ 10000 w 10004"/>
              <a:gd name="connsiteY4-220" fmla="*/ 10000 h 10000"/>
              <a:gd name="connsiteX5-221" fmla="*/ 10000 w 10004"/>
              <a:gd name="connsiteY5-222" fmla="*/ 5745 h 10000"/>
              <a:gd name="connsiteX6-223" fmla="*/ 9999 w 10004"/>
              <a:gd name="connsiteY6-224" fmla="*/ 0 h 10000"/>
              <a:gd name="connsiteX0-225" fmla="*/ 9999 w 10000"/>
              <a:gd name="connsiteY0-226" fmla="*/ 0 h 10000"/>
              <a:gd name="connsiteX1-227" fmla="*/ 0 w 10000"/>
              <a:gd name="connsiteY1-228" fmla="*/ 0 h 10000"/>
              <a:gd name="connsiteX2-229" fmla="*/ 280 w 10000"/>
              <a:gd name="connsiteY2-230" fmla="*/ 5005 h 10000"/>
              <a:gd name="connsiteX3-231" fmla="*/ 0 w 10000"/>
              <a:gd name="connsiteY3-232" fmla="*/ 9962 h 10000"/>
              <a:gd name="connsiteX4-233" fmla="*/ 10000 w 10000"/>
              <a:gd name="connsiteY4-234" fmla="*/ 10000 h 10000"/>
              <a:gd name="connsiteX5-235" fmla="*/ 10000 w 10000"/>
              <a:gd name="connsiteY5-236" fmla="*/ 5745 h 10000"/>
              <a:gd name="connsiteX6-237" fmla="*/ 9999 w 10000"/>
              <a:gd name="connsiteY6-238" fmla="*/ 0 h 10000"/>
              <a:gd name="connsiteX0-239" fmla="*/ 14796 w 14796"/>
              <a:gd name="connsiteY0-240" fmla="*/ 0 h 10000"/>
              <a:gd name="connsiteX1-241" fmla="*/ 0 w 14796"/>
              <a:gd name="connsiteY1-242" fmla="*/ 0 h 10000"/>
              <a:gd name="connsiteX2-243" fmla="*/ 280 w 14796"/>
              <a:gd name="connsiteY2-244" fmla="*/ 5005 h 10000"/>
              <a:gd name="connsiteX3-245" fmla="*/ 0 w 14796"/>
              <a:gd name="connsiteY3-246" fmla="*/ 9962 h 10000"/>
              <a:gd name="connsiteX4-247" fmla="*/ 10000 w 14796"/>
              <a:gd name="connsiteY4-248" fmla="*/ 10000 h 10000"/>
              <a:gd name="connsiteX5-249" fmla="*/ 10000 w 14796"/>
              <a:gd name="connsiteY5-250" fmla="*/ 5745 h 10000"/>
              <a:gd name="connsiteX6-251" fmla="*/ 14796 w 14796"/>
              <a:gd name="connsiteY6-252" fmla="*/ 0 h 10000"/>
              <a:gd name="connsiteX0-253" fmla="*/ 14796 w 14796"/>
              <a:gd name="connsiteY0-254" fmla="*/ 0 h 9968"/>
              <a:gd name="connsiteX1-255" fmla="*/ 0 w 14796"/>
              <a:gd name="connsiteY1-256" fmla="*/ 0 h 9968"/>
              <a:gd name="connsiteX2-257" fmla="*/ 280 w 14796"/>
              <a:gd name="connsiteY2-258" fmla="*/ 5005 h 9968"/>
              <a:gd name="connsiteX3-259" fmla="*/ 0 w 14796"/>
              <a:gd name="connsiteY3-260" fmla="*/ 9962 h 9968"/>
              <a:gd name="connsiteX4-261" fmla="*/ 14788 w 14796"/>
              <a:gd name="connsiteY4-262" fmla="*/ 9968 h 9968"/>
              <a:gd name="connsiteX5-263" fmla="*/ 10000 w 14796"/>
              <a:gd name="connsiteY5-264" fmla="*/ 5745 h 9968"/>
              <a:gd name="connsiteX6-265" fmla="*/ 14796 w 14796"/>
              <a:gd name="connsiteY6-266" fmla="*/ 0 h 9968"/>
              <a:gd name="connsiteX0-267" fmla="*/ 10000 w 10000"/>
              <a:gd name="connsiteY0-268" fmla="*/ 0 h 10000"/>
              <a:gd name="connsiteX1-269" fmla="*/ 0 w 10000"/>
              <a:gd name="connsiteY1-270" fmla="*/ 0 h 10000"/>
              <a:gd name="connsiteX2-271" fmla="*/ 189 w 10000"/>
              <a:gd name="connsiteY2-272" fmla="*/ 5021 h 10000"/>
              <a:gd name="connsiteX3-273" fmla="*/ 0 w 10000"/>
              <a:gd name="connsiteY3-274" fmla="*/ 9994 h 10000"/>
              <a:gd name="connsiteX4-275" fmla="*/ 9995 w 10000"/>
              <a:gd name="connsiteY4-276" fmla="*/ 10000 h 10000"/>
              <a:gd name="connsiteX5-277" fmla="*/ 9998 w 10000"/>
              <a:gd name="connsiteY5-278" fmla="*/ 6152 h 10000"/>
              <a:gd name="connsiteX6-279" fmla="*/ 10000 w 10000"/>
              <a:gd name="connsiteY6-280" fmla="*/ 0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0000" h="10000">
                <a:moveTo>
                  <a:pt x="10000" y="0"/>
                </a:moveTo>
                <a:lnTo>
                  <a:pt x="0" y="0"/>
                </a:lnTo>
                <a:cubicBezTo>
                  <a:pt x="62" y="1674"/>
                  <a:pt x="124" y="3347"/>
                  <a:pt x="189" y="5021"/>
                </a:cubicBezTo>
                <a:cubicBezTo>
                  <a:pt x="124" y="6679"/>
                  <a:pt x="62" y="8336"/>
                  <a:pt x="0" y="9994"/>
                </a:cubicBezTo>
                <a:lnTo>
                  <a:pt x="9995" y="10000"/>
                </a:lnTo>
                <a:cubicBezTo>
                  <a:pt x="9993" y="8184"/>
                  <a:pt x="9998" y="8051"/>
                  <a:pt x="9998" y="6152"/>
                </a:cubicBezTo>
                <a:cubicBezTo>
                  <a:pt x="9996" y="3296"/>
                  <a:pt x="10001" y="2674"/>
                  <a:pt x="10000" y="0"/>
                </a:cubicBez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30" name="Freeform 11"/>
          <p:cNvSpPr/>
          <p:nvPr userDrawn="1"/>
        </p:nvSpPr>
        <p:spPr bwMode="auto">
          <a:xfrm>
            <a:off x="310766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Layout>
</file>

<file path=ppt/slideLayouts/slideLayout133.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134.xml><?xml version="1.0" encoding="utf-8"?>
<p:sldLayout xmlns:a="http://schemas.openxmlformats.org/drawingml/2006/main" xmlns:r="http://schemas.openxmlformats.org/officeDocument/2006/relationships" xmlns:p="http://schemas.openxmlformats.org/presentationml/2006/main" userDrawn="1">
  <p:cSld name="5#目录">
    <p:spTree>
      <p:nvGrpSpPr>
        <p:cNvPr id="1" name=""/>
        <p:cNvGrpSpPr/>
        <p:nvPr/>
      </p:nvGrpSpPr>
      <p:grpSpPr>
        <a:xfrm>
          <a:off x="0" y="0"/>
          <a:ext cx="0" cy="0"/>
          <a:chOff x="0" y="0"/>
          <a:chExt cx="0" cy="0"/>
        </a:xfrm>
      </p:grpSpPr>
      <p:sp>
        <p:nvSpPr>
          <p:cNvPr id="8" name="文本占位符 6"/>
          <p:cNvSpPr>
            <a:spLocks noGrp="1"/>
          </p:cNvSpPr>
          <p:nvPr>
            <p:ph type="body" sz="quarter" idx="10" hasCustomPrompt="1"/>
          </p:nvPr>
        </p:nvSpPr>
        <p:spPr>
          <a:xfrm>
            <a:off x="912283" y="1233487"/>
            <a:ext cx="10558800" cy="4680000"/>
          </a:xfrm>
        </p:spPr>
        <p:txBody>
          <a:bodyPr/>
          <a:lstStyle>
            <a:lvl1pPr marL="457200" marR="0" indent="-457200" algn="just" defTabSz="802005" rtl="0" eaLnBrk="1" fontAlgn="base" latinLnBrk="0" hangingPunct="1">
              <a:lnSpc>
                <a:spcPct val="140000"/>
              </a:lnSpc>
              <a:spcBef>
                <a:spcPct val="30000"/>
              </a:spcBef>
              <a:spcAft>
                <a:spcPct val="0"/>
              </a:spcAft>
              <a:buClr>
                <a:schemeClr val="tx1"/>
              </a:buClr>
              <a:buSzPct val="100000"/>
              <a:buFont typeface="+mj-lt"/>
              <a:buAutoNum type="arabicPeriod"/>
              <a:defRPr>
                <a:latin typeface="+mn-ea"/>
                <a:ea typeface="+mn-ea"/>
                <a:cs typeface="Arial" panose="020B0604020202020204" pitchFamily="34" charset="0"/>
              </a:defRPr>
            </a:lvl1pPr>
            <a:lvl2pPr>
              <a:buFont typeface="Wingdings" panose="05000000000000000000" pitchFamily="2" charset="2"/>
              <a:buChar char="p"/>
              <a:defRPr/>
            </a:lvl2pPr>
            <a:lvl3pPr>
              <a:defRPr/>
            </a:lvl3pPr>
            <a:lvl5pPr>
              <a:buNone/>
              <a:defRPr/>
            </a:lvl5pPr>
          </a:lstStyle>
          <a:p>
            <a:pPr marL="457200" indent="-457200">
              <a:buSzPct val="100000"/>
              <a:buFont typeface="+mj-lt"/>
              <a:buAutoNum type="arabicPeriod"/>
            </a:pPr>
            <a:r>
              <a:rPr lang="zh-CN" altLang="en-US" dirty="0"/>
              <a:t>一级目录一</a:t>
            </a:r>
            <a:endParaRPr lang="en-US" altLang="zh-CN" dirty="0"/>
          </a:p>
          <a:p>
            <a:pPr marL="457200" indent="-457200">
              <a:buSzPct val="100000"/>
              <a:buFont typeface="+mj-lt"/>
              <a:buAutoNum type="arabicPeriod"/>
            </a:pPr>
            <a:r>
              <a:rPr lang="zh-CN" altLang="en-US" dirty="0"/>
              <a:t>一级目录二</a:t>
            </a:r>
            <a:endParaRPr lang="en-US" altLang="zh-CN" dirty="0"/>
          </a:p>
          <a:p>
            <a:pPr marL="457200" indent="-457200">
              <a:buSzPct val="100000"/>
              <a:buFont typeface="+mj-lt"/>
              <a:buAutoNum type="arabicPeriod"/>
            </a:pPr>
            <a:r>
              <a:rPr lang="zh-CN" altLang="en-US" dirty="0"/>
              <a:t>一级目录三</a:t>
            </a:r>
            <a:endParaRPr lang="en-US" altLang="zh-CN" dirty="0"/>
          </a:p>
          <a:p>
            <a:pPr marL="457200" indent="-457200">
              <a:buSzPct val="100000"/>
              <a:buFont typeface="+mj-lt"/>
              <a:buAutoNum type="arabicPeriod"/>
            </a:pPr>
            <a:r>
              <a:rPr lang="zh-CN" altLang="en-US" dirty="0"/>
              <a:t>一级目录四</a:t>
            </a:r>
            <a:endParaRPr lang="en-US" altLang="zh-CN" dirty="0"/>
          </a:p>
          <a:p>
            <a:endParaRPr lang="zh-CN" altLang="en-US" dirty="0"/>
          </a:p>
        </p:txBody>
      </p:sp>
      <p:sp>
        <p:nvSpPr>
          <p:cNvPr id="6" name="TextBox 10"/>
          <p:cNvSpPr txBox="1"/>
          <p:nvPr userDrawn="1"/>
        </p:nvSpPr>
        <p:spPr bwMode="auto">
          <a:xfrm>
            <a:off x="1595500" y="408779"/>
            <a:ext cx="1665402" cy="639559"/>
          </a:xfrm>
          <a:prstGeom prst="rect">
            <a:avLst/>
          </a:prstGeom>
          <a:noFill/>
          <a:ln w="9525">
            <a:noFill/>
            <a:miter lim="800000"/>
          </a:ln>
        </p:spPr>
        <p:txBody>
          <a:bodyPr wrap="square" lIns="99980" tIns="49987" rIns="99980" bIns="49987" rtlCol="0">
            <a:spAutoFit/>
          </a:bodyPr>
          <a:lstStyle/>
          <a:p>
            <a:pPr defTabSz="1001395" eaLnBrk="0" hangingPunct="0"/>
            <a:r>
              <a:rPr lang="zh-CN" altLang="en-US" sz="3500" b="1" dirty="0" smtClean="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rPr>
              <a:t>目录</a:t>
            </a:r>
            <a:endParaRPr lang="zh-CN" altLang="en-US" sz="3500" b="1" dirty="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7"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9"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10" name="组合 9"/>
          <p:cNvGrpSpPr/>
          <p:nvPr userDrawn="1"/>
        </p:nvGrpSpPr>
        <p:grpSpPr>
          <a:xfrm>
            <a:off x="587388" y="515379"/>
            <a:ext cx="358335" cy="426359"/>
            <a:chOff x="3295650" y="230188"/>
            <a:chExt cx="936625" cy="1114426"/>
          </a:xfrm>
          <a:solidFill>
            <a:schemeClr val="bg1"/>
          </a:solidFill>
        </p:grpSpPr>
        <p:sp>
          <p:nvSpPr>
            <p:cNvPr id="11" name="Rectangle 16"/>
            <p:cNvSpPr>
              <a:spLocks noChangeArrowheads="1"/>
            </p:cNvSpPr>
            <p:nvPr/>
          </p:nvSpPr>
          <p:spPr bwMode="auto">
            <a:xfrm>
              <a:off x="3959225" y="876301"/>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3" name="Rectangle 17"/>
            <p:cNvSpPr>
              <a:spLocks noChangeArrowheads="1"/>
            </p:cNvSpPr>
            <p:nvPr/>
          </p:nvSpPr>
          <p:spPr bwMode="auto">
            <a:xfrm>
              <a:off x="3959225" y="777876"/>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4" name="Rectangle 18"/>
            <p:cNvSpPr>
              <a:spLocks noChangeArrowheads="1"/>
            </p:cNvSpPr>
            <p:nvPr/>
          </p:nvSpPr>
          <p:spPr bwMode="auto">
            <a:xfrm>
              <a:off x="3959225" y="677863"/>
              <a:ext cx="182563"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5" name="Rectangle 19"/>
            <p:cNvSpPr>
              <a:spLocks noChangeArrowheads="1"/>
            </p:cNvSpPr>
            <p:nvPr/>
          </p:nvSpPr>
          <p:spPr bwMode="auto">
            <a:xfrm>
              <a:off x="3959225" y="582613"/>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6" name="Rectangle 20"/>
            <p:cNvSpPr>
              <a:spLocks noChangeArrowheads="1"/>
            </p:cNvSpPr>
            <p:nvPr/>
          </p:nvSpPr>
          <p:spPr bwMode="auto">
            <a:xfrm>
              <a:off x="3676650" y="1101726"/>
              <a:ext cx="469900"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7" name="Rectangle 21"/>
            <p:cNvSpPr>
              <a:spLocks noChangeArrowheads="1"/>
            </p:cNvSpPr>
            <p:nvPr/>
          </p:nvSpPr>
          <p:spPr bwMode="auto">
            <a:xfrm>
              <a:off x="3676650" y="1198563"/>
              <a:ext cx="469900"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8" name="Freeform 22"/>
            <p:cNvSpPr/>
            <p:nvPr/>
          </p:nvSpPr>
          <p:spPr bwMode="auto">
            <a:xfrm>
              <a:off x="3590925" y="482601"/>
              <a:ext cx="641350" cy="862013"/>
            </a:xfrm>
            <a:custGeom>
              <a:avLst/>
              <a:gdLst>
                <a:gd name="T0" fmla="*/ 229 w 404"/>
                <a:gd name="T1" fmla="*/ 0 h 543"/>
                <a:gd name="T2" fmla="*/ 229 w 404"/>
                <a:gd name="T3" fmla="*/ 30 h 543"/>
                <a:gd name="T4" fmla="*/ 373 w 404"/>
                <a:gd name="T5" fmla="*/ 30 h 543"/>
                <a:gd name="T6" fmla="*/ 373 w 404"/>
                <a:gd name="T7" fmla="*/ 513 h 543"/>
                <a:gd name="T8" fmla="*/ 33 w 404"/>
                <a:gd name="T9" fmla="*/ 513 h 543"/>
                <a:gd name="T10" fmla="*/ 31 w 404"/>
                <a:gd name="T11" fmla="*/ 387 h 543"/>
                <a:gd name="T12" fmla="*/ 0 w 404"/>
                <a:gd name="T13" fmla="*/ 387 h 543"/>
                <a:gd name="T14" fmla="*/ 0 w 404"/>
                <a:gd name="T15" fmla="*/ 543 h 543"/>
                <a:gd name="T16" fmla="*/ 404 w 404"/>
                <a:gd name="T17" fmla="*/ 543 h 543"/>
                <a:gd name="T18" fmla="*/ 404 w 404"/>
                <a:gd name="T19" fmla="*/ 0 h 543"/>
                <a:gd name="T20" fmla="*/ 229 w 404"/>
                <a:gd name="T21" fmla="*/ 0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4" h="543">
                  <a:moveTo>
                    <a:pt x="229" y="0"/>
                  </a:moveTo>
                  <a:lnTo>
                    <a:pt x="229" y="30"/>
                  </a:lnTo>
                  <a:lnTo>
                    <a:pt x="373" y="30"/>
                  </a:lnTo>
                  <a:lnTo>
                    <a:pt x="373" y="513"/>
                  </a:lnTo>
                  <a:lnTo>
                    <a:pt x="33" y="513"/>
                  </a:lnTo>
                  <a:lnTo>
                    <a:pt x="31" y="387"/>
                  </a:lnTo>
                  <a:lnTo>
                    <a:pt x="0" y="387"/>
                  </a:lnTo>
                  <a:lnTo>
                    <a:pt x="0" y="543"/>
                  </a:lnTo>
                  <a:lnTo>
                    <a:pt x="404" y="543"/>
                  </a:lnTo>
                  <a:lnTo>
                    <a:pt x="404" y="0"/>
                  </a:lnTo>
                  <a:lnTo>
                    <a:pt x="229"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9" name="Rectangle 23"/>
            <p:cNvSpPr>
              <a:spLocks noChangeArrowheads="1"/>
            </p:cNvSpPr>
            <p:nvPr/>
          </p:nvSpPr>
          <p:spPr bwMode="auto">
            <a:xfrm>
              <a:off x="3959225" y="989013"/>
              <a:ext cx="182563"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0" name="Freeform 24"/>
            <p:cNvSpPr>
              <a:spLocks noEditPoints="1"/>
            </p:cNvSpPr>
            <p:nvPr/>
          </p:nvSpPr>
          <p:spPr bwMode="auto">
            <a:xfrm>
              <a:off x="3295650" y="230188"/>
              <a:ext cx="639763" cy="852488"/>
            </a:xfrm>
            <a:custGeom>
              <a:avLst/>
              <a:gdLst>
                <a:gd name="T0" fmla="*/ 403 w 403"/>
                <a:gd name="T1" fmla="*/ 0 h 537"/>
                <a:gd name="T2" fmla="*/ 0 w 403"/>
                <a:gd name="T3" fmla="*/ 0 h 537"/>
                <a:gd name="T4" fmla="*/ 0 w 403"/>
                <a:gd name="T5" fmla="*/ 447 h 537"/>
                <a:gd name="T6" fmla="*/ 92 w 403"/>
                <a:gd name="T7" fmla="*/ 537 h 537"/>
                <a:gd name="T8" fmla="*/ 403 w 403"/>
                <a:gd name="T9" fmla="*/ 537 h 537"/>
                <a:gd name="T10" fmla="*/ 403 w 403"/>
                <a:gd name="T11" fmla="*/ 0 h 537"/>
                <a:gd name="T12" fmla="*/ 373 w 403"/>
                <a:gd name="T13" fmla="*/ 508 h 537"/>
                <a:gd name="T14" fmla="*/ 108 w 403"/>
                <a:gd name="T15" fmla="*/ 508 h 537"/>
                <a:gd name="T16" fmla="*/ 108 w 403"/>
                <a:gd name="T17" fmla="*/ 433 h 537"/>
                <a:gd name="T18" fmla="*/ 30 w 403"/>
                <a:gd name="T19" fmla="*/ 433 h 537"/>
                <a:gd name="T20" fmla="*/ 30 w 403"/>
                <a:gd name="T21" fmla="*/ 31 h 537"/>
                <a:gd name="T22" fmla="*/ 373 w 403"/>
                <a:gd name="T23" fmla="*/ 31 h 537"/>
                <a:gd name="T24" fmla="*/ 373 w 403"/>
                <a:gd name="T25" fmla="*/ 508 h 5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3" h="537">
                  <a:moveTo>
                    <a:pt x="403" y="0"/>
                  </a:moveTo>
                  <a:lnTo>
                    <a:pt x="0" y="0"/>
                  </a:lnTo>
                  <a:lnTo>
                    <a:pt x="0" y="447"/>
                  </a:lnTo>
                  <a:lnTo>
                    <a:pt x="92" y="537"/>
                  </a:lnTo>
                  <a:lnTo>
                    <a:pt x="403" y="537"/>
                  </a:lnTo>
                  <a:lnTo>
                    <a:pt x="403" y="0"/>
                  </a:lnTo>
                  <a:close/>
                  <a:moveTo>
                    <a:pt x="373" y="508"/>
                  </a:moveTo>
                  <a:lnTo>
                    <a:pt x="108" y="508"/>
                  </a:lnTo>
                  <a:lnTo>
                    <a:pt x="108" y="433"/>
                  </a:lnTo>
                  <a:lnTo>
                    <a:pt x="30" y="433"/>
                  </a:lnTo>
                  <a:lnTo>
                    <a:pt x="30" y="31"/>
                  </a:lnTo>
                  <a:lnTo>
                    <a:pt x="373" y="31"/>
                  </a:lnTo>
                  <a:lnTo>
                    <a:pt x="373" y="50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1" name="Rectangle 25"/>
            <p:cNvSpPr>
              <a:spLocks noChangeArrowheads="1"/>
            </p:cNvSpPr>
            <p:nvPr/>
          </p:nvSpPr>
          <p:spPr bwMode="auto">
            <a:xfrm>
              <a:off x="3441700" y="376238"/>
              <a:ext cx="176213" cy="3238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2" name="Rectangle 26"/>
            <p:cNvSpPr>
              <a:spLocks noChangeArrowheads="1"/>
            </p:cNvSpPr>
            <p:nvPr/>
          </p:nvSpPr>
          <p:spPr bwMode="auto">
            <a:xfrm>
              <a:off x="3411538" y="755651"/>
              <a:ext cx="438150" cy="460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3" name="Rectangle 27"/>
            <p:cNvSpPr>
              <a:spLocks noChangeArrowheads="1"/>
            </p:cNvSpPr>
            <p:nvPr/>
          </p:nvSpPr>
          <p:spPr bwMode="auto">
            <a:xfrm>
              <a:off x="3670300" y="565151"/>
              <a:ext cx="179388"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4" name="Rectangle 28"/>
            <p:cNvSpPr>
              <a:spLocks noChangeArrowheads="1"/>
            </p:cNvSpPr>
            <p:nvPr/>
          </p:nvSpPr>
          <p:spPr bwMode="auto">
            <a:xfrm>
              <a:off x="3670300" y="658813"/>
              <a:ext cx="179388" cy="412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5" name="Rectangle 29"/>
            <p:cNvSpPr>
              <a:spLocks noChangeArrowheads="1"/>
            </p:cNvSpPr>
            <p:nvPr/>
          </p:nvSpPr>
          <p:spPr bwMode="auto">
            <a:xfrm>
              <a:off x="3670300" y="471488"/>
              <a:ext cx="179388"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6" name="Rectangle 30"/>
            <p:cNvSpPr>
              <a:spLocks noChangeArrowheads="1"/>
            </p:cNvSpPr>
            <p:nvPr/>
          </p:nvSpPr>
          <p:spPr bwMode="auto">
            <a:xfrm>
              <a:off x="3670300" y="376238"/>
              <a:ext cx="179388" cy="412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7" name="Rectangle 31"/>
            <p:cNvSpPr>
              <a:spLocks noChangeArrowheads="1"/>
            </p:cNvSpPr>
            <p:nvPr/>
          </p:nvSpPr>
          <p:spPr bwMode="auto">
            <a:xfrm>
              <a:off x="3411538" y="842963"/>
              <a:ext cx="438150"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29" name="Freeform 6"/>
          <p:cNvSpPr/>
          <p:nvPr userDrawn="1"/>
        </p:nvSpPr>
        <p:spPr bwMode="auto">
          <a:xfrm>
            <a:off x="3213039" y="296368"/>
            <a:ext cx="8978961" cy="864888"/>
          </a:xfrm>
          <a:custGeom>
            <a:avLst/>
            <a:gdLst>
              <a:gd name="T0" fmla="*/ 6409 w 6533"/>
              <a:gd name="T1" fmla="*/ 0 h 617"/>
              <a:gd name="T2" fmla="*/ 0 w 6533"/>
              <a:gd name="T3" fmla="*/ 0 h 617"/>
              <a:gd name="T4" fmla="*/ 126 w 6533"/>
              <a:gd name="T5" fmla="*/ 310 h 617"/>
              <a:gd name="T6" fmla="*/ 0 w 6533"/>
              <a:gd name="T7" fmla="*/ 617 h 617"/>
              <a:gd name="T8" fmla="*/ 6409 w 6533"/>
              <a:gd name="T9" fmla="*/ 617 h 617"/>
              <a:gd name="T10" fmla="*/ 6533 w 6533"/>
              <a:gd name="T11" fmla="*/ 310 h 617"/>
              <a:gd name="T12" fmla="*/ 6409 w 6533"/>
              <a:gd name="T13" fmla="*/ 0 h 617"/>
              <a:gd name="connsiteX0" fmla="*/ 9810 w 9810"/>
              <a:gd name="connsiteY0" fmla="*/ 0 h 10000"/>
              <a:gd name="connsiteX1" fmla="*/ 0 w 9810"/>
              <a:gd name="connsiteY1" fmla="*/ 0 h 10000"/>
              <a:gd name="connsiteX2" fmla="*/ 193 w 9810"/>
              <a:gd name="connsiteY2" fmla="*/ 5024 h 10000"/>
              <a:gd name="connsiteX3" fmla="*/ 0 w 9810"/>
              <a:gd name="connsiteY3" fmla="*/ 10000 h 10000"/>
              <a:gd name="connsiteX4" fmla="*/ 9810 w 9810"/>
              <a:gd name="connsiteY4" fmla="*/ 10000 h 10000"/>
              <a:gd name="connsiteX5" fmla="*/ 7589 w 9810"/>
              <a:gd name="connsiteY5" fmla="*/ 5574 h 10000"/>
              <a:gd name="connsiteX6" fmla="*/ 9810 w 9810"/>
              <a:gd name="connsiteY6" fmla="*/ 0 h 10000"/>
              <a:gd name="connsiteX0-1" fmla="*/ 7021 w 10000"/>
              <a:gd name="connsiteY0-2" fmla="*/ 0 h 10000"/>
              <a:gd name="connsiteX1-3" fmla="*/ 0 w 10000"/>
              <a:gd name="connsiteY1-4" fmla="*/ 0 h 10000"/>
              <a:gd name="connsiteX2-5" fmla="*/ 197 w 10000"/>
              <a:gd name="connsiteY2-6" fmla="*/ 5024 h 10000"/>
              <a:gd name="connsiteX3-7" fmla="*/ 0 w 10000"/>
              <a:gd name="connsiteY3-8" fmla="*/ 10000 h 10000"/>
              <a:gd name="connsiteX4-9" fmla="*/ 10000 w 10000"/>
              <a:gd name="connsiteY4-10" fmla="*/ 10000 h 10000"/>
              <a:gd name="connsiteX5-11" fmla="*/ 7736 w 10000"/>
              <a:gd name="connsiteY5-12" fmla="*/ 5574 h 10000"/>
              <a:gd name="connsiteX6-13" fmla="*/ 7021 w 10000"/>
              <a:gd name="connsiteY6-14" fmla="*/ 0 h 10000"/>
              <a:gd name="connsiteX0-15" fmla="*/ 7021 w 7736"/>
              <a:gd name="connsiteY0-16" fmla="*/ 0 h 10038"/>
              <a:gd name="connsiteX1-17" fmla="*/ 0 w 7736"/>
              <a:gd name="connsiteY1-18" fmla="*/ 0 h 10038"/>
              <a:gd name="connsiteX2-19" fmla="*/ 197 w 7736"/>
              <a:gd name="connsiteY2-20" fmla="*/ 5024 h 10038"/>
              <a:gd name="connsiteX3-21" fmla="*/ 0 w 7736"/>
              <a:gd name="connsiteY3-22" fmla="*/ 10000 h 10038"/>
              <a:gd name="connsiteX4-23" fmla="*/ 7017 w 7736"/>
              <a:gd name="connsiteY4-24" fmla="*/ 10038 h 10038"/>
              <a:gd name="connsiteX5-25" fmla="*/ 7736 w 7736"/>
              <a:gd name="connsiteY5-26" fmla="*/ 5574 h 10038"/>
              <a:gd name="connsiteX6-27" fmla="*/ 7021 w 7736"/>
              <a:gd name="connsiteY6-28" fmla="*/ 0 h 10038"/>
              <a:gd name="connsiteX0-29" fmla="*/ 9076 w 9316"/>
              <a:gd name="connsiteY0-30" fmla="*/ 0 h 10000"/>
              <a:gd name="connsiteX1-31" fmla="*/ 0 w 9316"/>
              <a:gd name="connsiteY1-32" fmla="*/ 0 h 10000"/>
              <a:gd name="connsiteX2-33" fmla="*/ 255 w 9316"/>
              <a:gd name="connsiteY2-34" fmla="*/ 5005 h 10000"/>
              <a:gd name="connsiteX3-35" fmla="*/ 0 w 9316"/>
              <a:gd name="connsiteY3-36" fmla="*/ 9962 h 10000"/>
              <a:gd name="connsiteX4-37" fmla="*/ 9071 w 9316"/>
              <a:gd name="connsiteY4-38" fmla="*/ 10000 h 10000"/>
              <a:gd name="connsiteX5-39" fmla="*/ 9316 w 9316"/>
              <a:gd name="connsiteY5-40" fmla="*/ 5668 h 10000"/>
              <a:gd name="connsiteX6-41" fmla="*/ 9076 w 9316"/>
              <a:gd name="connsiteY6-42" fmla="*/ 0 h 10000"/>
              <a:gd name="connsiteX0-43" fmla="*/ 9742 w 10000"/>
              <a:gd name="connsiteY0-44" fmla="*/ 0 h 10000"/>
              <a:gd name="connsiteX1-45" fmla="*/ 0 w 10000"/>
              <a:gd name="connsiteY1-46" fmla="*/ 0 h 10000"/>
              <a:gd name="connsiteX2-47" fmla="*/ 274 w 10000"/>
              <a:gd name="connsiteY2-48" fmla="*/ 5005 h 10000"/>
              <a:gd name="connsiteX3-49" fmla="*/ 0 w 10000"/>
              <a:gd name="connsiteY3-50" fmla="*/ 9962 h 10000"/>
              <a:gd name="connsiteX4-51" fmla="*/ 9737 w 10000"/>
              <a:gd name="connsiteY4-52" fmla="*/ 10000 h 10000"/>
              <a:gd name="connsiteX5-53" fmla="*/ 10000 w 10000"/>
              <a:gd name="connsiteY5-54" fmla="*/ 5668 h 10000"/>
              <a:gd name="connsiteX6-55" fmla="*/ 9742 w 10000"/>
              <a:gd name="connsiteY6-56" fmla="*/ 0 h 10000"/>
              <a:gd name="connsiteX0-57" fmla="*/ 9742 w 9877"/>
              <a:gd name="connsiteY0-58" fmla="*/ 0 h 10000"/>
              <a:gd name="connsiteX1-59" fmla="*/ 0 w 9877"/>
              <a:gd name="connsiteY1-60" fmla="*/ 0 h 10000"/>
              <a:gd name="connsiteX2-61" fmla="*/ 274 w 9877"/>
              <a:gd name="connsiteY2-62" fmla="*/ 5005 h 10000"/>
              <a:gd name="connsiteX3-63" fmla="*/ 0 w 9877"/>
              <a:gd name="connsiteY3-64" fmla="*/ 9962 h 10000"/>
              <a:gd name="connsiteX4-65" fmla="*/ 9737 w 9877"/>
              <a:gd name="connsiteY4-66" fmla="*/ 10000 h 10000"/>
              <a:gd name="connsiteX5-67" fmla="*/ 9738 w 9877"/>
              <a:gd name="connsiteY5-68" fmla="*/ 5783 h 10000"/>
              <a:gd name="connsiteX6-69" fmla="*/ 9742 w 9877"/>
              <a:gd name="connsiteY6-70" fmla="*/ 0 h 10000"/>
              <a:gd name="connsiteX0-71" fmla="*/ 9863 w 9991"/>
              <a:gd name="connsiteY0-72" fmla="*/ 0 h 10000"/>
              <a:gd name="connsiteX1-73" fmla="*/ 0 w 9991"/>
              <a:gd name="connsiteY1-74" fmla="*/ 0 h 10000"/>
              <a:gd name="connsiteX2-75" fmla="*/ 277 w 9991"/>
              <a:gd name="connsiteY2-76" fmla="*/ 5005 h 10000"/>
              <a:gd name="connsiteX3-77" fmla="*/ 0 w 9991"/>
              <a:gd name="connsiteY3-78" fmla="*/ 9962 h 10000"/>
              <a:gd name="connsiteX4-79" fmla="*/ 9858 w 9991"/>
              <a:gd name="connsiteY4-80" fmla="*/ 10000 h 10000"/>
              <a:gd name="connsiteX5-81" fmla="*/ 9817 w 9991"/>
              <a:gd name="connsiteY5-82" fmla="*/ 5783 h 10000"/>
              <a:gd name="connsiteX6-83" fmla="*/ 9863 w 9991"/>
              <a:gd name="connsiteY6-84" fmla="*/ 0 h 10000"/>
              <a:gd name="connsiteX0-85" fmla="*/ 9872 w 10014"/>
              <a:gd name="connsiteY0-86" fmla="*/ 0 h 10000"/>
              <a:gd name="connsiteX1-87" fmla="*/ 0 w 10014"/>
              <a:gd name="connsiteY1-88" fmla="*/ 0 h 10000"/>
              <a:gd name="connsiteX2-89" fmla="*/ 277 w 10014"/>
              <a:gd name="connsiteY2-90" fmla="*/ 5005 h 10000"/>
              <a:gd name="connsiteX3-91" fmla="*/ 0 w 10014"/>
              <a:gd name="connsiteY3-92" fmla="*/ 9962 h 10000"/>
              <a:gd name="connsiteX4-93" fmla="*/ 9867 w 10014"/>
              <a:gd name="connsiteY4-94" fmla="*/ 10000 h 10000"/>
              <a:gd name="connsiteX5-95" fmla="*/ 9890 w 10014"/>
              <a:gd name="connsiteY5-96" fmla="*/ 5745 h 10000"/>
              <a:gd name="connsiteX6-97" fmla="*/ 9872 w 10014"/>
              <a:gd name="connsiteY6-98" fmla="*/ 0 h 10000"/>
              <a:gd name="connsiteX0-99" fmla="*/ 9872 w 10030"/>
              <a:gd name="connsiteY0-100" fmla="*/ 0 h 10000"/>
              <a:gd name="connsiteX1-101" fmla="*/ 0 w 10030"/>
              <a:gd name="connsiteY1-102" fmla="*/ 0 h 10000"/>
              <a:gd name="connsiteX2-103" fmla="*/ 277 w 10030"/>
              <a:gd name="connsiteY2-104" fmla="*/ 5005 h 10000"/>
              <a:gd name="connsiteX3-105" fmla="*/ 0 w 10030"/>
              <a:gd name="connsiteY3-106" fmla="*/ 9962 h 10000"/>
              <a:gd name="connsiteX4-107" fmla="*/ 9867 w 10030"/>
              <a:gd name="connsiteY4-108" fmla="*/ 10000 h 10000"/>
              <a:gd name="connsiteX5-109" fmla="*/ 9890 w 10030"/>
              <a:gd name="connsiteY5-110" fmla="*/ 5745 h 10000"/>
              <a:gd name="connsiteX6-111" fmla="*/ 9872 w 10030"/>
              <a:gd name="connsiteY6-112" fmla="*/ 0 h 10000"/>
              <a:gd name="connsiteX0-113" fmla="*/ 9872 w 9921"/>
              <a:gd name="connsiteY0-114" fmla="*/ 0 h 10000"/>
              <a:gd name="connsiteX1-115" fmla="*/ 0 w 9921"/>
              <a:gd name="connsiteY1-116" fmla="*/ 0 h 10000"/>
              <a:gd name="connsiteX2-117" fmla="*/ 277 w 9921"/>
              <a:gd name="connsiteY2-118" fmla="*/ 5005 h 10000"/>
              <a:gd name="connsiteX3-119" fmla="*/ 0 w 9921"/>
              <a:gd name="connsiteY3-120" fmla="*/ 9962 h 10000"/>
              <a:gd name="connsiteX4-121" fmla="*/ 9867 w 9921"/>
              <a:gd name="connsiteY4-122" fmla="*/ 10000 h 10000"/>
              <a:gd name="connsiteX5-123" fmla="*/ 9890 w 9921"/>
              <a:gd name="connsiteY5-124" fmla="*/ 5745 h 10000"/>
              <a:gd name="connsiteX6-125" fmla="*/ 9872 w 9921"/>
              <a:gd name="connsiteY6-126" fmla="*/ 0 h 10000"/>
              <a:gd name="connsiteX0-127" fmla="*/ 9951 w 9974"/>
              <a:gd name="connsiteY0-128" fmla="*/ 0 h 10000"/>
              <a:gd name="connsiteX1-129" fmla="*/ 0 w 9974"/>
              <a:gd name="connsiteY1-130" fmla="*/ 0 h 10000"/>
              <a:gd name="connsiteX2-131" fmla="*/ 279 w 9974"/>
              <a:gd name="connsiteY2-132" fmla="*/ 5005 h 10000"/>
              <a:gd name="connsiteX3-133" fmla="*/ 0 w 9974"/>
              <a:gd name="connsiteY3-134" fmla="*/ 9962 h 10000"/>
              <a:gd name="connsiteX4-135" fmla="*/ 9946 w 9974"/>
              <a:gd name="connsiteY4-136" fmla="*/ 10000 h 10000"/>
              <a:gd name="connsiteX5-137" fmla="*/ 9969 w 9974"/>
              <a:gd name="connsiteY5-138" fmla="*/ 5745 h 10000"/>
              <a:gd name="connsiteX6-139" fmla="*/ 9951 w 9974"/>
              <a:gd name="connsiteY6-140" fmla="*/ 0 h 10000"/>
              <a:gd name="connsiteX0-141" fmla="*/ 9977 w 10001"/>
              <a:gd name="connsiteY0-142" fmla="*/ 0 h 10000"/>
              <a:gd name="connsiteX1-143" fmla="*/ 0 w 10001"/>
              <a:gd name="connsiteY1-144" fmla="*/ 0 h 10000"/>
              <a:gd name="connsiteX2-145" fmla="*/ 280 w 10001"/>
              <a:gd name="connsiteY2-146" fmla="*/ 5005 h 10000"/>
              <a:gd name="connsiteX3-147" fmla="*/ 0 w 10001"/>
              <a:gd name="connsiteY3-148" fmla="*/ 9962 h 10000"/>
              <a:gd name="connsiteX4-149" fmla="*/ 9972 w 10001"/>
              <a:gd name="connsiteY4-150" fmla="*/ 10000 h 10000"/>
              <a:gd name="connsiteX5-151" fmla="*/ 9995 w 10001"/>
              <a:gd name="connsiteY5-152" fmla="*/ 5745 h 10000"/>
              <a:gd name="connsiteX6-153" fmla="*/ 9977 w 10001"/>
              <a:gd name="connsiteY6-154" fmla="*/ 0 h 10000"/>
              <a:gd name="connsiteX0-155" fmla="*/ 9977 w 10001"/>
              <a:gd name="connsiteY0-156" fmla="*/ 0 h 10000"/>
              <a:gd name="connsiteX1-157" fmla="*/ 0 w 10001"/>
              <a:gd name="connsiteY1-158" fmla="*/ 0 h 10000"/>
              <a:gd name="connsiteX2-159" fmla="*/ 280 w 10001"/>
              <a:gd name="connsiteY2-160" fmla="*/ 5005 h 10000"/>
              <a:gd name="connsiteX3-161" fmla="*/ 0 w 10001"/>
              <a:gd name="connsiteY3-162" fmla="*/ 9962 h 10000"/>
              <a:gd name="connsiteX4-163" fmla="*/ 9972 w 10001"/>
              <a:gd name="connsiteY4-164" fmla="*/ 10000 h 10000"/>
              <a:gd name="connsiteX5-165" fmla="*/ 9995 w 10001"/>
              <a:gd name="connsiteY5-166" fmla="*/ 5745 h 10000"/>
              <a:gd name="connsiteX6-167" fmla="*/ 9977 w 10001"/>
              <a:gd name="connsiteY6-168" fmla="*/ 0 h 10000"/>
              <a:gd name="connsiteX0-169" fmla="*/ 9977 w 10001"/>
              <a:gd name="connsiteY0-170" fmla="*/ 0 h 10000"/>
              <a:gd name="connsiteX1-171" fmla="*/ 0 w 10001"/>
              <a:gd name="connsiteY1-172" fmla="*/ 0 h 10000"/>
              <a:gd name="connsiteX2-173" fmla="*/ 280 w 10001"/>
              <a:gd name="connsiteY2-174" fmla="*/ 5005 h 10000"/>
              <a:gd name="connsiteX3-175" fmla="*/ 0 w 10001"/>
              <a:gd name="connsiteY3-176" fmla="*/ 9962 h 10000"/>
              <a:gd name="connsiteX4-177" fmla="*/ 9972 w 10001"/>
              <a:gd name="connsiteY4-178" fmla="*/ 10000 h 10000"/>
              <a:gd name="connsiteX5-179" fmla="*/ 9995 w 10001"/>
              <a:gd name="connsiteY5-180" fmla="*/ 5745 h 10000"/>
              <a:gd name="connsiteX6-181" fmla="*/ 9977 w 10001"/>
              <a:gd name="connsiteY6-182" fmla="*/ 0 h 10000"/>
              <a:gd name="connsiteX0-183" fmla="*/ 9977 w 9995"/>
              <a:gd name="connsiteY0-184" fmla="*/ 0 h 10000"/>
              <a:gd name="connsiteX1-185" fmla="*/ 0 w 9995"/>
              <a:gd name="connsiteY1-186" fmla="*/ 0 h 10000"/>
              <a:gd name="connsiteX2-187" fmla="*/ 280 w 9995"/>
              <a:gd name="connsiteY2-188" fmla="*/ 5005 h 10000"/>
              <a:gd name="connsiteX3-189" fmla="*/ 0 w 9995"/>
              <a:gd name="connsiteY3-190" fmla="*/ 9962 h 10000"/>
              <a:gd name="connsiteX4-191" fmla="*/ 9972 w 9995"/>
              <a:gd name="connsiteY4-192" fmla="*/ 10000 h 10000"/>
              <a:gd name="connsiteX5-193" fmla="*/ 9995 w 9995"/>
              <a:gd name="connsiteY5-194" fmla="*/ 5745 h 10000"/>
              <a:gd name="connsiteX6-195" fmla="*/ 9977 w 9995"/>
              <a:gd name="connsiteY6-196" fmla="*/ 0 h 10000"/>
              <a:gd name="connsiteX0-197" fmla="*/ 9999 w 10000"/>
              <a:gd name="connsiteY0-198" fmla="*/ 0 h 10000"/>
              <a:gd name="connsiteX1-199" fmla="*/ 0 w 10000"/>
              <a:gd name="connsiteY1-200" fmla="*/ 0 h 10000"/>
              <a:gd name="connsiteX2-201" fmla="*/ 280 w 10000"/>
              <a:gd name="connsiteY2-202" fmla="*/ 5005 h 10000"/>
              <a:gd name="connsiteX3-203" fmla="*/ 0 w 10000"/>
              <a:gd name="connsiteY3-204" fmla="*/ 9962 h 10000"/>
              <a:gd name="connsiteX4-205" fmla="*/ 9977 w 10000"/>
              <a:gd name="connsiteY4-206" fmla="*/ 10000 h 10000"/>
              <a:gd name="connsiteX5-207" fmla="*/ 10000 w 10000"/>
              <a:gd name="connsiteY5-208" fmla="*/ 5745 h 10000"/>
              <a:gd name="connsiteX6-209" fmla="*/ 9999 w 10000"/>
              <a:gd name="connsiteY6-210" fmla="*/ 0 h 10000"/>
              <a:gd name="connsiteX0-211" fmla="*/ 9999 w 10004"/>
              <a:gd name="connsiteY0-212" fmla="*/ 0 h 10000"/>
              <a:gd name="connsiteX1-213" fmla="*/ 0 w 10004"/>
              <a:gd name="connsiteY1-214" fmla="*/ 0 h 10000"/>
              <a:gd name="connsiteX2-215" fmla="*/ 280 w 10004"/>
              <a:gd name="connsiteY2-216" fmla="*/ 5005 h 10000"/>
              <a:gd name="connsiteX3-217" fmla="*/ 0 w 10004"/>
              <a:gd name="connsiteY3-218" fmla="*/ 9962 h 10000"/>
              <a:gd name="connsiteX4-219" fmla="*/ 10000 w 10004"/>
              <a:gd name="connsiteY4-220" fmla="*/ 10000 h 10000"/>
              <a:gd name="connsiteX5-221" fmla="*/ 10000 w 10004"/>
              <a:gd name="connsiteY5-222" fmla="*/ 5745 h 10000"/>
              <a:gd name="connsiteX6-223" fmla="*/ 9999 w 10004"/>
              <a:gd name="connsiteY6-224" fmla="*/ 0 h 10000"/>
              <a:gd name="connsiteX0-225" fmla="*/ 9999 w 10000"/>
              <a:gd name="connsiteY0-226" fmla="*/ 0 h 10000"/>
              <a:gd name="connsiteX1-227" fmla="*/ 0 w 10000"/>
              <a:gd name="connsiteY1-228" fmla="*/ 0 h 10000"/>
              <a:gd name="connsiteX2-229" fmla="*/ 280 w 10000"/>
              <a:gd name="connsiteY2-230" fmla="*/ 5005 h 10000"/>
              <a:gd name="connsiteX3-231" fmla="*/ 0 w 10000"/>
              <a:gd name="connsiteY3-232" fmla="*/ 9962 h 10000"/>
              <a:gd name="connsiteX4-233" fmla="*/ 10000 w 10000"/>
              <a:gd name="connsiteY4-234" fmla="*/ 10000 h 10000"/>
              <a:gd name="connsiteX5-235" fmla="*/ 10000 w 10000"/>
              <a:gd name="connsiteY5-236" fmla="*/ 5745 h 10000"/>
              <a:gd name="connsiteX6-237" fmla="*/ 9999 w 10000"/>
              <a:gd name="connsiteY6-238" fmla="*/ 0 h 10000"/>
              <a:gd name="connsiteX0-239" fmla="*/ 14796 w 14796"/>
              <a:gd name="connsiteY0-240" fmla="*/ 0 h 10000"/>
              <a:gd name="connsiteX1-241" fmla="*/ 0 w 14796"/>
              <a:gd name="connsiteY1-242" fmla="*/ 0 h 10000"/>
              <a:gd name="connsiteX2-243" fmla="*/ 280 w 14796"/>
              <a:gd name="connsiteY2-244" fmla="*/ 5005 h 10000"/>
              <a:gd name="connsiteX3-245" fmla="*/ 0 w 14796"/>
              <a:gd name="connsiteY3-246" fmla="*/ 9962 h 10000"/>
              <a:gd name="connsiteX4-247" fmla="*/ 10000 w 14796"/>
              <a:gd name="connsiteY4-248" fmla="*/ 10000 h 10000"/>
              <a:gd name="connsiteX5-249" fmla="*/ 10000 w 14796"/>
              <a:gd name="connsiteY5-250" fmla="*/ 5745 h 10000"/>
              <a:gd name="connsiteX6-251" fmla="*/ 14796 w 14796"/>
              <a:gd name="connsiteY6-252" fmla="*/ 0 h 10000"/>
              <a:gd name="connsiteX0-253" fmla="*/ 14796 w 14796"/>
              <a:gd name="connsiteY0-254" fmla="*/ 0 h 9968"/>
              <a:gd name="connsiteX1-255" fmla="*/ 0 w 14796"/>
              <a:gd name="connsiteY1-256" fmla="*/ 0 h 9968"/>
              <a:gd name="connsiteX2-257" fmla="*/ 280 w 14796"/>
              <a:gd name="connsiteY2-258" fmla="*/ 5005 h 9968"/>
              <a:gd name="connsiteX3-259" fmla="*/ 0 w 14796"/>
              <a:gd name="connsiteY3-260" fmla="*/ 9962 h 9968"/>
              <a:gd name="connsiteX4-261" fmla="*/ 14788 w 14796"/>
              <a:gd name="connsiteY4-262" fmla="*/ 9968 h 9968"/>
              <a:gd name="connsiteX5-263" fmla="*/ 10000 w 14796"/>
              <a:gd name="connsiteY5-264" fmla="*/ 5745 h 9968"/>
              <a:gd name="connsiteX6-265" fmla="*/ 14796 w 14796"/>
              <a:gd name="connsiteY6-266" fmla="*/ 0 h 9968"/>
              <a:gd name="connsiteX0-267" fmla="*/ 10000 w 10000"/>
              <a:gd name="connsiteY0-268" fmla="*/ 0 h 10000"/>
              <a:gd name="connsiteX1-269" fmla="*/ 0 w 10000"/>
              <a:gd name="connsiteY1-270" fmla="*/ 0 h 10000"/>
              <a:gd name="connsiteX2-271" fmla="*/ 189 w 10000"/>
              <a:gd name="connsiteY2-272" fmla="*/ 5021 h 10000"/>
              <a:gd name="connsiteX3-273" fmla="*/ 0 w 10000"/>
              <a:gd name="connsiteY3-274" fmla="*/ 9994 h 10000"/>
              <a:gd name="connsiteX4-275" fmla="*/ 9995 w 10000"/>
              <a:gd name="connsiteY4-276" fmla="*/ 10000 h 10000"/>
              <a:gd name="connsiteX5-277" fmla="*/ 9998 w 10000"/>
              <a:gd name="connsiteY5-278" fmla="*/ 6152 h 10000"/>
              <a:gd name="connsiteX6-279" fmla="*/ 10000 w 10000"/>
              <a:gd name="connsiteY6-280" fmla="*/ 0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0000" h="10000">
                <a:moveTo>
                  <a:pt x="10000" y="0"/>
                </a:moveTo>
                <a:lnTo>
                  <a:pt x="0" y="0"/>
                </a:lnTo>
                <a:cubicBezTo>
                  <a:pt x="62" y="1674"/>
                  <a:pt x="124" y="3347"/>
                  <a:pt x="189" y="5021"/>
                </a:cubicBezTo>
                <a:cubicBezTo>
                  <a:pt x="124" y="6679"/>
                  <a:pt x="62" y="8336"/>
                  <a:pt x="0" y="9994"/>
                </a:cubicBezTo>
                <a:lnTo>
                  <a:pt x="9995" y="10000"/>
                </a:lnTo>
                <a:cubicBezTo>
                  <a:pt x="9993" y="8184"/>
                  <a:pt x="9998" y="8051"/>
                  <a:pt x="9998" y="6152"/>
                </a:cubicBezTo>
                <a:cubicBezTo>
                  <a:pt x="9996" y="3296"/>
                  <a:pt x="10001" y="2674"/>
                  <a:pt x="10000" y="0"/>
                </a:cubicBez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30" name="Freeform 11"/>
          <p:cNvSpPr/>
          <p:nvPr userDrawn="1"/>
        </p:nvSpPr>
        <p:spPr bwMode="auto">
          <a:xfrm>
            <a:off x="310766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Layout>
</file>

<file path=ppt/slideLayouts/slideLayout135.xml><?xml version="1.0" encoding="utf-8"?>
<p:sldLayout xmlns:a="http://schemas.openxmlformats.org/drawingml/2006/main" xmlns:r="http://schemas.openxmlformats.org/officeDocument/2006/relationships" xmlns:p="http://schemas.openxmlformats.org/presentationml/2006/main" userDrawn="1">
  <p:cSld name="6#本节概述和学习目标(可选)">
    <p:spTree>
      <p:nvGrpSpPr>
        <p:cNvPr id="1" name=""/>
        <p:cNvGrpSpPr/>
        <p:nvPr/>
      </p:nvGrpSpPr>
      <p:grpSpPr>
        <a:xfrm>
          <a:off x="0" y="0"/>
          <a:ext cx="0" cy="0"/>
          <a:chOff x="0" y="0"/>
          <a:chExt cx="0" cy="0"/>
        </a:xfrm>
      </p:grpSpPr>
      <p:sp>
        <p:nvSpPr>
          <p:cNvPr id="7" name="内容占位符 6"/>
          <p:cNvSpPr>
            <a:spLocks noGrp="1"/>
          </p:cNvSpPr>
          <p:nvPr>
            <p:ph sz="quarter" idx="10"/>
          </p:nvPr>
        </p:nvSpPr>
        <p:spPr>
          <a:xfrm>
            <a:off x="912285" y="1233487"/>
            <a:ext cx="10560049" cy="4680000"/>
          </a:xfrm>
        </p:spPr>
        <p:txBody>
          <a:bodyPr/>
          <a:lstStyle>
            <a:lvl1pPr algn="just">
              <a:defRPr>
                <a:latin typeface="+mn-ea"/>
                <a:ea typeface="+mn-ea"/>
                <a:cs typeface="Arial" panose="020B0604020202020204" pitchFamily="34" charset="0"/>
              </a:defRPr>
            </a:lvl1pPr>
            <a:lvl2pPr algn="just">
              <a:defRPr>
                <a:latin typeface="+mn-ea"/>
                <a:ea typeface="+mn-ea"/>
                <a:cs typeface="Arial" panose="020B0604020202020204" pitchFamily="34" charset="0"/>
              </a:defRPr>
            </a:lvl2pPr>
            <a:lvl3pPr algn="just">
              <a:defRPr>
                <a:latin typeface="+mn-ea"/>
                <a:ea typeface="+mn-ea"/>
                <a:cs typeface="Arial" panose="020B0604020202020204" pitchFamily="34" charset="0"/>
              </a:defRPr>
            </a:lvl3pPr>
            <a:lvl4pPr algn="just">
              <a:defRPr>
                <a:latin typeface="+mn-ea"/>
                <a:ea typeface="+mn-ea"/>
                <a:cs typeface="Arial" panose="020B0604020202020204" pitchFamily="34" charset="0"/>
              </a:defRPr>
            </a:lvl4pPr>
            <a:lvl5pPr algn="just">
              <a:defRPr>
                <a:latin typeface="+mn-ea"/>
                <a:ea typeface="+mn-ea"/>
                <a:cs typeface="Arial" panose="020B0604020202020204" pitchFamily="34" charset="0"/>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6" name="TextBox 10"/>
          <p:cNvSpPr txBox="1"/>
          <p:nvPr userDrawn="1"/>
        </p:nvSpPr>
        <p:spPr bwMode="auto">
          <a:xfrm>
            <a:off x="1595500" y="408779"/>
            <a:ext cx="9829738" cy="639559"/>
          </a:xfrm>
          <a:prstGeom prst="rect">
            <a:avLst/>
          </a:prstGeom>
          <a:noFill/>
          <a:ln w="9525">
            <a:noFill/>
            <a:miter lim="800000"/>
          </a:ln>
        </p:spPr>
        <p:txBody>
          <a:bodyPr wrap="square" lIns="99980" tIns="49987" rIns="99980" bIns="49987" rtlCol="0">
            <a:spAutoFit/>
          </a:bodyPr>
          <a:lstStyle/>
          <a:p>
            <a:pPr defTabSz="1001395" eaLnBrk="0" hangingPunct="0"/>
            <a:r>
              <a:rPr lang="zh-CN" altLang="en-US" sz="3500" b="1" dirty="0" smtClean="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rPr>
              <a:t>本节概述和学习目标</a:t>
            </a:r>
            <a:endParaRPr lang="zh-CN" altLang="en-US" sz="3500" b="1" dirty="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0"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11" name="组合 10"/>
          <p:cNvGrpSpPr/>
          <p:nvPr userDrawn="1"/>
        </p:nvGrpSpPr>
        <p:grpSpPr>
          <a:xfrm>
            <a:off x="587388" y="505779"/>
            <a:ext cx="374708" cy="445558"/>
            <a:chOff x="-1647825" y="2492375"/>
            <a:chExt cx="1947863" cy="2316163"/>
          </a:xfrm>
          <a:solidFill>
            <a:schemeClr val="bg1"/>
          </a:solidFill>
        </p:grpSpPr>
        <p:sp>
          <p:nvSpPr>
            <p:cNvPr id="12"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3"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Tree>
  </p:cSld>
  <p:clrMapOvr>
    <a:masterClrMapping/>
  </p:clrMapOvr>
  <p:timing>
    <p:tnLst>
      <p:par>
        <p:cTn id="1" dur="indefinite" restart="never" nodeType="tmRoot"/>
      </p:par>
    </p:tnLst>
  </p:timing>
</p:sldLayout>
</file>

<file path=ppt/slideLayouts/slideLayout136.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137.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138.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139.xml><?xml version="1.0" encoding="utf-8"?>
<p:sldLayout xmlns:a="http://schemas.openxmlformats.org/drawingml/2006/main" xmlns:r="http://schemas.openxmlformats.org/officeDocument/2006/relationships" xmlns:p="http://schemas.openxmlformats.org/presentationml/2006/main" userDrawn="1">
  <p:cSld name="8#仅标题">
    <p:spTree>
      <p:nvGrpSpPr>
        <p:cNvPr id="1" name=""/>
        <p:cNvGrpSpPr/>
        <p:nvPr/>
      </p:nvGrpSpPr>
      <p:grpSpPr>
        <a:xfrm>
          <a:off x="0" y="0"/>
          <a:ext cx="0" cy="0"/>
          <a:chOff x="0" y="0"/>
          <a:chExt cx="0" cy="0"/>
        </a:xfrm>
      </p:grpSpPr>
      <p:sp>
        <p:nvSpPr>
          <p:cNvPr id="10"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1"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2" name="Freeform 12"/>
          <p:cNvSpPr>
            <a:spLocks noEditPoints="1"/>
          </p:cNvSpPr>
          <p:nvPr userDrawn="1"/>
        </p:nvSpPr>
        <p:spPr bwMode="auto">
          <a:xfrm>
            <a:off x="479376" y="474075"/>
            <a:ext cx="508162" cy="508967"/>
          </a:xfrm>
          <a:custGeom>
            <a:avLst/>
            <a:gdLst>
              <a:gd name="T0" fmla="*/ 1433 w 2867"/>
              <a:gd name="T1" fmla="*/ 0 h 2867"/>
              <a:gd name="T2" fmla="*/ 0 w 2867"/>
              <a:gd name="T3" fmla="*/ 1433 h 2867"/>
              <a:gd name="T4" fmla="*/ 1433 w 2867"/>
              <a:gd name="T5" fmla="*/ 2867 h 2867"/>
              <a:gd name="T6" fmla="*/ 2867 w 2867"/>
              <a:gd name="T7" fmla="*/ 1433 h 2867"/>
              <a:gd name="T8" fmla="*/ 1433 w 2867"/>
              <a:gd name="T9" fmla="*/ 0 h 2867"/>
              <a:gd name="T10" fmla="*/ 1433 w 2867"/>
              <a:gd name="T11" fmla="*/ 2662 h 2867"/>
              <a:gd name="T12" fmla="*/ 205 w 2867"/>
              <a:gd name="T13" fmla="*/ 1433 h 2867"/>
              <a:gd name="T14" fmla="*/ 1433 w 2867"/>
              <a:gd name="T15" fmla="*/ 205 h 2867"/>
              <a:gd name="T16" fmla="*/ 2662 w 2867"/>
              <a:gd name="T17" fmla="*/ 1433 h 2867"/>
              <a:gd name="T18" fmla="*/ 1433 w 2867"/>
              <a:gd name="T19" fmla="*/ 2662 h 2867"/>
              <a:gd name="T20" fmla="*/ 2336 w 2867"/>
              <a:gd name="T21" fmla="*/ 2066 h 2867"/>
              <a:gd name="T22" fmla="*/ 523 w 2867"/>
              <a:gd name="T23" fmla="*/ 2066 h 2867"/>
              <a:gd name="T24" fmla="*/ 976 w 2867"/>
              <a:gd name="T25" fmla="*/ 1432 h 2867"/>
              <a:gd name="T26" fmla="*/ 1255 w 2867"/>
              <a:gd name="T27" fmla="*/ 1810 h 2867"/>
              <a:gd name="T28" fmla="*/ 1792 w 2867"/>
              <a:gd name="T29" fmla="*/ 1069 h 2867"/>
              <a:gd name="T30" fmla="*/ 2336 w 2867"/>
              <a:gd name="T31" fmla="*/ 2066 h 2867"/>
              <a:gd name="T32" fmla="*/ 704 w 2867"/>
              <a:gd name="T33" fmla="*/ 978 h 2867"/>
              <a:gd name="T34" fmla="*/ 886 w 2867"/>
              <a:gd name="T35" fmla="*/ 797 h 2867"/>
              <a:gd name="T36" fmla="*/ 1067 w 2867"/>
              <a:gd name="T37" fmla="*/ 978 h 2867"/>
              <a:gd name="T38" fmla="*/ 886 w 2867"/>
              <a:gd name="T39" fmla="*/ 1160 h 2867"/>
              <a:gd name="T40" fmla="*/ 704 w 2867"/>
              <a:gd name="T41" fmla="*/ 978 h 2867"/>
              <a:gd name="T42" fmla="*/ 704 w 2867"/>
              <a:gd name="T43" fmla="*/ 978 h 2867"/>
              <a:gd name="T44" fmla="*/ 704 w 2867"/>
              <a:gd name="T45" fmla="*/ 978 h 2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67" h="2867">
                <a:moveTo>
                  <a:pt x="1433" y="0"/>
                </a:moveTo>
                <a:cubicBezTo>
                  <a:pt x="643" y="0"/>
                  <a:pt x="0" y="643"/>
                  <a:pt x="0" y="1433"/>
                </a:cubicBezTo>
                <a:cubicBezTo>
                  <a:pt x="0" y="2224"/>
                  <a:pt x="643" y="2867"/>
                  <a:pt x="1433" y="2867"/>
                </a:cubicBezTo>
                <a:cubicBezTo>
                  <a:pt x="2224" y="2867"/>
                  <a:pt x="2867" y="2224"/>
                  <a:pt x="2867" y="1433"/>
                </a:cubicBezTo>
                <a:cubicBezTo>
                  <a:pt x="2867" y="643"/>
                  <a:pt x="2224" y="0"/>
                  <a:pt x="1433" y="0"/>
                </a:cubicBezTo>
                <a:close/>
                <a:moveTo>
                  <a:pt x="1433" y="2662"/>
                </a:moveTo>
                <a:cubicBezTo>
                  <a:pt x="756" y="2662"/>
                  <a:pt x="205" y="2111"/>
                  <a:pt x="205" y="1433"/>
                </a:cubicBezTo>
                <a:cubicBezTo>
                  <a:pt x="205" y="756"/>
                  <a:pt x="756" y="205"/>
                  <a:pt x="1433" y="205"/>
                </a:cubicBezTo>
                <a:cubicBezTo>
                  <a:pt x="2111" y="205"/>
                  <a:pt x="2662" y="756"/>
                  <a:pt x="2662" y="1433"/>
                </a:cubicBezTo>
                <a:cubicBezTo>
                  <a:pt x="2662" y="2111"/>
                  <a:pt x="2111" y="2662"/>
                  <a:pt x="1433" y="2662"/>
                </a:cubicBezTo>
                <a:close/>
                <a:moveTo>
                  <a:pt x="2336" y="2066"/>
                </a:moveTo>
                <a:cubicBezTo>
                  <a:pt x="523" y="2066"/>
                  <a:pt x="523" y="2066"/>
                  <a:pt x="523" y="2066"/>
                </a:cubicBezTo>
                <a:cubicBezTo>
                  <a:pt x="976" y="1432"/>
                  <a:pt x="976" y="1432"/>
                  <a:pt x="976" y="1432"/>
                </a:cubicBezTo>
                <a:cubicBezTo>
                  <a:pt x="1255" y="1810"/>
                  <a:pt x="1255" y="1810"/>
                  <a:pt x="1255" y="1810"/>
                </a:cubicBezTo>
                <a:cubicBezTo>
                  <a:pt x="1792" y="1069"/>
                  <a:pt x="1792" y="1069"/>
                  <a:pt x="1792" y="1069"/>
                </a:cubicBezTo>
                <a:lnTo>
                  <a:pt x="2336" y="2066"/>
                </a:lnTo>
                <a:close/>
                <a:moveTo>
                  <a:pt x="704" y="978"/>
                </a:moveTo>
                <a:cubicBezTo>
                  <a:pt x="704" y="878"/>
                  <a:pt x="786" y="797"/>
                  <a:pt x="886" y="797"/>
                </a:cubicBezTo>
                <a:cubicBezTo>
                  <a:pt x="986" y="797"/>
                  <a:pt x="1067" y="878"/>
                  <a:pt x="1067" y="978"/>
                </a:cubicBezTo>
                <a:cubicBezTo>
                  <a:pt x="1067" y="1079"/>
                  <a:pt x="986" y="1160"/>
                  <a:pt x="886" y="1160"/>
                </a:cubicBezTo>
                <a:cubicBezTo>
                  <a:pt x="786" y="1160"/>
                  <a:pt x="704" y="1079"/>
                  <a:pt x="704" y="978"/>
                </a:cubicBezTo>
                <a:close/>
                <a:moveTo>
                  <a:pt x="704" y="978"/>
                </a:moveTo>
                <a:cubicBezTo>
                  <a:pt x="704" y="978"/>
                  <a:pt x="704" y="978"/>
                  <a:pt x="704" y="978"/>
                </a:cubicBezTo>
              </a:path>
            </a:pathLst>
          </a:custGeom>
          <a:solidFill>
            <a:schemeClr val="bg1"/>
          </a:solidFill>
          <a:ln>
            <a:noFill/>
          </a:ln>
        </p:spPr>
        <p:txBody>
          <a:bodyPr vert="horz" wrap="square" lIns="91440" tIns="45720" rIns="91440" bIns="45720" numCol="1" anchor="t" anchorCtr="0" compatLnSpc="1"/>
          <a:lstStyle/>
          <a:p>
            <a:endParaRPr lang="zh-CN" altLang="en-US">
              <a:solidFill>
                <a:srgbClr val="000000"/>
              </a:solidFill>
            </a:endParaRPr>
          </a:p>
        </p:txBody>
      </p:sp>
      <p:sp>
        <p:nvSpPr>
          <p:cNvPr id="6"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Tree>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4#学习推荐(可选)">
    <p:spTree>
      <p:nvGrpSpPr>
        <p:cNvPr id="1" name=""/>
        <p:cNvGrpSpPr/>
        <p:nvPr/>
      </p:nvGrpSpPr>
      <p:grpSpPr>
        <a:xfrm>
          <a:off x="0" y="0"/>
          <a:ext cx="0" cy="0"/>
          <a:chOff x="0" y="0"/>
          <a:chExt cx="0" cy="0"/>
        </a:xfrm>
      </p:grpSpPr>
      <p:sp>
        <p:nvSpPr>
          <p:cNvPr id="6" name="文本占位符 6"/>
          <p:cNvSpPr>
            <a:spLocks noGrp="1"/>
          </p:cNvSpPr>
          <p:nvPr>
            <p:ph type="body" sz="quarter" idx="10"/>
          </p:nvPr>
        </p:nvSpPr>
        <p:spPr>
          <a:xfrm>
            <a:off x="912285" y="1233487"/>
            <a:ext cx="10560049" cy="4680000"/>
          </a:xfrm>
        </p:spPr>
        <p:txBody>
          <a:bodyPr/>
          <a:lstStyle>
            <a:lvl1pPr algn="just">
              <a:defRPr>
                <a:latin typeface="+mn-ea"/>
                <a:ea typeface="+mn-ea"/>
                <a:cs typeface="Arial" panose="020B0604020202020204" pitchFamily="34" charset="0"/>
              </a:defRPr>
            </a:lvl1pPr>
          </a:lstStyle>
          <a:p>
            <a:endParaRPr lang="zh-CN" altLang="en-US" dirty="0"/>
          </a:p>
        </p:txBody>
      </p:sp>
      <p:sp>
        <p:nvSpPr>
          <p:cNvPr id="8" name="TextBox 10"/>
          <p:cNvSpPr txBox="1"/>
          <p:nvPr userDrawn="1"/>
        </p:nvSpPr>
        <p:spPr bwMode="auto">
          <a:xfrm>
            <a:off x="1595500" y="408779"/>
            <a:ext cx="5040560" cy="639559"/>
          </a:xfrm>
          <a:prstGeom prst="rect">
            <a:avLst/>
          </a:prstGeom>
          <a:noFill/>
          <a:ln w="9525">
            <a:noFill/>
            <a:miter lim="800000"/>
          </a:ln>
        </p:spPr>
        <p:txBody>
          <a:bodyPr wrap="square" lIns="99980" tIns="49987" rIns="99980" bIns="49987" rtlCol="0">
            <a:spAutoFit/>
          </a:bodyPr>
          <a:lstStyle/>
          <a:p>
            <a:pPr defTabSz="1001395" eaLnBrk="0" hangingPunct="0"/>
            <a:r>
              <a:rPr lang="zh-CN" altLang="en-US" sz="3500" b="1" dirty="0">
                <a:solidFill>
                  <a:schemeClr val="tx1">
                    <a:lumMod val="75000"/>
                    <a:lumOff val="25000"/>
                  </a:schemeClr>
                </a:solidFill>
                <a:latin typeface="+mn-ea"/>
                <a:ea typeface="+mn-ea"/>
                <a:cs typeface="Arial" panose="020B0604020202020204" pitchFamily="34" charset="0"/>
              </a:rPr>
              <a:t>学习推荐</a:t>
            </a:r>
            <a:endParaRPr lang="zh-CN" altLang="en-US" sz="3500" b="1" dirty="0">
              <a:solidFill>
                <a:schemeClr val="tx1">
                  <a:lumMod val="75000"/>
                  <a:lumOff val="25000"/>
                </a:schemeClr>
              </a:solidFill>
              <a:latin typeface="+mn-ea"/>
              <a:ea typeface="+mn-ea"/>
              <a:cs typeface="Arial" panose="020B0604020202020204" pitchFamily="34" charset="0"/>
            </a:endParaRPr>
          </a:p>
        </p:txBody>
      </p:sp>
      <p:sp>
        <p:nvSpPr>
          <p:cNvPr id="9"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latin typeface="+mn-ea"/>
              <a:ea typeface="+mn-ea"/>
            </a:endParaRPr>
          </a:p>
        </p:txBody>
      </p:sp>
      <p:sp>
        <p:nvSpPr>
          <p:cNvPr id="10"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latin typeface="+mn-ea"/>
              <a:ea typeface="+mn-ea"/>
            </a:endParaRPr>
          </a:p>
        </p:txBody>
      </p:sp>
      <p:grpSp>
        <p:nvGrpSpPr>
          <p:cNvPr id="11" name="组合 10"/>
          <p:cNvGrpSpPr/>
          <p:nvPr userDrawn="1"/>
        </p:nvGrpSpPr>
        <p:grpSpPr>
          <a:xfrm>
            <a:off x="515380" y="456929"/>
            <a:ext cx="461963" cy="485190"/>
            <a:chOff x="-779463" y="1835151"/>
            <a:chExt cx="1136650" cy="1193799"/>
          </a:xfrm>
          <a:solidFill>
            <a:schemeClr val="bg1"/>
          </a:solidFill>
        </p:grpSpPr>
        <p:sp>
          <p:nvSpPr>
            <p:cNvPr id="12" name="Freeform 6"/>
            <p:cNvSpPr/>
            <p:nvPr/>
          </p:nvSpPr>
          <p:spPr bwMode="auto">
            <a:xfrm>
              <a:off x="-727075" y="2262188"/>
              <a:ext cx="1031875" cy="625475"/>
            </a:xfrm>
            <a:custGeom>
              <a:avLst/>
              <a:gdLst>
                <a:gd name="T0" fmla="*/ 946 w 968"/>
                <a:gd name="T1" fmla="*/ 587 h 587"/>
                <a:gd name="T2" fmla="*/ 22 w 968"/>
                <a:gd name="T3" fmla="*/ 587 h 587"/>
                <a:gd name="T4" fmla="*/ 0 w 968"/>
                <a:gd name="T5" fmla="*/ 565 h 587"/>
                <a:gd name="T6" fmla="*/ 0 w 968"/>
                <a:gd name="T7" fmla="*/ 63 h 587"/>
                <a:gd name="T8" fmla="*/ 62 w 968"/>
                <a:gd name="T9" fmla="*/ 0 h 587"/>
                <a:gd name="T10" fmla="*/ 104 w 968"/>
                <a:gd name="T11" fmla="*/ 0 h 587"/>
                <a:gd name="T12" fmla="*/ 126 w 968"/>
                <a:gd name="T13" fmla="*/ 22 h 587"/>
                <a:gd name="T14" fmla="*/ 104 w 968"/>
                <a:gd name="T15" fmla="*/ 43 h 587"/>
                <a:gd name="T16" fmla="*/ 62 w 968"/>
                <a:gd name="T17" fmla="*/ 43 h 587"/>
                <a:gd name="T18" fmla="*/ 43 w 968"/>
                <a:gd name="T19" fmla="*/ 63 h 587"/>
                <a:gd name="T20" fmla="*/ 43 w 968"/>
                <a:gd name="T21" fmla="*/ 544 h 587"/>
                <a:gd name="T22" fmla="*/ 925 w 968"/>
                <a:gd name="T23" fmla="*/ 544 h 587"/>
                <a:gd name="T24" fmla="*/ 925 w 968"/>
                <a:gd name="T25" fmla="*/ 63 h 587"/>
                <a:gd name="T26" fmla="*/ 906 w 968"/>
                <a:gd name="T27" fmla="*/ 43 h 587"/>
                <a:gd name="T28" fmla="*/ 859 w 968"/>
                <a:gd name="T29" fmla="*/ 43 h 587"/>
                <a:gd name="T30" fmla="*/ 837 w 968"/>
                <a:gd name="T31" fmla="*/ 22 h 587"/>
                <a:gd name="T32" fmla="*/ 859 w 968"/>
                <a:gd name="T33" fmla="*/ 0 h 587"/>
                <a:gd name="T34" fmla="*/ 906 w 968"/>
                <a:gd name="T35" fmla="*/ 0 h 587"/>
                <a:gd name="T36" fmla="*/ 968 w 968"/>
                <a:gd name="T37" fmla="*/ 63 h 587"/>
                <a:gd name="T38" fmla="*/ 968 w 968"/>
                <a:gd name="T39" fmla="*/ 565 h 587"/>
                <a:gd name="T40" fmla="*/ 946 w 968"/>
                <a:gd name="T41" fmla="*/ 587 h 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68" h="587">
                  <a:moveTo>
                    <a:pt x="946" y="587"/>
                  </a:moveTo>
                  <a:cubicBezTo>
                    <a:pt x="22" y="587"/>
                    <a:pt x="22" y="587"/>
                    <a:pt x="22" y="587"/>
                  </a:cubicBezTo>
                  <a:cubicBezTo>
                    <a:pt x="10" y="587"/>
                    <a:pt x="0" y="577"/>
                    <a:pt x="0" y="565"/>
                  </a:cubicBezTo>
                  <a:cubicBezTo>
                    <a:pt x="0" y="63"/>
                    <a:pt x="0" y="63"/>
                    <a:pt x="0" y="63"/>
                  </a:cubicBezTo>
                  <a:cubicBezTo>
                    <a:pt x="0" y="28"/>
                    <a:pt x="28" y="0"/>
                    <a:pt x="62" y="0"/>
                  </a:cubicBezTo>
                  <a:cubicBezTo>
                    <a:pt x="104" y="0"/>
                    <a:pt x="104" y="0"/>
                    <a:pt x="104" y="0"/>
                  </a:cubicBezTo>
                  <a:cubicBezTo>
                    <a:pt x="116" y="0"/>
                    <a:pt x="126" y="10"/>
                    <a:pt x="126" y="22"/>
                  </a:cubicBezTo>
                  <a:cubicBezTo>
                    <a:pt x="126" y="34"/>
                    <a:pt x="116" y="43"/>
                    <a:pt x="104" y="43"/>
                  </a:cubicBezTo>
                  <a:cubicBezTo>
                    <a:pt x="62" y="43"/>
                    <a:pt x="62" y="43"/>
                    <a:pt x="62" y="43"/>
                  </a:cubicBezTo>
                  <a:cubicBezTo>
                    <a:pt x="52" y="43"/>
                    <a:pt x="43" y="52"/>
                    <a:pt x="43" y="63"/>
                  </a:cubicBezTo>
                  <a:cubicBezTo>
                    <a:pt x="43" y="544"/>
                    <a:pt x="43" y="544"/>
                    <a:pt x="43" y="544"/>
                  </a:cubicBezTo>
                  <a:cubicBezTo>
                    <a:pt x="925" y="544"/>
                    <a:pt x="925" y="544"/>
                    <a:pt x="925" y="544"/>
                  </a:cubicBezTo>
                  <a:cubicBezTo>
                    <a:pt x="925" y="63"/>
                    <a:pt x="925" y="63"/>
                    <a:pt x="925" y="63"/>
                  </a:cubicBezTo>
                  <a:cubicBezTo>
                    <a:pt x="925" y="52"/>
                    <a:pt x="916" y="43"/>
                    <a:pt x="906" y="43"/>
                  </a:cubicBezTo>
                  <a:cubicBezTo>
                    <a:pt x="859" y="43"/>
                    <a:pt x="859" y="43"/>
                    <a:pt x="859" y="43"/>
                  </a:cubicBezTo>
                  <a:cubicBezTo>
                    <a:pt x="847" y="43"/>
                    <a:pt x="837" y="34"/>
                    <a:pt x="837" y="22"/>
                  </a:cubicBezTo>
                  <a:cubicBezTo>
                    <a:pt x="837" y="10"/>
                    <a:pt x="847" y="0"/>
                    <a:pt x="859" y="0"/>
                  </a:cubicBezTo>
                  <a:cubicBezTo>
                    <a:pt x="906" y="0"/>
                    <a:pt x="906" y="0"/>
                    <a:pt x="906" y="0"/>
                  </a:cubicBezTo>
                  <a:cubicBezTo>
                    <a:pt x="940" y="0"/>
                    <a:pt x="968" y="28"/>
                    <a:pt x="968" y="63"/>
                  </a:cubicBezTo>
                  <a:cubicBezTo>
                    <a:pt x="968" y="565"/>
                    <a:pt x="968" y="565"/>
                    <a:pt x="968" y="565"/>
                  </a:cubicBezTo>
                  <a:cubicBezTo>
                    <a:pt x="968" y="577"/>
                    <a:pt x="958" y="587"/>
                    <a:pt x="946" y="5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13" name="Freeform 7"/>
            <p:cNvSpPr>
              <a:spLocks noEditPoints="1"/>
            </p:cNvSpPr>
            <p:nvPr/>
          </p:nvSpPr>
          <p:spPr bwMode="auto">
            <a:xfrm>
              <a:off x="-779463" y="2841625"/>
              <a:ext cx="1136650" cy="187325"/>
            </a:xfrm>
            <a:custGeom>
              <a:avLst/>
              <a:gdLst>
                <a:gd name="T0" fmla="*/ 1024 w 1066"/>
                <a:gd name="T1" fmla="*/ 176 h 176"/>
                <a:gd name="T2" fmla="*/ 42 w 1066"/>
                <a:gd name="T3" fmla="*/ 176 h 176"/>
                <a:gd name="T4" fmla="*/ 0 w 1066"/>
                <a:gd name="T5" fmla="*/ 134 h 176"/>
                <a:gd name="T6" fmla="*/ 0 w 1066"/>
                <a:gd name="T7" fmla="*/ 42 h 176"/>
                <a:gd name="T8" fmla="*/ 42 w 1066"/>
                <a:gd name="T9" fmla="*/ 0 h 176"/>
                <a:gd name="T10" fmla="*/ 1024 w 1066"/>
                <a:gd name="T11" fmla="*/ 0 h 176"/>
                <a:gd name="T12" fmla="*/ 1066 w 1066"/>
                <a:gd name="T13" fmla="*/ 42 h 176"/>
                <a:gd name="T14" fmla="*/ 1066 w 1066"/>
                <a:gd name="T15" fmla="*/ 134 h 176"/>
                <a:gd name="T16" fmla="*/ 1024 w 1066"/>
                <a:gd name="T17" fmla="*/ 176 h 176"/>
                <a:gd name="T18" fmla="*/ 1023 w 1066"/>
                <a:gd name="T19" fmla="*/ 42 h 176"/>
                <a:gd name="T20" fmla="*/ 42 w 1066"/>
                <a:gd name="T21" fmla="*/ 43 h 176"/>
                <a:gd name="T22" fmla="*/ 43 w 1066"/>
                <a:gd name="T23" fmla="*/ 134 h 176"/>
                <a:gd name="T24" fmla="*/ 1023 w 1066"/>
                <a:gd name="T25" fmla="*/ 133 h 176"/>
                <a:gd name="T26" fmla="*/ 1023 w 1066"/>
                <a:gd name="T27" fmla="*/ 42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66" h="176">
                  <a:moveTo>
                    <a:pt x="1024" y="176"/>
                  </a:moveTo>
                  <a:cubicBezTo>
                    <a:pt x="42" y="176"/>
                    <a:pt x="42" y="176"/>
                    <a:pt x="42" y="176"/>
                  </a:cubicBezTo>
                  <a:cubicBezTo>
                    <a:pt x="19" y="176"/>
                    <a:pt x="0" y="157"/>
                    <a:pt x="0" y="134"/>
                  </a:cubicBezTo>
                  <a:cubicBezTo>
                    <a:pt x="0" y="42"/>
                    <a:pt x="0" y="42"/>
                    <a:pt x="0" y="42"/>
                  </a:cubicBezTo>
                  <a:cubicBezTo>
                    <a:pt x="0" y="18"/>
                    <a:pt x="19" y="0"/>
                    <a:pt x="42" y="0"/>
                  </a:cubicBezTo>
                  <a:cubicBezTo>
                    <a:pt x="1024" y="0"/>
                    <a:pt x="1024" y="0"/>
                    <a:pt x="1024" y="0"/>
                  </a:cubicBezTo>
                  <a:cubicBezTo>
                    <a:pt x="1047" y="0"/>
                    <a:pt x="1066" y="18"/>
                    <a:pt x="1066" y="42"/>
                  </a:cubicBezTo>
                  <a:cubicBezTo>
                    <a:pt x="1066" y="134"/>
                    <a:pt x="1066" y="134"/>
                    <a:pt x="1066" y="134"/>
                  </a:cubicBezTo>
                  <a:cubicBezTo>
                    <a:pt x="1066" y="157"/>
                    <a:pt x="1047" y="176"/>
                    <a:pt x="1024" y="176"/>
                  </a:cubicBezTo>
                  <a:close/>
                  <a:moveTo>
                    <a:pt x="1023" y="42"/>
                  </a:moveTo>
                  <a:cubicBezTo>
                    <a:pt x="42" y="43"/>
                    <a:pt x="42" y="43"/>
                    <a:pt x="42" y="43"/>
                  </a:cubicBezTo>
                  <a:cubicBezTo>
                    <a:pt x="43" y="134"/>
                    <a:pt x="43" y="134"/>
                    <a:pt x="43" y="134"/>
                  </a:cubicBezTo>
                  <a:cubicBezTo>
                    <a:pt x="1023" y="133"/>
                    <a:pt x="1023" y="133"/>
                    <a:pt x="1023" y="133"/>
                  </a:cubicBezTo>
                  <a:lnTo>
                    <a:pt x="1023" y="4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14" name="Freeform 8"/>
            <p:cNvSpPr/>
            <p:nvPr/>
          </p:nvSpPr>
          <p:spPr bwMode="auto">
            <a:xfrm>
              <a:off x="-303213" y="2911475"/>
              <a:ext cx="184150" cy="46037"/>
            </a:xfrm>
            <a:custGeom>
              <a:avLst/>
              <a:gdLst>
                <a:gd name="T0" fmla="*/ 151 w 172"/>
                <a:gd name="T1" fmla="*/ 43 h 43"/>
                <a:gd name="T2" fmla="*/ 21 w 172"/>
                <a:gd name="T3" fmla="*/ 43 h 43"/>
                <a:gd name="T4" fmla="*/ 0 w 172"/>
                <a:gd name="T5" fmla="*/ 22 h 43"/>
                <a:gd name="T6" fmla="*/ 21 w 172"/>
                <a:gd name="T7" fmla="*/ 0 h 43"/>
                <a:gd name="T8" fmla="*/ 151 w 172"/>
                <a:gd name="T9" fmla="*/ 0 h 43"/>
                <a:gd name="T10" fmla="*/ 172 w 172"/>
                <a:gd name="T11" fmla="*/ 22 h 43"/>
                <a:gd name="T12" fmla="*/ 151 w 172"/>
                <a:gd name="T13" fmla="*/ 43 h 43"/>
              </a:gdLst>
              <a:ahLst/>
              <a:cxnLst>
                <a:cxn ang="0">
                  <a:pos x="T0" y="T1"/>
                </a:cxn>
                <a:cxn ang="0">
                  <a:pos x="T2" y="T3"/>
                </a:cxn>
                <a:cxn ang="0">
                  <a:pos x="T4" y="T5"/>
                </a:cxn>
                <a:cxn ang="0">
                  <a:pos x="T6" y="T7"/>
                </a:cxn>
                <a:cxn ang="0">
                  <a:pos x="T8" y="T9"/>
                </a:cxn>
                <a:cxn ang="0">
                  <a:pos x="T10" y="T11"/>
                </a:cxn>
                <a:cxn ang="0">
                  <a:pos x="T12" y="T13"/>
                </a:cxn>
              </a:cxnLst>
              <a:rect l="0" t="0" r="r" b="b"/>
              <a:pathLst>
                <a:path w="172" h="43">
                  <a:moveTo>
                    <a:pt x="151" y="43"/>
                  </a:moveTo>
                  <a:cubicBezTo>
                    <a:pt x="21" y="43"/>
                    <a:pt x="21" y="43"/>
                    <a:pt x="21" y="43"/>
                  </a:cubicBezTo>
                  <a:cubicBezTo>
                    <a:pt x="10" y="43"/>
                    <a:pt x="0" y="34"/>
                    <a:pt x="0" y="22"/>
                  </a:cubicBezTo>
                  <a:cubicBezTo>
                    <a:pt x="0" y="10"/>
                    <a:pt x="10" y="0"/>
                    <a:pt x="21" y="0"/>
                  </a:cubicBezTo>
                  <a:cubicBezTo>
                    <a:pt x="151" y="0"/>
                    <a:pt x="151" y="0"/>
                    <a:pt x="151" y="0"/>
                  </a:cubicBezTo>
                  <a:cubicBezTo>
                    <a:pt x="162" y="0"/>
                    <a:pt x="172" y="10"/>
                    <a:pt x="172" y="22"/>
                  </a:cubicBezTo>
                  <a:cubicBezTo>
                    <a:pt x="172" y="34"/>
                    <a:pt x="162" y="43"/>
                    <a:pt x="151" y="4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15" name="Freeform 9"/>
            <p:cNvSpPr>
              <a:spLocks noEditPoints="1"/>
            </p:cNvSpPr>
            <p:nvPr/>
          </p:nvSpPr>
          <p:spPr bwMode="auto">
            <a:xfrm>
              <a:off x="-568325" y="1835151"/>
              <a:ext cx="712788" cy="852487"/>
            </a:xfrm>
            <a:custGeom>
              <a:avLst/>
              <a:gdLst>
                <a:gd name="T0" fmla="*/ 335 w 668"/>
                <a:gd name="T1" fmla="*/ 800 h 800"/>
                <a:gd name="T2" fmla="*/ 316 w 668"/>
                <a:gd name="T3" fmla="*/ 789 h 800"/>
                <a:gd name="T4" fmla="*/ 246 w 668"/>
                <a:gd name="T5" fmla="*/ 662 h 800"/>
                <a:gd name="T6" fmla="*/ 57 w 668"/>
                <a:gd name="T7" fmla="*/ 508 h 800"/>
                <a:gd name="T8" fmla="*/ 49 w 668"/>
                <a:gd name="T9" fmla="*/ 492 h 800"/>
                <a:gd name="T10" fmla="*/ 84 w 668"/>
                <a:gd name="T11" fmla="*/ 168 h 800"/>
                <a:gd name="T12" fmla="*/ 202 w 668"/>
                <a:gd name="T13" fmla="*/ 73 h 800"/>
                <a:gd name="T14" fmla="*/ 621 w 668"/>
                <a:gd name="T15" fmla="*/ 226 h 800"/>
                <a:gd name="T16" fmla="*/ 621 w 668"/>
                <a:gd name="T17" fmla="*/ 226 h 800"/>
                <a:gd name="T18" fmla="*/ 594 w 668"/>
                <a:gd name="T19" fmla="*/ 538 h 800"/>
                <a:gd name="T20" fmla="*/ 468 w 668"/>
                <a:gd name="T21" fmla="*/ 645 h 800"/>
                <a:gd name="T22" fmla="*/ 412 w 668"/>
                <a:gd name="T23" fmla="*/ 665 h 800"/>
                <a:gd name="T24" fmla="*/ 355 w 668"/>
                <a:gd name="T25" fmla="*/ 787 h 800"/>
                <a:gd name="T26" fmla="*/ 336 w 668"/>
                <a:gd name="T27" fmla="*/ 800 h 800"/>
                <a:gd name="T28" fmla="*/ 335 w 668"/>
                <a:gd name="T29" fmla="*/ 800 h 800"/>
                <a:gd name="T30" fmla="*/ 334 w 668"/>
                <a:gd name="T31" fmla="*/ 87 h 800"/>
                <a:gd name="T32" fmla="*/ 220 w 668"/>
                <a:gd name="T33" fmla="*/ 112 h 800"/>
                <a:gd name="T34" fmla="*/ 119 w 668"/>
                <a:gd name="T35" fmla="*/ 194 h 800"/>
                <a:gd name="T36" fmla="*/ 88 w 668"/>
                <a:gd name="T37" fmla="*/ 474 h 800"/>
                <a:gd name="T38" fmla="*/ 95 w 668"/>
                <a:gd name="T39" fmla="*/ 487 h 800"/>
                <a:gd name="T40" fmla="*/ 266 w 668"/>
                <a:gd name="T41" fmla="*/ 622 h 800"/>
                <a:gd name="T42" fmla="*/ 280 w 668"/>
                <a:gd name="T43" fmla="*/ 633 h 800"/>
                <a:gd name="T44" fmla="*/ 333 w 668"/>
                <a:gd name="T45" fmla="*/ 731 h 800"/>
                <a:gd name="T46" fmla="*/ 377 w 668"/>
                <a:gd name="T47" fmla="*/ 637 h 800"/>
                <a:gd name="T48" fmla="*/ 392 w 668"/>
                <a:gd name="T49" fmla="*/ 625 h 800"/>
                <a:gd name="T50" fmla="*/ 450 w 668"/>
                <a:gd name="T51" fmla="*/ 606 h 800"/>
                <a:gd name="T52" fmla="*/ 559 w 668"/>
                <a:gd name="T53" fmla="*/ 514 h 800"/>
                <a:gd name="T54" fmla="*/ 582 w 668"/>
                <a:gd name="T55" fmla="*/ 244 h 800"/>
                <a:gd name="T56" fmla="*/ 582 w 668"/>
                <a:gd name="T57" fmla="*/ 244 h 800"/>
                <a:gd name="T58" fmla="*/ 334 w 668"/>
                <a:gd name="T59" fmla="*/ 87 h 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68" h="800">
                  <a:moveTo>
                    <a:pt x="335" y="800"/>
                  </a:moveTo>
                  <a:cubicBezTo>
                    <a:pt x="327" y="800"/>
                    <a:pt x="320" y="796"/>
                    <a:pt x="316" y="789"/>
                  </a:cubicBezTo>
                  <a:cubicBezTo>
                    <a:pt x="246" y="662"/>
                    <a:pt x="246" y="662"/>
                    <a:pt x="246" y="662"/>
                  </a:cubicBezTo>
                  <a:cubicBezTo>
                    <a:pt x="165" y="638"/>
                    <a:pt x="97" y="582"/>
                    <a:pt x="57" y="508"/>
                  </a:cubicBezTo>
                  <a:cubicBezTo>
                    <a:pt x="54" y="502"/>
                    <a:pt x="52" y="497"/>
                    <a:pt x="49" y="492"/>
                  </a:cubicBezTo>
                  <a:cubicBezTo>
                    <a:pt x="0" y="385"/>
                    <a:pt x="13" y="261"/>
                    <a:pt x="84" y="168"/>
                  </a:cubicBezTo>
                  <a:cubicBezTo>
                    <a:pt x="115" y="127"/>
                    <a:pt x="155" y="95"/>
                    <a:pt x="202" y="73"/>
                  </a:cubicBezTo>
                  <a:cubicBezTo>
                    <a:pt x="360" y="0"/>
                    <a:pt x="548" y="69"/>
                    <a:pt x="621" y="226"/>
                  </a:cubicBezTo>
                  <a:cubicBezTo>
                    <a:pt x="621" y="226"/>
                    <a:pt x="621" y="226"/>
                    <a:pt x="621" y="226"/>
                  </a:cubicBezTo>
                  <a:cubicBezTo>
                    <a:pt x="668" y="327"/>
                    <a:pt x="658" y="447"/>
                    <a:pt x="594" y="538"/>
                  </a:cubicBezTo>
                  <a:cubicBezTo>
                    <a:pt x="563" y="584"/>
                    <a:pt x="519" y="621"/>
                    <a:pt x="468" y="645"/>
                  </a:cubicBezTo>
                  <a:cubicBezTo>
                    <a:pt x="450" y="653"/>
                    <a:pt x="431" y="660"/>
                    <a:pt x="412" y="665"/>
                  </a:cubicBezTo>
                  <a:cubicBezTo>
                    <a:pt x="355" y="787"/>
                    <a:pt x="355" y="787"/>
                    <a:pt x="355" y="787"/>
                  </a:cubicBezTo>
                  <a:cubicBezTo>
                    <a:pt x="351" y="795"/>
                    <a:pt x="344" y="800"/>
                    <a:pt x="336" y="800"/>
                  </a:cubicBezTo>
                  <a:cubicBezTo>
                    <a:pt x="335" y="800"/>
                    <a:pt x="335" y="800"/>
                    <a:pt x="335" y="800"/>
                  </a:cubicBezTo>
                  <a:close/>
                  <a:moveTo>
                    <a:pt x="334" y="87"/>
                  </a:moveTo>
                  <a:cubicBezTo>
                    <a:pt x="296" y="87"/>
                    <a:pt x="257" y="95"/>
                    <a:pt x="220" y="112"/>
                  </a:cubicBezTo>
                  <a:cubicBezTo>
                    <a:pt x="180" y="131"/>
                    <a:pt x="145" y="159"/>
                    <a:pt x="119" y="194"/>
                  </a:cubicBezTo>
                  <a:cubicBezTo>
                    <a:pt x="57" y="275"/>
                    <a:pt x="45" y="382"/>
                    <a:pt x="88" y="474"/>
                  </a:cubicBezTo>
                  <a:cubicBezTo>
                    <a:pt x="90" y="478"/>
                    <a:pt x="92" y="483"/>
                    <a:pt x="95" y="487"/>
                  </a:cubicBezTo>
                  <a:cubicBezTo>
                    <a:pt x="130" y="554"/>
                    <a:pt x="193" y="603"/>
                    <a:pt x="266" y="622"/>
                  </a:cubicBezTo>
                  <a:cubicBezTo>
                    <a:pt x="272" y="624"/>
                    <a:pt x="277" y="628"/>
                    <a:pt x="280" y="633"/>
                  </a:cubicBezTo>
                  <a:cubicBezTo>
                    <a:pt x="333" y="731"/>
                    <a:pt x="333" y="731"/>
                    <a:pt x="333" y="731"/>
                  </a:cubicBezTo>
                  <a:cubicBezTo>
                    <a:pt x="377" y="637"/>
                    <a:pt x="377" y="637"/>
                    <a:pt x="377" y="637"/>
                  </a:cubicBezTo>
                  <a:cubicBezTo>
                    <a:pt x="380" y="631"/>
                    <a:pt x="386" y="626"/>
                    <a:pt x="392" y="625"/>
                  </a:cubicBezTo>
                  <a:cubicBezTo>
                    <a:pt x="413" y="621"/>
                    <a:pt x="432" y="614"/>
                    <a:pt x="450" y="606"/>
                  </a:cubicBezTo>
                  <a:cubicBezTo>
                    <a:pt x="494" y="585"/>
                    <a:pt x="532" y="554"/>
                    <a:pt x="559" y="514"/>
                  </a:cubicBezTo>
                  <a:cubicBezTo>
                    <a:pt x="613" y="435"/>
                    <a:pt x="622" y="331"/>
                    <a:pt x="582" y="244"/>
                  </a:cubicBezTo>
                  <a:cubicBezTo>
                    <a:pt x="582" y="244"/>
                    <a:pt x="582" y="244"/>
                    <a:pt x="582" y="244"/>
                  </a:cubicBezTo>
                  <a:cubicBezTo>
                    <a:pt x="536" y="145"/>
                    <a:pt x="437" y="87"/>
                    <a:pt x="334"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16" name="Freeform 10"/>
            <p:cNvSpPr>
              <a:spLocks noEditPoints="1"/>
            </p:cNvSpPr>
            <p:nvPr/>
          </p:nvSpPr>
          <p:spPr bwMode="auto">
            <a:xfrm>
              <a:off x="-354013" y="2181225"/>
              <a:ext cx="280988" cy="187325"/>
            </a:xfrm>
            <a:custGeom>
              <a:avLst/>
              <a:gdLst>
                <a:gd name="T0" fmla="*/ 140 w 263"/>
                <a:gd name="T1" fmla="*/ 177 h 177"/>
                <a:gd name="T2" fmla="*/ 130 w 263"/>
                <a:gd name="T3" fmla="*/ 177 h 177"/>
                <a:gd name="T4" fmla="*/ 2 w 263"/>
                <a:gd name="T5" fmla="*/ 115 h 177"/>
                <a:gd name="T6" fmla="*/ 3 w 263"/>
                <a:gd name="T7" fmla="*/ 21 h 177"/>
                <a:gd name="T8" fmla="*/ 25 w 263"/>
                <a:gd name="T9" fmla="*/ 0 h 177"/>
                <a:gd name="T10" fmla="*/ 46 w 263"/>
                <a:gd name="T11" fmla="*/ 21 h 177"/>
                <a:gd name="T12" fmla="*/ 45 w 263"/>
                <a:gd name="T13" fmla="*/ 113 h 177"/>
                <a:gd name="T14" fmla="*/ 131 w 263"/>
                <a:gd name="T15" fmla="*/ 134 h 177"/>
                <a:gd name="T16" fmla="*/ 218 w 263"/>
                <a:gd name="T17" fmla="*/ 119 h 177"/>
                <a:gd name="T18" fmla="*/ 220 w 263"/>
                <a:gd name="T19" fmla="*/ 27 h 177"/>
                <a:gd name="T20" fmla="*/ 242 w 263"/>
                <a:gd name="T21" fmla="*/ 6 h 177"/>
                <a:gd name="T22" fmla="*/ 263 w 263"/>
                <a:gd name="T23" fmla="*/ 28 h 177"/>
                <a:gd name="T24" fmla="*/ 261 w 263"/>
                <a:gd name="T25" fmla="*/ 122 h 177"/>
                <a:gd name="T26" fmla="*/ 214 w 263"/>
                <a:gd name="T27" fmla="*/ 168 h 177"/>
                <a:gd name="T28" fmla="*/ 140 w 263"/>
                <a:gd name="T29" fmla="*/ 177 h 177"/>
                <a:gd name="T30" fmla="*/ 45 w 263"/>
                <a:gd name="T31" fmla="*/ 116 h 177"/>
                <a:gd name="T32" fmla="*/ 45 w 263"/>
                <a:gd name="T33" fmla="*/ 116 h 177"/>
                <a:gd name="T34" fmla="*/ 45 w 263"/>
                <a:gd name="T35" fmla="*/ 116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3" h="177">
                  <a:moveTo>
                    <a:pt x="140" y="177"/>
                  </a:moveTo>
                  <a:cubicBezTo>
                    <a:pt x="137" y="177"/>
                    <a:pt x="133" y="177"/>
                    <a:pt x="130" y="177"/>
                  </a:cubicBezTo>
                  <a:cubicBezTo>
                    <a:pt x="65" y="175"/>
                    <a:pt x="0" y="155"/>
                    <a:pt x="2" y="115"/>
                  </a:cubicBezTo>
                  <a:cubicBezTo>
                    <a:pt x="3" y="21"/>
                    <a:pt x="3" y="21"/>
                    <a:pt x="3" y="21"/>
                  </a:cubicBezTo>
                  <a:cubicBezTo>
                    <a:pt x="3" y="9"/>
                    <a:pt x="14" y="0"/>
                    <a:pt x="25" y="0"/>
                  </a:cubicBezTo>
                  <a:cubicBezTo>
                    <a:pt x="37" y="0"/>
                    <a:pt x="47" y="10"/>
                    <a:pt x="46" y="21"/>
                  </a:cubicBezTo>
                  <a:cubicBezTo>
                    <a:pt x="45" y="113"/>
                    <a:pt x="45" y="113"/>
                    <a:pt x="45" y="113"/>
                  </a:cubicBezTo>
                  <a:cubicBezTo>
                    <a:pt x="51" y="120"/>
                    <a:pt x="82" y="133"/>
                    <a:pt x="131" y="134"/>
                  </a:cubicBezTo>
                  <a:cubicBezTo>
                    <a:pt x="180" y="136"/>
                    <a:pt x="211" y="125"/>
                    <a:pt x="218" y="119"/>
                  </a:cubicBezTo>
                  <a:cubicBezTo>
                    <a:pt x="220" y="27"/>
                    <a:pt x="220" y="27"/>
                    <a:pt x="220" y="27"/>
                  </a:cubicBezTo>
                  <a:cubicBezTo>
                    <a:pt x="220" y="15"/>
                    <a:pt x="231" y="5"/>
                    <a:pt x="242" y="6"/>
                  </a:cubicBezTo>
                  <a:cubicBezTo>
                    <a:pt x="254" y="6"/>
                    <a:pt x="263" y="16"/>
                    <a:pt x="263" y="28"/>
                  </a:cubicBezTo>
                  <a:cubicBezTo>
                    <a:pt x="261" y="122"/>
                    <a:pt x="261" y="122"/>
                    <a:pt x="261" y="122"/>
                  </a:cubicBezTo>
                  <a:cubicBezTo>
                    <a:pt x="261" y="136"/>
                    <a:pt x="252" y="156"/>
                    <a:pt x="214" y="168"/>
                  </a:cubicBezTo>
                  <a:cubicBezTo>
                    <a:pt x="193" y="174"/>
                    <a:pt x="167" y="177"/>
                    <a:pt x="140" y="177"/>
                  </a:cubicBezTo>
                  <a:close/>
                  <a:moveTo>
                    <a:pt x="45" y="116"/>
                  </a:moveTo>
                  <a:cubicBezTo>
                    <a:pt x="45" y="116"/>
                    <a:pt x="45" y="116"/>
                    <a:pt x="45" y="116"/>
                  </a:cubicBezTo>
                  <a:cubicBezTo>
                    <a:pt x="45" y="116"/>
                    <a:pt x="45" y="116"/>
                    <a:pt x="45" y="1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17" name="Freeform 11"/>
            <p:cNvSpPr>
              <a:spLocks noEditPoints="1"/>
            </p:cNvSpPr>
            <p:nvPr/>
          </p:nvSpPr>
          <p:spPr bwMode="auto">
            <a:xfrm>
              <a:off x="-420688" y="2066925"/>
              <a:ext cx="419100" cy="209550"/>
            </a:xfrm>
            <a:custGeom>
              <a:avLst/>
              <a:gdLst>
                <a:gd name="T0" fmla="*/ 195 w 394"/>
                <a:gd name="T1" fmla="*/ 197 h 197"/>
                <a:gd name="T2" fmla="*/ 186 w 394"/>
                <a:gd name="T3" fmla="*/ 195 h 197"/>
                <a:gd name="T4" fmla="*/ 13 w 394"/>
                <a:gd name="T5" fmla="*/ 117 h 197"/>
                <a:gd name="T6" fmla="*/ 0 w 394"/>
                <a:gd name="T7" fmla="*/ 97 h 197"/>
                <a:gd name="T8" fmla="*/ 14 w 394"/>
                <a:gd name="T9" fmla="*/ 77 h 197"/>
                <a:gd name="T10" fmla="*/ 191 w 394"/>
                <a:gd name="T11" fmla="*/ 2 h 197"/>
                <a:gd name="T12" fmla="*/ 209 w 394"/>
                <a:gd name="T13" fmla="*/ 3 h 197"/>
                <a:gd name="T14" fmla="*/ 382 w 394"/>
                <a:gd name="T15" fmla="*/ 88 h 197"/>
                <a:gd name="T16" fmla="*/ 394 w 394"/>
                <a:gd name="T17" fmla="*/ 108 h 197"/>
                <a:gd name="T18" fmla="*/ 380 w 394"/>
                <a:gd name="T19" fmla="*/ 128 h 197"/>
                <a:gd name="T20" fmla="*/ 203 w 394"/>
                <a:gd name="T21" fmla="*/ 195 h 197"/>
                <a:gd name="T22" fmla="*/ 195 w 394"/>
                <a:gd name="T23" fmla="*/ 197 h 197"/>
                <a:gd name="T24" fmla="*/ 76 w 394"/>
                <a:gd name="T25" fmla="*/ 98 h 197"/>
                <a:gd name="T26" fmla="*/ 196 w 394"/>
                <a:gd name="T27" fmla="*/ 152 h 197"/>
                <a:gd name="T28" fmla="*/ 318 w 394"/>
                <a:gd name="T29" fmla="*/ 105 h 197"/>
                <a:gd name="T30" fmla="*/ 199 w 394"/>
                <a:gd name="T31" fmla="*/ 46 h 197"/>
                <a:gd name="T32" fmla="*/ 76 w 394"/>
                <a:gd name="T33" fmla="*/ 98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4" h="197">
                  <a:moveTo>
                    <a:pt x="195" y="197"/>
                  </a:moveTo>
                  <a:cubicBezTo>
                    <a:pt x="192" y="197"/>
                    <a:pt x="189" y="196"/>
                    <a:pt x="186" y="195"/>
                  </a:cubicBezTo>
                  <a:cubicBezTo>
                    <a:pt x="13" y="117"/>
                    <a:pt x="13" y="117"/>
                    <a:pt x="13" y="117"/>
                  </a:cubicBezTo>
                  <a:cubicBezTo>
                    <a:pt x="5" y="113"/>
                    <a:pt x="0" y="105"/>
                    <a:pt x="0" y="97"/>
                  </a:cubicBezTo>
                  <a:cubicBezTo>
                    <a:pt x="1" y="88"/>
                    <a:pt x="6" y="80"/>
                    <a:pt x="14" y="77"/>
                  </a:cubicBezTo>
                  <a:cubicBezTo>
                    <a:pt x="191" y="2"/>
                    <a:pt x="191" y="2"/>
                    <a:pt x="191" y="2"/>
                  </a:cubicBezTo>
                  <a:cubicBezTo>
                    <a:pt x="197" y="0"/>
                    <a:pt x="203" y="0"/>
                    <a:pt x="209" y="3"/>
                  </a:cubicBezTo>
                  <a:cubicBezTo>
                    <a:pt x="382" y="88"/>
                    <a:pt x="382" y="88"/>
                    <a:pt x="382" y="88"/>
                  </a:cubicBezTo>
                  <a:cubicBezTo>
                    <a:pt x="389" y="92"/>
                    <a:pt x="394" y="100"/>
                    <a:pt x="394" y="108"/>
                  </a:cubicBezTo>
                  <a:cubicBezTo>
                    <a:pt x="393" y="117"/>
                    <a:pt x="388" y="124"/>
                    <a:pt x="380" y="128"/>
                  </a:cubicBezTo>
                  <a:cubicBezTo>
                    <a:pt x="203" y="195"/>
                    <a:pt x="203" y="195"/>
                    <a:pt x="203" y="195"/>
                  </a:cubicBezTo>
                  <a:cubicBezTo>
                    <a:pt x="200" y="196"/>
                    <a:pt x="197" y="197"/>
                    <a:pt x="195" y="197"/>
                  </a:cubicBezTo>
                  <a:close/>
                  <a:moveTo>
                    <a:pt x="76" y="98"/>
                  </a:moveTo>
                  <a:cubicBezTo>
                    <a:pt x="196" y="152"/>
                    <a:pt x="196" y="152"/>
                    <a:pt x="196" y="152"/>
                  </a:cubicBezTo>
                  <a:cubicBezTo>
                    <a:pt x="318" y="105"/>
                    <a:pt x="318" y="105"/>
                    <a:pt x="318" y="105"/>
                  </a:cubicBezTo>
                  <a:cubicBezTo>
                    <a:pt x="199" y="46"/>
                    <a:pt x="199" y="46"/>
                    <a:pt x="199" y="46"/>
                  </a:cubicBezTo>
                  <a:lnTo>
                    <a:pt x="76" y="9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a typeface="+mn-ea"/>
              </a:endParaRPr>
            </a:p>
          </p:txBody>
        </p:sp>
      </p:grpSp>
    </p:spTree>
  </p:cSld>
  <p:clrMapOvr>
    <a:masterClrMapping/>
  </p:clrMapOvr>
  <p:timing>
    <p:tnLst>
      <p:par>
        <p:cTn id="1" dur="indefinite" restart="never" nodeType="tmRoot"/>
      </p:par>
    </p:tnLst>
  </p:timing>
</p:sldLayout>
</file>

<file path=ppt/slideLayouts/slideLayout140.xml><?xml version="1.0" encoding="utf-8"?>
<p:sldLayout xmlns:a="http://schemas.openxmlformats.org/drawingml/2006/main" xmlns:r="http://schemas.openxmlformats.org/officeDocument/2006/relationships" xmlns:p="http://schemas.openxmlformats.org/presentationml/2006/main" userDrawn="1">
  <p:cSld name="8#仅标题">
    <p:spTree>
      <p:nvGrpSpPr>
        <p:cNvPr id="1" name=""/>
        <p:cNvGrpSpPr/>
        <p:nvPr/>
      </p:nvGrpSpPr>
      <p:grpSpPr>
        <a:xfrm>
          <a:off x="0" y="0"/>
          <a:ext cx="0" cy="0"/>
          <a:chOff x="0" y="0"/>
          <a:chExt cx="0" cy="0"/>
        </a:xfrm>
      </p:grpSpPr>
      <p:sp>
        <p:nvSpPr>
          <p:cNvPr id="10"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1"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2" name="Freeform 12"/>
          <p:cNvSpPr>
            <a:spLocks noEditPoints="1"/>
          </p:cNvSpPr>
          <p:nvPr userDrawn="1"/>
        </p:nvSpPr>
        <p:spPr bwMode="auto">
          <a:xfrm>
            <a:off x="479376" y="474075"/>
            <a:ext cx="508162" cy="508967"/>
          </a:xfrm>
          <a:custGeom>
            <a:avLst/>
            <a:gdLst>
              <a:gd name="T0" fmla="*/ 1433 w 2867"/>
              <a:gd name="T1" fmla="*/ 0 h 2867"/>
              <a:gd name="T2" fmla="*/ 0 w 2867"/>
              <a:gd name="T3" fmla="*/ 1433 h 2867"/>
              <a:gd name="T4" fmla="*/ 1433 w 2867"/>
              <a:gd name="T5" fmla="*/ 2867 h 2867"/>
              <a:gd name="T6" fmla="*/ 2867 w 2867"/>
              <a:gd name="T7" fmla="*/ 1433 h 2867"/>
              <a:gd name="T8" fmla="*/ 1433 w 2867"/>
              <a:gd name="T9" fmla="*/ 0 h 2867"/>
              <a:gd name="T10" fmla="*/ 1433 w 2867"/>
              <a:gd name="T11" fmla="*/ 2662 h 2867"/>
              <a:gd name="T12" fmla="*/ 205 w 2867"/>
              <a:gd name="T13" fmla="*/ 1433 h 2867"/>
              <a:gd name="T14" fmla="*/ 1433 w 2867"/>
              <a:gd name="T15" fmla="*/ 205 h 2867"/>
              <a:gd name="T16" fmla="*/ 2662 w 2867"/>
              <a:gd name="T17" fmla="*/ 1433 h 2867"/>
              <a:gd name="T18" fmla="*/ 1433 w 2867"/>
              <a:gd name="T19" fmla="*/ 2662 h 2867"/>
              <a:gd name="T20" fmla="*/ 2336 w 2867"/>
              <a:gd name="T21" fmla="*/ 2066 h 2867"/>
              <a:gd name="T22" fmla="*/ 523 w 2867"/>
              <a:gd name="T23" fmla="*/ 2066 h 2867"/>
              <a:gd name="T24" fmla="*/ 976 w 2867"/>
              <a:gd name="T25" fmla="*/ 1432 h 2867"/>
              <a:gd name="T26" fmla="*/ 1255 w 2867"/>
              <a:gd name="T27" fmla="*/ 1810 h 2867"/>
              <a:gd name="T28" fmla="*/ 1792 w 2867"/>
              <a:gd name="T29" fmla="*/ 1069 h 2867"/>
              <a:gd name="T30" fmla="*/ 2336 w 2867"/>
              <a:gd name="T31" fmla="*/ 2066 h 2867"/>
              <a:gd name="T32" fmla="*/ 704 w 2867"/>
              <a:gd name="T33" fmla="*/ 978 h 2867"/>
              <a:gd name="T34" fmla="*/ 886 w 2867"/>
              <a:gd name="T35" fmla="*/ 797 h 2867"/>
              <a:gd name="T36" fmla="*/ 1067 w 2867"/>
              <a:gd name="T37" fmla="*/ 978 h 2867"/>
              <a:gd name="T38" fmla="*/ 886 w 2867"/>
              <a:gd name="T39" fmla="*/ 1160 h 2867"/>
              <a:gd name="T40" fmla="*/ 704 w 2867"/>
              <a:gd name="T41" fmla="*/ 978 h 2867"/>
              <a:gd name="T42" fmla="*/ 704 w 2867"/>
              <a:gd name="T43" fmla="*/ 978 h 2867"/>
              <a:gd name="T44" fmla="*/ 704 w 2867"/>
              <a:gd name="T45" fmla="*/ 978 h 2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67" h="2867">
                <a:moveTo>
                  <a:pt x="1433" y="0"/>
                </a:moveTo>
                <a:cubicBezTo>
                  <a:pt x="643" y="0"/>
                  <a:pt x="0" y="643"/>
                  <a:pt x="0" y="1433"/>
                </a:cubicBezTo>
                <a:cubicBezTo>
                  <a:pt x="0" y="2224"/>
                  <a:pt x="643" y="2867"/>
                  <a:pt x="1433" y="2867"/>
                </a:cubicBezTo>
                <a:cubicBezTo>
                  <a:pt x="2224" y="2867"/>
                  <a:pt x="2867" y="2224"/>
                  <a:pt x="2867" y="1433"/>
                </a:cubicBezTo>
                <a:cubicBezTo>
                  <a:pt x="2867" y="643"/>
                  <a:pt x="2224" y="0"/>
                  <a:pt x="1433" y="0"/>
                </a:cubicBezTo>
                <a:close/>
                <a:moveTo>
                  <a:pt x="1433" y="2662"/>
                </a:moveTo>
                <a:cubicBezTo>
                  <a:pt x="756" y="2662"/>
                  <a:pt x="205" y="2111"/>
                  <a:pt x="205" y="1433"/>
                </a:cubicBezTo>
                <a:cubicBezTo>
                  <a:pt x="205" y="756"/>
                  <a:pt x="756" y="205"/>
                  <a:pt x="1433" y="205"/>
                </a:cubicBezTo>
                <a:cubicBezTo>
                  <a:pt x="2111" y="205"/>
                  <a:pt x="2662" y="756"/>
                  <a:pt x="2662" y="1433"/>
                </a:cubicBezTo>
                <a:cubicBezTo>
                  <a:pt x="2662" y="2111"/>
                  <a:pt x="2111" y="2662"/>
                  <a:pt x="1433" y="2662"/>
                </a:cubicBezTo>
                <a:close/>
                <a:moveTo>
                  <a:pt x="2336" y="2066"/>
                </a:moveTo>
                <a:cubicBezTo>
                  <a:pt x="523" y="2066"/>
                  <a:pt x="523" y="2066"/>
                  <a:pt x="523" y="2066"/>
                </a:cubicBezTo>
                <a:cubicBezTo>
                  <a:pt x="976" y="1432"/>
                  <a:pt x="976" y="1432"/>
                  <a:pt x="976" y="1432"/>
                </a:cubicBezTo>
                <a:cubicBezTo>
                  <a:pt x="1255" y="1810"/>
                  <a:pt x="1255" y="1810"/>
                  <a:pt x="1255" y="1810"/>
                </a:cubicBezTo>
                <a:cubicBezTo>
                  <a:pt x="1792" y="1069"/>
                  <a:pt x="1792" y="1069"/>
                  <a:pt x="1792" y="1069"/>
                </a:cubicBezTo>
                <a:lnTo>
                  <a:pt x="2336" y="2066"/>
                </a:lnTo>
                <a:close/>
                <a:moveTo>
                  <a:pt x="704" y="978"/>
                </a:moveTo>
                <a:cubicBezTo>
                  <a:pt x="704" y="878"/>
                  <a:pt x="786" y="797"/>
                  <a:pt x="886" y="797"/>
                </a:cubicBezTo>
                <a:cubicBezTo>
                  <a:pt x="986" y="797"/>
                  <a:pt x="1067" y="878"/>
                  <a:pt x="1067" y="978"/>
                </a:cubicBezTo>
                <a:cubicBezTo>
                  <a:pt x="1067" y="1079"/>
                  <a:pt x="986" y="1160"/>
                  <a:pt x="886" y="1160"/>
                </a:cubicBezTo>
                <a:cubicBezTo>
                  <a:pt x="786" y="1160"/>
                  <a:pt x="704" y="1079"/>
                  <a:pt x="704" y="978"/>
                </a:cubicBezTo>
                <a:close/>
                <a:moveTo>
                  <a:pt x="704" y="978"/>
                </a:moveTo>
                <a:cubicBezTo>
                  <a:pt x="704" y="978"/>
                  <a:pt x="704" y="978"/>
                  <a:pt x="704" y="978"/>
                </a:cubicBezTo>
              </a:path>
            </a:pathLst>
          </a:custGeom>
          <a:solidFill>
            <a:schemeClr val="bg1"/>
          </a:solidFill>
          <a:ln>
            <a:noFill/>
          </a:ln>
        </p:spPr>
        <p:txBody>
          <a:bodyPr vert="horz" wrap="square" lIns="91440" tIns="45720" rIns="91440" bIns="45720" numCol="1" anchor="t" anchorCtr="0" compatLnSpc="1"/>
          <a:lstStyle/>
          <a:p>
            <a:endParaRPr lang="zh-CN" altLang="en-US">
              <a:solidFill>
                <a:srgbClr val="000000"/>
              </a:solidFill>
            </a:endParaRPr>
          </a:p>
        </p:txBody>
      </p:sp>
      <p:sp>
        <p:nvSpPr>
          <p:cNvPr id="6"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Tree>
  </p:cSld>
  <p:clrMapOvr>
    <a:masterClrMapping/>
  </p:clrMapOvr>
  <p:timing>
    <p:tnLst>
      <p:par>
        <p:cTn id="1" dur="indefinite" restart="never" nodeType="tmRoot"/>
      </p:par>
    </p:tnLst>
  </p:timing>
</p:sldLayout>
</file>

<file path=ppt/slideLayouts/slideLayout141.xml><?xml version="1.0" encoding="utf-8"?>
<p:sldLayout xmlns:a="http://schemas.openxmlformats.org/drawingml/2006/main" xmlns:r="http://schemas.openxmlformats.org/officeDocument/2006/relationships" xmlns:p="http://schemas.openxmlformats.org/presentationml/2006/main" userDrawn="1">
  <p:cSld name="8#仅标题">
    <p:spTree>
      <p:nvGrpSpPr>
        <p:cNvPr id="1" name=""/>
        <p:cNvGrpSpPr/>
        <p:nvPr/>
      </p:nvGrpSpPr>
      <p:grpSpPr>
        <a:xfrm>
          <a:off x="0" y="0"/>
          <a:ext cx="0" cy="0"/>
          <a:chOff x="0" y="0"/>
          <a:chExt cx="0" cy="0"/>
        </a:xfrm>
      </p:grpSpPr>
      <p:sp>
        <p:nvSpPr>
          <p:cNvPr id="10"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1"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2" name="Freeform 12"/>
          <p:cNvSpPr>
            <a:spLocks noEditPoints="1"/>
          </p:cNvSpPr>
          <p:nvPr userDrawn="1"/>
        </p:nvSpPr>
        <p:spPr bwMode="auto">
          <a:xfrm>
            <a:off x="479376" y="474075"/>
            <a:ext cx="508162" cy="508967"/>
          </a:xfrm>
          <a:custGeom>
            <a:avLst/>
            <a:gdLst>
              <a:gd name="T0" fmla="*/ 1433 w 2867"/>
              <a:gd name="T1" fmla="*/ 0 h 2867"/>
              <a:gd name="T2" fmla="*/ 0 w 2867"/>
              <a:gd name="T3" fmla="*/ 1433 h 2867"/>
              <a:gd name="T4" fmla="*/ 1433 w 2867"/>
              <a:gd name="T5" fmla="*/ 2867 h 2867"/>
              <a:gd name="T6" fmla="*/ 2867 w 2867"/>
              <a:gd name="T7" fmla="*/ 1433 h 2867"/>
              <a:gd name="T8" fmla="*/ 1433 w 2867"/>
              <a:gd name="T9" fmla="*/ 0 h 2867"/>
              <a:gd name="T10" fmla="*/ 1433 w 2867"/>
              <a:gd name="T11" fmla="*/ 2662 h 2867"/>
              <a:gd name="T12" fmla="*/ 205 w 2867"/>
              <a:gd name="T13" fmla="*/ 1433 h 2867"/>
              <a:gd name="T14" fmla="*/ 1433 w 2867"/>
              <a:gd name="T15" fmla="*/ 205 h 2867"/>
              <a:gd name="T16" fmla="*/ 2662 w 2867"/>
              <a:gd name="T17" fmla="*/ 1433 h 2867"/>
              <a:gd name="T18" fmla="*/ 1433 w 2867"/>
              <a:gd name="T19" fmla="*/ 2662 h 2867"/>
              <a:gd name="T20" fmla="*/ 2336 w 2867"/>
              <a:gd name="T21" fmla="*/ 2066 h 2867"/>
              <a:gd name="T22" fmla="*/ 523 w 2867"/>
              <a:gd name="T23" fmla="*/ 2066 h 2867"/>
              <a:gd name="T24" fmla="*/ 976 w 2867"/>
              <a:gd name="T25" fmla="*/ 1432 h 2867"/>
              <a:gd name="T26" fmla="*/ 1255 w 2867"/>
              <a:gd name="T27" fmla="*/ 1810 h 2867"/>
              <a:gd name="T28" fmla="*/ 1792 w 2867"/>
              <a:gd name="T29" fmla="*/ 1069 h 2867"/>
              <a:gd name="T30" fmla="*/ 2336 w 2867"/>
              <a:gd name="T31" fmla="*/ 2066 h 2867"/>
              <a:gd name="T32" fmla="*/ 704 w 2867"/>
              <a:gd name="T33" fmla="*/ 978 h 2867"/>
              <a:gd name="T34" fmla="*/ 886 w 2867"/>
              <a:gd name="T35" fmla="*/ 797 h 2867"/>
              <a:gd name="T36" fmla="*/ 1067 w 2867"/>
              <a:gd name="T37" fmla="*/ 978 h 2867"/>
              <a:gd name="T38" fmla="*/ 886 w 2867"/>
              <a:gd name="T39" fmla="*/ 1160 h 2867"/>
              <a:gd name="T40" fmla="*/ 704 w 2867"/>
              <a:gd name="T41" fmla="*/ 978 h 2867"/>
              <a:gd name="T42" fmla="*/ 704 w 2867"/>
              <a:gd name="T43" fmla="*/ 978 h 2867"/>
              <a:gd name="T44" fmla="*/ 704 w 2867"/>
              <a:gd name="T45" fmla="*/ 978 h 2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67" h="2867">
                <a:moveTo>
                  <a:pt x="1433" y="0"/>
                </a:moveTo>
                <a:cubicBezTo>
                  <a:pt x="643" y="0"/>
                  <a:pt x="0" y="643"/>
                  <a:pt x="0" y="1433"/>
                </a:cubicBezTo>
                <a:cubicBezTo>
                  <a:pt x="0" y="2224"/>
                  <a:pt x="643" y="2867"/>
                  <a:pt x="1433" y="2867"/>
                </a:cubicBezTo>
                <a:cubicBezTo>
                  <a:pt x="2224" y="2867"/>
                  <a:pt x="2867" y="2224"/>
                  <a:pt x="2867" y="1433"/>
                </a:cubicBezTo>
                <a:cubicBezTo>
                  <a:pt x="2867" y="643"/>
                  <a:pt x="2224" y="0"/>
                  <a:pt x="1433" y="0"/>
                </a:cubicBezTo>
                <a:close/>
                <a:moveTo>
                  <a:pt x="1433" y="2662"/>
                </a:moveTo>
                <a:cubicBezTo>
                  <a:pt x="756" y="2662"/>
                  <a:pt x="205" y="2111"/>
                  <a:pt x="205" y="1433"/>
                </a:cubicBezTo>
                <a:cubicBezTo>
                  <a:pt x="205" y="756"/>
                  <a:pt x="756" y="205"/>
                  <a:pt x="1433" y="205"/>
                </a:cubicBezTo>
                <a:cubicBezTo>
                  <a:pt x="2111" y="205"/>
                  <a:pt x="2662" y="756"/>
                  <a:pt x="2662" y="1433"/>
                </a:cubicBezTo>
                <a:cubicBezTo>
                  <a:pt x="2662" y="2111"/>
                  <a:pt x="2111" y="2662"/>
                  <a:pt x="1433" y="2662"/>
                </a:cubicBezTo>
                <a:close/>
                <a:moveTo>
                  <a:pt x="2336" y="2066"/>
                </a:moveTo>
                <a:cubicBezTo>
                  <a:pt x="523" y="2066"/>
                  <a:pt x="523" y="2066"/>
                  <a:pt x="523" y="2066"/>
                </a:cubicBezTo>
                <a:cubicBezTo>
                  <a:pt x="976" y="1432"/>
                  <a:pt x="976" y="1432"/>
                  <a:pt x="976" y="1432"/>
                </a:cubicBezTo>
                <a:cubicBezTo>
                  <a:pt x="1255" y="1810"/>
                  <a:pt x="1255" y="1810"/>
                  <a:pt x="1255" y="1810"/>
                </a:cubicBezTo>
                <a:cubicBezTo>
                  <a:pt x="1792" y="1069"/>
                  <a:pt x="1792" y="1069"/>
                  <a:pt x="1792" y="1069"/>
                </a:cubicBezTo>
                <a:lnTo>
                  <a:pt x="2336" y="2066"/>
                </a:lnTo>
                <a:close/>
                <a:moveTo>
                  <a:pt x="704" y="978"/>
                </a:moveTo>
                <a:cubicBezTo>
                  <a:pt x="704" y="878"/>
                  <a:pt x="786" y="797"/>
                  <a:pt x="886" y="797"/>
                </a:cubicBezTo>
                <a:cubicBezTo>
                  <a:pt x="986" y="797"/>
                  <a:pt x="1067" y="878"/>
                  <a:pt x="1067" y="978"/>
                </a:cubicBezTo>
                <a:cubicBezTo>
                  <a:pt x="1067" y="1079"/>
                  <a:pt x="986" y="1160"/>
                  <a:pt x="886" y="1160"/>
                </a:cubicBezTo>
                <a:cubicBezTo>
                  <a:pt x="786" y="1160"/>
                  <a:pt x="704" y="1079"/>
                  <a:pt x="704" y="978"/>
                </a:cubicBezTo>
                <a:close/>
                <a:moveTo>
                  <a:pt x="704" y="978"/>
                </a:moveTo>
                <a:cubicBezTo>
                  <a:pt x="704" y="978"/>
                  <a:pt x="704" y="978"/>
                  <a:pt x="704" y="978"/>
                </a:cubicBezTo>
              </a:path>
            </a:pathLst>
          </a:custGeom>
          <a:solidFill>
            <a:schemeClr val="bg1"/>
          </a:solidFill>
          <a:ln>
            <a:noFill/>
          </a:ln>
        </p:spPr>
        <p:txBody>
          <a:bodyPr vert="horz" wrap="square" lIns="91440" tIns="45720" rIns="91440" bIns="45720" numCol="1" anchor="t" anchorCtr="0" compatLnSpc="1"/>
          <a:lstStyle/>
          <a:p>
            <a:endParaRPr lang="zh-CN" altLang="en-US">
              <a:solidFill>
                <a:srgbClr val="000000"/>
              </a:solidFill>
            </a:endParaRPr>
          </a:p>
        </p:txBody>
      </p:sp>
      <p:sp>
        <p:nvSpPr>
          <p:cNvPr id="6"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Tree>
  </p:cSld>
  <p:clrMapOvr>
    <a:masterClrMapping/>
  </p:clrMapOvr>
  <p:timing>
    <p:tnLst>
      <p:par>
        <p:cTn id="1" dur="indefinite" restart="never" nodeType="tmRoot"/>
      </p:par>
    </p:tnLst>
  </p:timing>
</p:sldLayout>
</file>

<file path=ppt/slideLayouts/slideLayout142.xml><?xml version="1.0" encoding="utf-8"?>
<p:sldLayout xmlns:a="http://schemas.openxmlformats.org/drawingml/2006/main" xmlns:r="http://schemas.openxmlformats.org/officeDocument/2006/relationships" xmlns:p="http://schemas.openxmlformats.org/presentationml/2006/main" userDrawn="1">
  <p:cSld name="8#仅标题">
    <p:spTree>
      <p:nvGrpSpPr>
        <p:cNvPr id="1" name=""/>
        <p:cNvGrpSpPr/>
        <p:nvPr/>
      </p:nvGrpSpPr>
      <p:grpSpPr>
        <a:xfrm>
          <a:off x="0" y="0"/>
          <a:ext cx="0" cy="0"/>
          <a:chOff x="0" y="0"/>
          <a:chExt cx="0" cy="0"/>
        </a:xfrm>
      </p:grpSpPr>
      <p:sp>
        <p:nvSpPr>
          <p:cNvPr id="10"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1"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2" name="Freeform 12"/>
          <p:cNvSpPr>
            <a:spLocks noEditPoints="1"/>
          </p:cNvSpPr>
          <p:nvPr userDrawn="1"/>
        </p:nvSpPr>
        <p:spPr bwMode="auto">
          <a:xfrm>
            <a:off x="479376" y="474075"/>
            <a:ext cx="508162" cy="508967"/>
          </a:xfrm>
          <a:custGeom>
            <a:avLst/>
            <a:gdLst>
              <a:gd name="T0" fmla="*/ 1433 w 2867"/>
              <a:gd name="T1" fmla="*/ 0 h 2867"/>
              <a:gd name="T2" fmla="*/ 0 w 2867"/>
              <a:gd name="T3" fmla="*/ 1433 h 2867"/>
              <a:gd name="T4" fmla="*/ 1433 w 2867"/>
              <a:gd name="T5" fmla="*/ 2867 h 2867"/>
              <a:gd name="T6" fmla="*/ 2867 w 2867"/>
              <a:gd name="T7" fmla="*/ 1433 h 2867"/>
              <a:gd name="T8" fmla="*/ 1433 w 2867"/>
              <a:gd name="T9" fmla="*/ 0 h 2867"/>
              <a:gd name="T10" fmla="*/ 1433 w 2867"/>
              <a:gd name="T11" fmla="*/ 2662 h 2867"/>
              <a:gd name="T12" fmla="*/ 205 w 2867"/>
              <a:gd name="T13" fmla="*/ 1433 h 2867"/>
              <a:gd name="T14" fmla="*/ 1433 w 2867"/>
              <a:gd name="T15" fmla="*/ 205 h 2867"/>
              <a:gd name="T16" fmla="*/ 2662 w 2867"/>
              <a:gd name="T17" fmla="*/ 1433 h 2867"/>
              <a:gd name="T18" fmla="*/ 1433 w 2867"/>
              <a:gd name="T19" fmla="*/ 2662 h 2867"/>
              <a:gd name="T20" fmla="*/ 2336 w 2867"/>
              <a:gd name="T21" fmla="*/ 2066 h 2867"/>
              <a:gd name="T22" fmla="*/ 523 w 2867"/>
              <a:gd name="T23" fmla="*/ 2066 h 2867"/>
              <a:gd name="T24" fmla="*/ 976 w 2867"/>
              <a:gd name="T25" fmla="*/ 1432 h 2867"/>
              <a:gd name="T26" fmla="*/ 1255 w 2867"/>
              <a:gd name="T27" fmla="*/ 1810 h 2867"/>
              <a:gd name="T28" fmla="*/ 1792 w 2867"/>
              <a:gd name="T29" fmla="*/ 1069 h 2867"/>
              <a:gd name="T30" fmla="*/ 2336 w 2867"/>
              <a:gd name="T31" fmla="*/ 2066 h 2867"/>
              <a:gd name="T32" fmla="*/ 704 w 2867"/>
              <a:gd name="T33" fmla="*/ 978 h 2867"/>
              <a:gd name="T34" fmla="*/ 886 w 2867"/>
              <a:gd name="T35" fmla="*/ 797 h 2867"/>
              <a:gd name="T36" fmla="*/ 1067 w 2867"/>
              <a:gd name="T37" fmla="*/ 978 h 2867"/>
              <a:gd name="T38" fmla="*/ 886 w 2867"/>
              <a:gd name="T39" fmla="*/ 1160 h 2867"/>
              <a:gd name="T40" fmla="*/ 704 w 2867"/>
              <a:gd name="T41" fmla="*/ 978 h 2867"/>
              <a:gd name="T42" fmla="*/ 704 w 2867"/>
              <a:gd name="T43" fmla="*/ 978 h 2867"/>
              <a:gd name="T44" fmla="*/ 704 w 2867"/>
              <a:gd name="T45" fmla="*/ 978 h 2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67" h="2867">
                <a:moveTo>
                  <a:pt x="1433" y="0"/>
                </a:moveTo>
                <a:cubicBezTo>
                  <a:pt x="643" y="0"/>
                  <a:pt x="0" y="643"/>
                  <a:pt x="0" y="1433"/>
                </a:cubicBezTo>
                <a:cubicBezTo>
                  <a:pt x="0" y="2224"/>
                  <a:pt x="643" y="2867"/>
                  <a:pt x="1433" y="2867"/>
                </a:cubicBezTo>
                <a:cubicBezTo>
                  <a:pt x="2224" y="2867"/>
                  <a:pt x="2867" y="2224"/>
                  <a:pt x="2867" y="1433"/>
                </a:cubicBezTo>
                <a:cubicBezTo>
                  <a:pt x="2867" y="643"/>
                  <a:pt x="2224" y="0"/>
                  <a:pt x="1433" y="0"/>
                </a:cubicBezTo>
                <a:close/>
                <a:moveTo>
                  <a:pt x="1433" y="2662"/>
                </a:moveTo>
                <a:cubicBezTo>
                  <a:pt x="756" y="2662"/>
                  <a:pt x="205" y="2111"/>
                  <a:pt x="205" y="1433"/>
                </a:cubicBezTo>
                <a:cubicBezTo>
                  <a:pt x="205" y="756"/>
                  <a:pt x="756" y="205"/>
                  <a:pt x="1433" y="205"/>
                </a:cubicBezTo>
                <a:cubicBezTo>
                  <a:pt x="2111" y="205"/>
                  <a:pt x="2662" y="756"/>
                  <a:pt x="2662" y="1433"/>
                </a:cubicBezTo>
                <a:cubicBezTo>
                  <a:pt x="2662" y="2111"/>
                  <a:pt x="2111" y="2662"/>
                  <a:pt x="1433" y="2662"/>
                </a:cubicBezTo>
                <a:close/>
                <a:moveTo>
                  <a:pt x="2336" y="2066"/>
                </a:moveTo>
                <a:cubicBezTo>
                  <a:pt x="523" y="2066"/>
                  <a:pt x="523" y="2066"/>
                  <a:pt x="523" y="2066"/>
                </a:cubicBezTo>
                <a:cubicBezTo>
                  <a:pt x="976" y="1432"/>
                  <a:pt x="976" y="1432"/>
                  <a:pt x="976" y="1432"/>
                </a:cubicBezTo>
                <a:cubicBezTo>
                  <a:pt x="1255" y="1810"/>
                  <a:pt x="1255" y="1810"/>
                  <a:pt x="1255" y="1810"/>
                </a:cubicBezTo>
                <a:cubicBezTo>
                  <a:pt x="1792" y="1069"/>
                  <a:pt x="1792" y="1069"/>
                  <a:pt x="1792" y="1069"/>
                </a:cubicBezTo>
                <a:lnTo>
                  <a:pt x="2336" y="2066"/>
                </a:lnTo>
                <a:close/>
                <a:moveTo>
                  <a:pt x="704" y="978"/>
                </a:moveTo>
                <a:cubicBezTo>
                  <a:pt x="704" y="878"/>
                  <a:pt x="786" y="797"/>
                  <a:pt x="886" y="797"/>
                </a:cubicBezTo>
                <a:cubicBezTo>
                  <a:pt x="986" y="797"/>
                  <a:pt x="1067" y="878"/>
                  <a:pt x="1067" y="978"/>
                </a:cubicBezTo>
                <a:cubicBezTo>
                  <a:pt x="1067" y="1079"/>
                  <a:pt x="986" y="1160"/>
                  <a:pt x="886" y="1160"/>
                </a:cubicBezTo>
                <a:cubicBezTo>
                  <a:pt x="786" y="1160"/>
                  <a:pt x="704" y="1079"/>
                  <a:pt x="704" y="978"/>
                </a:cubicBezTo>
                <a:close/>
                <a:moveTo>
                  <a:pt x="704" y="978"/>
                </a:moveTo>
                <a:cubicBezTo>
                  <a:pt x="704" y="978"/>
                  <a:pt x="704" y="978"/>
                  <a:pt x="704" y="978"/>
                </a:cubicBezTo>
              </a:path>
            </a:pathLst>
          </a:custGeom>
          <a:solidFill>
            <a:schemeClr val="bg1"/>
          </a:solidFill>
          <a:ln>
            <a:noFill/>
          </a:ln>
        </p:spPr>
        <p:txBody>
          <a:bodyPr vert="horz" wrap="square" lIns="91440" tIns="45720" rIns="91440" bIns="45720" numCol="1" anchor="t" anchorCtr="0" compatLnSpc="1"/>
          <a:lstStyle/>
          <a:p>
            <a:endParaRPr lang="zh-CN" altLang="en-US">
              <a:solidFill>
                <a:srgbClr val="000000"/>
              </a:solidFill>
            </a:endParaRPr>
          </a:p>
        </p:txBody>
      </p:sp>
      <p:sp>
        <p:nvSpPr>
          <p:cNvPr id="6"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Tree>
  </p:cSld>
  <p:clrMapOvr>
    <a:masterClrMapping/>
  </p:clrMapOvr>
  <p:timing>
    <p:tnLst>
      <p:par>
        <p:cTn id="1" dur="indefinite" restart="never" nodeType="tmRoot"/>
      </p:par>
    </p:tnLst>
  </p:timing>
</p:sldLayout>
</file>

<file path=ppt/slideLayouts/slideLayout143.xml><?xml version="1.0" encoding="utf-8"?>
<p:sldLayout xmlns:a="http://schemas.openxmlformats.org/drawingml/2006/main" xmlns:r="http://schemas.openxmlformats.org/officeDocument/2006/relationships" xmlns:p="http://schemas.openxmlformats.org/presentationml/2006/main" userDrawn="1">
  <p:cSld name="8#仅标题">
    <p:spTree>
      <p:nvGrpSpPr>
        <p:cNvPr id="1" name=""/>
        <p:cNvGrpSpPr/>
        <p:nvPr/>
      </p:nvGrpSpPr>
      <p:grpSpPr>
        <a:xfrm>
          <a:off x="0" y="0"/>
          <a:ext cx="0" cy="0"/>
          <a:chOff x="0" y="0"/>
          <a:chExt cx="0" cy="0"/>
        </a:xfrm>
      </p:grpSpPr>
      <p:sp>
        <p:nvSpPr>
          <p:cNvPr id="10"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1"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2" name="Freeform 12"/>
          <p:cNvSpPr>
            <a:spLocks noEditPoints="1"/>
          </p:cNvSpPr>
          <p:nvPr userDrawn="1"/>
        </p:nvSpPr>
        <p:spPr bwMode="auto">
          <a:xfrm>
            <a:off x="479376" y="474075"/>
            <a:ext cx="508162" cy="508967"/>
          </a:xfrm>
          <a:custGeom>
            <a:avLst/>
            <a:gdLst>
              <a:gd name="T0" fmla="*/ 1433 w 2867"/>
              <a:gd name="T1" fmla="*/ 0 h 2867"/>
              <a:gd name="T2" fmla="*/ 0 w 2867"/>
              <a:gd name="T3" fmla="*/ 1433 h 2867"/>
              <a:gd name="T4" fmla="*/ 1433 w 2867"/>
              <a:gd name="T5" fmla="*/ 2867 h 2867"/>
              <a:gd name="T6" fmla="*/ 2867 w 2867"/>
              <a:gd name="T7" fmla="*/ 1433 h 2867"/>
              <a:gd name="T8" fmla="*/ 1433 w 2867"/>
              <a:gd name="T9" fmla="*/ 0 h 2867"/>
              <a:gd name="T10" fmla="*/ 1433 w 2867"/>
              <a:gd name="T11" fmla="*/ 2662 h 2867"/>
              <a:gd name="T12" fmla="*/ 205 w 2867"/>
              <a:gd name="T13" fmla="*/ 1433 h 2867"/>
              <a:gd name="T14" fmla="*/ 1433 w 2867"/>
              <a:gd name="T15" fmla="*/ 205 h 2867"/>
              <a:gd name="T16" fmla="*/ 2662 w 2867"/>
              <a:gd name="T17" fmla="*/ 1433 h 2867"/>
              <a:gd name="T18" fmla="*/ 1433 w 2867"/>
              <a:gd name="T19" fmla="*/ 2662 h 2867"/>
              <a:gd name="T20" fmla="*/ 2336 w 2867"/>
              <a:gd name="T21" fmla="*/ 2066 h 2867"/>
              <a:gd name="T22" fmla="*/ 523 w 2867"/>
              <a:gd name="T23" fmla="*/ 2066 h 2867"/>
              <a:gd name="T24" fmla="*/ 976 w 2867"/>
              <a:gd name="T25" fmla="*/ 1432 h 2867"/>
              <a:gd name="T26" fmla="*/ 1255 w 2867"/>
              <a:gd name="T27" fmla="*/ 1810 h 2867"/>
              <a:gd name="T28" fmla="*/ 1792 w 2867"/>
              <a:gd name="T29" fmla="*/ 1069 h 2867"/>
              <a:gd name="T30" fmla="*/ 2336 w 2867"/>
              <a:gd name="T31" fmla="*/ 2066 h 2867"/>
              <a:gd name="T32" fmla="*/ 704 w 2867"/>
              <a:gd name="T33" fmla="*/ 978 h 2867"/>
              <a:gd name="T34" fmla="*/ 886 w 2867"/>
              <a:gd name="T35" fmla="*/ 797 h 2867"/>
              <a:gd name="T36" fmla="*/ 1067 w 2867"/>
              <a:gd name="T37" fmla="*/ 978 h 2867"/>
              <a:gd name="T38" fmla="*/ 886 w 2867"/>
              <a:gd name="T39" fmla="*/ 1160 h 2867"/>
              <a:gd name="T40" fmla="*/ 704 w 2867"/>
              <a:gd name="T41" fmla="*/ 978 h 2867"/>
              <a:gd name="T42" fmla="*/ 704 w 2867"/>
              <a:gd name="T43" fmla="*/ 978 h 2867"/>
              <a:gd name="T44" fmla="*/ 704 w 2867"/>
              <a:gd name="T45" fmla="*/ 978 h 2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67" h="2867">
                <a:moveTo>
                  <a:pt x="1433" y="0"/>
                </a:moveTo>
                <a:cubicBezTo>
                  <a:pt x="643" y="0"/>
                  <a:pt x="0" y="643"/>
                  <a:pt x="0" y="1433"/>
                </a:cubicBezTo>
                <a:cubicBezTo>
                  <a:pt x="0" y="2224"/>
                  <a:pt x="643" y="2867"/>
                  <a:pt x="1433" y="2867"/>
                </a:cubicBezTo>
                <a:cubicBezTo>
                  <a:pt x="2224" y="2867"/>
                  <a:pt x="2867" y="2224"/>
                  <a:pt x="2867" y="1433"/>
                </a:cubicBezTo>
                <a:cubicBezTo>
                  <a:pt x="2867" y="643"/>
                  <a:pt x="2224" y="0"/>
                  <a:pt x="1433" y="0"/>
                </a:cubicBezTo>
                <a:close/>
                <a:moveTo>
                  <a:pt x="1433" y="2662"/>
                </a:moveTo>
                <a:cubicBezTo>
                  <a:pt x="756" y="2662"/>
                  <a:pt x="205" y="2111"/>
                  <a:pt x="205" y="1433"/>
                </a:cubicBezTo>
                <a:cubicBezTo>
                  <a:pt x="205" y="756"/>
                  <a:pt x="756" y="205"/>
                  <a:pt x="1433" y="205"/>
                </a:cubicBezTo>
                <a:cubicBezTo>
                  <a:pt x="2111" y="205"/>
                  <a:pt x="2662" y="756"/>
                  <a:pt x="2662" y="1433"/>
                </a:cubicBezTo>
                <a:cubicBezTo>
                  <a:pt x="2662" y="2111"/>
                  <a:pt x="2111" y="2662"/>
                  <a:pt x="1433" y="2662"/>
                </a:cubicBezTo>
                <a:close/>
                <a:moveTo>
                  <a:pt x="2336" y="2066"/>
                </a:moveTo>
                <a:cubicBezTo>
                  <a:pt x="523" y="2066"/>
                  <a:pt x="523" y="2066"/>
                  <a:pt x="523" y="2066"/>
                </a:cubicBezTo>
                <a:cubicBezTo>
                  <a:pt x="976" y="1432"/>
                  <a:pt x="976" y="1432"/>
                  <a:pt x="976" y="1432"/>
                </a:cubicBezTo>
                <a:cubicBezTo>
                  <a:pt x="1255" y="1810"/>
                  <a:pt x="1255" y="1810"/>
                  <a:pt x="1255" y="1810"/>
                </a:cubicBezTo>
                <a:cubicBezTo>
                  <a:pt x="1792" y="1069"/>
                  <a:pt x="1792" y="1069"/>
                  <a:pt x="1792" y="1069"/>
                </a:cubicBezTo>
                <a:lnTo>
                  <a:pt x="2336" y="2066"/>
                </a:lnTo>
                <a:close/>
                <a:moveTo>
                  <a:pt x="704" y="978"/>
                </a:moveTo>
                <a:cubicBezTo>
                  <a:pt x="704" y="878"/>
                  <a:pt x="786" y="797"/>
                  <a:pt x="886" y="797"/>
                </a:cubicBezTo>
                <a:cubicBezTo>
                  <a:pt x="986" y="797"/>
                  <a:pt x="1067" y="878"/>
                  <a:pt x="1067" y="978"/>
                </a:cubicBezTo>
                <a:cubicBezTo>
                  <a:pt x="1067" y="1079"/>
                  <a:pt x="986" y="1160"/>
                  <a:pt x="886" y="1160"/>
                </a:cubicBezTo>
                <a:cubicBezTo>
                  <a:pt x="786" y="1160"/>
                  <a:pt x="704" y="1079"/>
                  <a:pt x="704" y="978"/>
                </a:cubicBezTo>
                <a:close/>
                <a:moveTo>
                  <a:pt x="704" y="978"/>
                </a:moveTo>
                <a:cubicBezTo>
                  <a:pt x="704" y="978"/>
                  <a:pt x="704" y="978"/>
                  <a:pt x="704" y="978"/>
                </a:cubicBezTo>
              </a:path>
            </a:pathLst>
          </a:custGeom>
          <a:solidFill>
            <a:schemeClr val="bg1"/>
          </a:solidFill>
          <a:ln>
            <a:noFill/>
          </a:ln>
        </p:spPr>
        <p:txBody>
          <a:bodyPr vert="horz" wrap="square" lIns="91440" tIns="45720" rIns="91440" bIns="45720" numCol="1" anchor="t" anchorCtr="0" compatLnSpc="1"/>
          <a:lstStyle/>
          <a:p>
            <a:endParaRPr lang="zh-CN" altLang="en-US">
              <a:solidFill>
                <a:srgbClr val="000000"/>
              </a:solidFill>
            </a:endParaRPr>
          </a:p>
        </p:txBody>
      </p:sp>
      <p:sp>
        <p:nvSpPr>
          <p:cNvPr id="6"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Tree>
  </p:cSld>
  <p:clrMapOvr>
    <a:masterClrMapping/>
  </p:clrMapOvr>
  <p:timing>
    <p:tnLst>
      <p:par>
        <p:cTn id="1" dur="indefinite" restart="never" nodeType="tmRoot"/>
      </p:par>
    </p:tnLst>
  </p:timing>
</p:sldLayout>
</file>

<file path=ppt/slideLayouts/slideLayout144.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145.xml><?xml version="1.0" encoding="utf-8"?>
<p:sldLayout xmlns:a="http://schemas.openxmlformats.org/drawingml/2006/main" xmlns:r="http://schemas.openxmlformats.org/officeDocument/2006/relationships" xmlns:p="http://schemas.openxmlformats.org/presentationml/2006/main" userDrawn="1">
  <p:cSld name="8#仅标题">
    <p:spTree>
      <p:nvGrpSpPr>
        <p:cNvPr id="1" name=""/>
        <p:cNvGrpSpPr/>
        <p:nvPr/>
      </p:nvGrpSpPr>
      <p:grpSpPr>
        <a:xfrm>
          <a:off x="0" y="0"/>
          <a:ext cx="0" cy="0"/>
          <a:chOff x="0" y="0"/>
          <a:chExt cx="0" cy="0"/>
        </a:xfrm>
      </p:grpSpPr>
      <p:sp>
        <p:nvSpPr>
          <p:cNvPr id="10"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1"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2" name="Freeform 12"/>
          <p:cNvSpPr>
            <a:spLocks noEditPoints="1"/>
          </p:cNvSpPr>
          <p:nvPr userDrawn="1"/>
        </p:nvSpPr>
        <p:spPr bwMode="auto">
          <a:xfrm>
            <a:off x="479376" y="474075"/>
            <a:ext cx="508162" cy="508967"/>
          </a:xfrm>
          <a:custGeom>
            <a:avLst/>
            <a:gdLst>
              <a:gd name="T0" fmla="*/ 1433 w 2867"/>
              <a:gd name="T1" fmla="*/ 0 h 2867"/>
              <a:gd name="T2" fmla="*/ 0 w 2867"/>
              <a:gd name="T3" fmla="*/ 1433 h 2867"/>
              <a:gd name="T4" fmla="*/ 1433 w 2867"/>
              <a:gd name="T5" fmla="*/ 2867 h 2867"/>
              <a:gd name="T6" fmla="*/ 2867 w 2867"/>
              <a:gd name="T7" fmla="*/ 1433 h 2867"/>
              <a:gd name="T8" fmla="*/ 1433 w 2867"/>
              <a:gd name="T9" fmla="*/ 0 h 2867"/>
              <a:gd name="T10" fmla="*/ 1433 w 2867"/>
              <a:gd name="T11" fmla="*/ 2662 h 2867"/>
              <a:gd name="T12" fmla="*/ 205 w 2867"/>
              <a:gd name="T13" fmla="*/ 1433 h 2867"/>
              <a:gd name="T14" fmla="*/ 1433 w 2867"/>
              <a:gd name="T15" fmla="*/ 205 h 2867"/>
              <a:gd name="T16" fmla="*/ 2662 w 2867"/>
              <a:gd name="T17" fmla="*/ 1433 h 2867"/>
              <a:gd name="T18" fmla="*/ 1433 w 2867"/>
              <a:gd name="T19" fmla="*/ 2662 h 2867"/>
              <a:gd name="T20" fmla="*/ 2336 w 2867"/>
              <a:gd name="T21" fmla="*/ 2066 h 2867"/>
              <a:gd name="T22" fmla="*/ 523 w 2867"/>
              <a:gd name="T23" fmla="*/ 2066 h 2867"/>
              <a:gd name="T24" fmla="*/ 976 w 2867"/>
              <a:gd name="T25" fmla="*/ 1432 h 2867"/>
              <a:gd name="T26" fmla="*/ 1255 w 2867"/>
              <a:gd name="T27" fmla="*/ 1810 h 2867"/>
              <a:gd name="T28" fmla="*/ 1792 w 2867"/>
              <a:gd name="T29" fmla="*/ 1069 h 2867"/>
              <a:gd name="T30" fmla="*/ 2336 w 2867"/>
              <a:gd name="T31" fmla="*/ 2066 h 2867"/>
              <a:gd name="T32" fmla="*/ 704 w 2867"/>
              <a:gd name="T33" fmla="*/ 978 h 2867"/>
              <a:gd name="T34" fmla="*/ 886 w 2867"/>
              <a:gd name="T35" fmla="*/ 797 h 2867"/>
              <a:gd name="T36" fmla="*/ 1067 w 2867"/>
              <a:gd name="T37" fmla="*/ 978 h 2867"/>
              <a:gd name="T38" fmla="*/ 886 w 2867"/>
              <a:gd name="T39" fmla="*/ 1160 h 2867"/>
              <a:gd name="T40" fmla="*/ 704 w 2867"/>
              <a:gd name="T41" fmla="*/ 978 h 2867"/>
              <a:gd name="T42" fmla="*/ 704 w 2867"/>
              <a:gd name="T43" fmla="*/ 978 h 2867"/>
              <a:gd name="T44" fmla="*/ 704 w 2867"/>
              <a:gd name="T45" fmla="*/ 978 h 2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67" h="2867">
                <a:moveTo>
                  <a:pt x="1433" y="0"/>
                </a:moveTo>
                <a:cubicBezTo>
                  <a:pt x="643" y="0"/>
                  <a:pt x="0" y="643"/>
                  <a:pt x="0" y="1433"/>
                </a:cubicBezTo>
                <a:cubicBezTo>
                  <a:pt x="0" y="2224"/>
                  <a:pt x="643" y="2867"/>
                  <a:pt x="1433" y="2867"/>
                </a:cubicBezTo>
                <a:cubicBezTo>
                  <a:pt x="2224" y="2867"/>
                  <a:pt x="2867" y="2224"/>
                  <a:pt x="2867" y="1433"/>
                </a:cubicBezTo>
                <a:cubicBezTo>
                  <a:pt x="2867" y="643"/>
                  <a:pt x="2224" y="0"/>
                  <a:pt x="1433" y="0"/>
                </a:cubicBezTo>
                <a:close/>
                <a:moveTo>
                  <a:pt x="1433" y="2662"/>
                </a:moveTo>
                <a:cubicBezTo>
                  <a:pt x="756" y="2662"/>
                  <a:pt x="205" y="2111"/>
                  <a:pt x="205" y="1433"/>
                </a:cubicBezTo>
                <a:cubicBezTo>
                  <a:pt x="205" y="756"/>
                  <a:pt x="756" y="205"/>
                  <a:pt x="1433" y="205"/>
                </a:cubicBezTo>
                <a:cubicBezTo>
                  <a:pt x="2111" y="205"/>
                  <a:pt x="2662" y="756"/>
                  <a:pt x="2662" y="1433"/>
                </a:cubicBezTo>
                <a:cubicBezTo>
                  <a:pt x="2662" y="2111"/>
                  <a:pt x="2111" y="2662"/>
                  <a:pt x="1433" y="2662"/>
                </a:cubicBezTo>
                <a:close/>
                <a:moveTo>
                  <a:pt x="2336" y="2066"/>
                </a:moveTo>
                <a:cubicBezTo>
                  <a:pt x="523" y="2066"/>
                  <a:pt x="523" y="2066"/>
                  <a:pt x="523" y="2066"/>
                </a:cubicBezTo>
                <a:cubicBezTo>
                  <a:pt x="976" y="1432"/>
                  <a:pt x="976" y="1432"/>
                  <a:pt x="976" y="1432"/>
                </a:cubicBezTo>
                <a:cubicBezTo>
                  <a:pt x="1255" y="1810"/>
                  <a:pt x="1255" y="1810"/>
                  <a:pt x="1255" y="1810"/>
                </a:cubicBezTo>
                <a:cubicBezTo>
                  <a:pt x="1792" y="1069"/>
                  <a:pt x="1792" y="1069"/>
                  <a:pt x="1792" y="1069"/>
                </a:cubicBezTo>
                <a:lnTo>
                  <a:pt x="2336" y="2066"/>
                </a:lnTo>
                <a:close/>
                <a:moveTo>
                  <a:pt x="704" y="978"/>
                </a:moveTo>
                <a:cubicBezTo>
                  <a:pt x="704" y="878"/>
                  <a:pt x="786" y="797"/>
                  <a:pt x="886" y="797"/>
                </a:cubicBezTo>
                <a:cubicBezTo>
                  <a:pt x="986" y="797"/>
                  <a:pt x="1067" y="878"/>
                  <a:pt x="1067" y="978"/>
                </a:cubicBezTo>
                <a:cubicBezTo>
                  <a:pt x="1067" y="1079"/>
                  <a:pt x="986" y="1160"/>
                  <a:pt x="886" y="1160"/>
                </a:cubicBezTo>
                <a:cubicBezTo>
                  <a:pt x="786" y="1160"/>
                  <a:pt x="704" y="1079"/>
                  <a:pt x="704" y="978"/>
                </a:cubicBezTo>
                <a:close/>
                <a:moveTo>
                  <a:pt x="704" y="978"/>
                </a:moveTo>
                <a:cubicBezTo>
                  <a:pt x="704" y="978"/>
                  <a:pt x="704" y="978"/>
                  <a:pt x="704" y="978"/>
                </a:cubicBezTo>
              </a:path>
            </a:pathLst>
          </a:custGeom>
          <a:solidFill>
            <a:schemeClr val="bg1"/>
          </a:solidFill>
          <a:ln>
            <a:noFill/>
          </a:ln>
        </p:spPr>
        <p:txBody>
          <a:bodyPr vert="horz" wrap="square" lIns="91440" tIns="45720" rIns="91440" bIns="45720" numCol="1" anchor="t" anchorCtr="0" compatLnSpc="1"/>
          <a:lstStyle/>
          <a:p>
            <a:endParaRPr lang="zh-CN" altLang="en-US">
              <a:solidFill>
                <a:srgbClr val="000000"/>
              </a:solidFill>
            </a:endParaRPr>
          </a:p>
        </p:txBody>
      </p:sp>
      <p:sp>
        <p:nvSpPr>
          <p:cNvPr id="6"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Tree>
  </p:cSld>
  <p:clrMapOvr>
    <a:masterClrMapping/>
  </p:clrMapOvr>
  <p:timing>
    <p:tnLst>
      <p:par>
        <p:cTn id="1" dur="indefinite" restart="never" nodeType="tmRoot"/>
      </p:par>
    </p:tnLst>
  </p:timing>
</p:sldLayout>
</file>

<file path=ppt/slideLayouts/slideLayout146.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147.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148.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149.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showMasterSp="0" userDrawn="1">
  <p:cSld name="15#谢谢">
    <p:spTree>
      <p:nvGrpSpPr>
        <p:cNvPr id="1" name=""/>
        <p:cNvGrpSpPr/>
        <p:nvPr/>
      </p:nvGrpSpPr>
      <p:grpSpPr>
        <a:xfrm>
          <a:off x="0" y="0"/>
          <a:ext cx="0" cy="0"/>
          <a:chOff x="0" y="0"/>
          <a:chExt cx="0" cy="0"/>
        </a:xfrm>
      </p:grpSpPr>
      <p:pic>
        <p:nvPicPr>
          <p:cNvPr id="9" name="Picture 2" descr="D:\201207257配图\培训\shutterstock_242224906.jpg"/>
          <p:cNvPicPr>
            <a:picLocks noChangeAspect="1" noChangeArrowheads="1"/>
          </p:cNvPicPr>
          <p:nvPr userDrawn="1"/>
        </p:nvPicPr>
        <p:blipFill rotWithShape="1">
          <a:blip r:embed="rId2" cstate="email"/>
          <a:srcRect t="17896" b="10658"/>
          <a:stretch>
            <a:fillRect/>
          </a:stretch>
        </p:blipFill>
        <p:spPr bwMode="auto">
          <a:xfrm>
            <a:off x="0" y="0"/>
            <a:ext cx="12193664" cy="6858000"/>
          </a:xfrm>
          <a:prstGeom prst="rect">
            <a:avLst/>
          </a:prstGeom>
          <a:noFill/>
          <a:extLst>
            <a:ext uri="{909E8E84-426E-40DD-AFC4-6F175D3DCCD1}">
              <a14:hiddenFill xmlns:a14="http://schemas.microsoft.com/office/drawing/2010/main">
                <a:solidFill>
                  <a:srgbClr val="FFFFFF"/>
                </a:solidFill>
              </a14:hiddenFill>
            </a:ext>
          </a:extLst>
        </p:spPr>
      </p:pic>
      <p:sp>
        <p:nvSpPr>
          <p:cNvPr id="10" name="矩形 9"/>
          <p:cNvSpPr/>
          <p:nvPr userDrawn="1"/>
        </p:nvSpPr>
        <p:spPr bwMode="auto">
          <a:xfrm>
            <a:off x="1664" y="0"/>
            <a:ext cx="12192000" cy="6858000"/>
          </a:xfrm>
          <a:prstGeom prst="rect">
            <a:avLst/>
          </a:prstGeom>
          <a:solidFill>
            <a:srgbClr val="003C78">
              <a:alpha val="4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t" latinLnBrk="0" hangingPunct="1">
              <a:lnSpc>
                <a:spcPct val="100000"/>
              </a:lnSpc>
              <a:spcBef>
                <a:spcPct val="0"/>
              </a:spcBef>
              <a:spcAft>
                <a:spcPct val="0"/>
              </a:spcAft>
              <a:buClrTx/>
              <a:buSzTx/>
              <a:buFontTx/>
              <a:buNone/>
            </a:pPr>
            <a:endParaRPr kumimoji="0" lang="zh-CN" altLang="en-US" sz="1000" b="0" i="0" u="none" strike="noStrike" cap="none" normalizeH="0" baseline="0" smtClean="0">
              <a:ln>
                <a:noFill/>
              </a:ln>
              <a:solidFill>
                <a:schemeClr val="tx1"/>
              </a:solidFill>
              <a:effectLst/>
              <a:latin typeface="+mn-ea"/>
              <a:ea typeface="+mn-ea"/>
            </a:endParaRPr>
          </a:p>
        </p:txBody>
      </p:sp>
      <p:grpSp>
        <p:nvGrpSpPr>
          <p:cNvPr id="4" name="组合 3"/>
          <p:cNvGrpSpPr/>
          <p:nvPr userDrawn="1"/>
        </p:nvGrpSpPr>
        <p:grpSpPr>
          <a:xfrm>
            <a:off x="4234241" y="2642208"/>
            <a:ext cx="3971726" cy="1573584"/>
            <a:chOff x="4826327" y="2503488"/>
            <a:chExt cx="3971726" cy="1573584"/>
          </a:xfrm>
        </p:grpSpPr>
        <p:sp>
          <p:nvSpPr>
            <p:cNvPr id="5" name="Text Box 9"/>
            <p:cNvSpPr txBox="1">
              <a:spLocks noChangeArrowheads="1"/>
            </p:cNvSpPr>
            <p:nvPr/>
          </p:nvSpPr>
          <p:spPr bwMode="auto">
            <a:xfrm>
              <a:off x="4826327" y="3443951"/>
              <a:ext cx="3971726" cy="633121"/>
            </a:xfrm>
            <a:prstGeom prst="rect">
              <a:avLst/>
            </a:prstGeom>
            <a:noFill/>
            <a:ln w="9525">
              <a:noFill/>
              <a:miter lim="800000"/>
            </a:ln>
          </p:spPr>
          <p:txBody>
            <a:bodyPr wrap="none" lIns="78358" tIns="39179" rIns="78358" bIns="39179">
              <a:spAutoFit/>
            </a:bodyPr>
            <a:lstStyle/>
            <a:p>
              <a:pPr defTabSz="784225" eaLnBrk="0" hangingPunct="0">
                <a:buSzPct val="100000"/>
                <a:defRPr/>
              </a:pPr>
              <a:r>
                <a:rPr lang="zh-CN" altLang="zh-CN" sz="3600" dirty="0">
                  <a:solidFill>
                    <a:schemeClr val="bg1"/>
                  </a:solidFill>
                  <a:effectLst>
                    <a:outerShdw blurRad="38100" dist="38100" dir="2700000" algn="tl">
                      <a:srgbClr val="000000">
                        <a:alpha val="43137"/>
                      </a:srgbClr>
                    </a:outerShdw>
                  </a:effectLst>
                  <a:latin typeface="+mn-ea"/>
                  <a:ea typeface="+mn-ea"/>
                  <a:cs typeface="Arial" panose="020B0604020202020204" pitchFamily="34" charset="0"/>
                  <a:sym typeface="FrutigerNext LT Regular" pitchFamily="34" charset="0"/>
                </a:rPr>
                <a:t>www.huawei.com</a:t>
              </a:r>
              <a:endParaRPr lang="zh-CN" altLang="zh-CN" sz="3600" dirty="0">
                <a:solidFill>
                  <a:schemeClr val="bg1"/>
                </a:solidFill>
                <a:effectLst>
                  <a:outerShdw blurRad="38100" dist="38100" dir="2700000" algn="tl">
                    <a:srgbClr val="000000">
                      <a:alpha val="43137"/>
                    </a:srgbClr>
                  </a:outerShdw>
                </a:effectLst>
                <a:latin typeface="+mn-ea"/>
                <a:ea typeface="+mn-ea"/>
                <a:cs typeface="Arial" panose="020B0604020202020204" pitchFamily="34" charset="0"/>
                <a:sym typeface="FrutigerNext LT Regular" pitchFamily="34" charset="0"/>
              </a:endParaRPr>
            </a:p>
          </p:txBody>
        </p:sp>
        <p:sp>
          <p:nvSpPr>
            <p:cNvPr id="6" name="Text Box 8"/>
            <p:cNvSpPr txBox="1">
              <a:spLocks noChangeArrowheads="1"/>
            </p:cNvSpPr>
            <p:nvPr/>
          </p:nvSpPr>
          <p:spPr bwMode="auto">
            <a:xfrm>
              <a:off x="5820286" y="2503488"/>
              <a:ext cx="1735601" cy="910120"/>
            </a:xfrm>
            <a:prstGeom prst="rect">
              <a:avLst/>
            </a:prstGeom>
            <a:noFill/>
            <a:ln w="9525">
              <a:noFill/>
              <a:miter lim="800000"/>
            </a:ln>
          </p:spPr>
          <p:txBody>
            <a:bodyPr wrap="none" lIns="78358" tIns="39179" rIns="78358" bIns="39179">
              <a:spAutoFit/>
            </a:bodyPr>
            <a:lstStyle/>
            <a:p>
              <a:pPr defTabSz="784225" eaLnBrk="0" fontAlgn="base" hangingPunct="0">
                <a:buSzPct val="100000"/>
                <a:defRPr/>
              </a:pPr>
              <a:r>
                <a:rPr lang="zh-CN" altLang="en-US" sz="5400" dirty="0" smtClean="0">
                  <a:solidFill>
                    <a:schemeClr val="bg1"/>
                  </a:solidFill>
                  <a:effectLst>
                    <a:outerShdw blurRad="38100" dist="38100" dir="2700000" algn="tl">
                      <a:srgbClr val="000000">
                        <a:alpha val="43137"/>
                      </a:srgbClr>
                    </a:outerShdw>
                  </a:effectLst>
                  <a:latin typeface="+mn-ea"/>
                  <a:ea typeface="+mn-ea"/>
                  <a:sym typeface="FrutigerNext LT Regular" pitchFamily="34" charset="0"/>
                </a:rPr>
                <a:t>谢 谢</a:t>
              </a:r>
              <a:endParaRPr lang="zh-CN" altLang="zh-CN" sz="5400" dirty="0">
                <a:solidFill>
                  <a:schemeClr val="bg1"/>
                </a:solidFill>
                <a:effectLst>
                  <a:outerShdw blurRad="38100" dist="38100" dir="2700000" algn="tl">
                    <a:srgbClr val="000000">
                      <a:alpha val="43137"/>
                    </a:srgbClr>
                  </a:outerShdw>
                </a:effectLst>
                <a:latin typeface="+mn-ea"/>
                <a:ea typeface="+mn-ea"/>
                <a:sym typeface="FrutigerNext LT Regular" pitchFamily="34" charset="0"/>
              </a:endParaRPr>
            </a:p>
          </p:txBody>
        </p:sp>
      </p:grpSp>
    </p:spTree>
  </p:cSld>
  <p:clrMapOvr>
    <a:masterClrMapping/>
  </p:clrMapOvr>
  <p:timing>
    <p:tnLst>
      <p:par>
        <p:cTn id="1" dur="indefinite" restart="never" nodeType="tmRoot"/>
      </p:par>
    </p:tnLst>
  </p:timing>
</p:sldLayout>
</file>

<file path=ppt/slideLayouts/slideLayout150.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151.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152.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153.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154.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155.xml><?xml version="1.0" encoding="utf-8"?>
<p:sldLayout xmlns:a="http://schemas.openxmlformats.org/drawingml/2006/main" xmlns:r="http://schemas.openxmlformats.org/officeDocument/2006/relationships" xmlns:p="http://schemas.openxmlformats.org/presentationml/2006/main" userDrawn="1">
  <p:cSld name="5#目录">
    <p:spTree>
      <p:nvGrpSpPr>
        <p:cNvPr id="1" name=""/>
        <p:cNvGrpSpPr/>
        <p:nvPr/>
      </p:nvGrpSpPr>
      <p:grpSpPr>
        <a:xfrm>
          <a:off x="0" y="0"/>
          <a:ext cx="0" cy="0"/>
          <a:chOff x="0" y="0"/>
          <a:chExt cx="0" cy="0"/>
        </a:xfrm>
      </p:grpSpPr>
      <p:sp>
        <p:nvSpPr>
          <p:cNvPr id="8" name="文本占位符 6"/>
          <p:cNvSpPr>
            <a:spLocks noGrp="1"/>
          </p:cNvSpPr>
          <p:nvPr>
            <p:ph type="body" sz="quarter" idx="10" hasCustomPrompt="1"/>
          </p:nvPr>
        </p:nvSpPr>
        <p:spPr>
          <a:xfrm>
            <a:off x="912283" y="1233487"/>
            <a:ext cx="10558800" cy="4680000"/>
          </a:xfrm>
        </p:spPr>
        <p:txBody>
          <a:bodyPr/>
          <a:lstStyle>
            <a:lvl1pPr marL="457200" marR="0" indent="-457200" algn="just" defTabSz="802005" rtl="0" eaLnBrk="1" fontAlgn="base" latinLnBrk="0" hangingPunct="1">
              <a:lnSpc>
                <a:spcPct val="140000"/>
              </a:lnSpc>
              <a:spcBef>
                <a:spcPct val="30000"/>
              </a:spcBef>
              <a:spcAft>
                <a:spcPct val="0"/>
              </a:spcAft>
              <a:buClr>
                <a:schemeClr val="tx1"/>
              </a:buClr>
              <a:buSzPct val="100000"/>
              <a:buFont typeface="+mj-lt"/>
              <a:buAutoNum type="arabicPeriod"/>
              <a:defRPr>
                <a:latin typeface="+mn-ea"/>
                <a:ea typeface="+mn-ea"/>
                <a:cs typeface="Arial" panose="020B0604020202020204" pitchFamily="34" charset="0"/>
              </a:defRPr>
            </a:lvl1pPr>
            <a:lvl2pPr>
              <a:buFont typeface="Wingdings" panose="05000000000000000000" pitchFamily="2" charset="2"/>
              <a:buChar char="p"/>
              <a:defRPr/>
            </a:lvl2pPr>
            <a:lvl3pPr>
              <a:defRPr/>
            </a:lvl3pPr>
            <a:lvl5pPr>
              <a:buNone/>
              <a:defRPr/>
            </a:lvl5pPr>
          </a:lstStyle>
          <a:p>
            <a:pPr marL="457200" indent="-457200">
              <a:buSzPct val="100000"/>
              <a:buFont typeface="+mj-lt"/>
              <a:buAutoNum type="arabicPeriod"/>
            </a:pPr>
            <a:r>
              <a:rPr lang="zh-CN" altLang="en-US" dirty="0"/>
              <a:t>一级目录一</a:t>
            </a:r>
            <a:endParaRPr lang="en-US" altLang="zh-CN" dirty="0"/>
          </a:p>
          <a:p>
            <a:pPr marL="457200" indent="-457200">
              <a:buSzPct val="100000"/>
              <a:buFont typeface="+mj-lt"/>
              <a:buAutoNum type="arabicPeriod"/>
            </a:pPr>
            <a:r>
              <a:rPr lang="zh-CN" altLang="en-US" dirty="0"/>
              <a:t>一级目录二</a:t>
            </a:r>
            <a:endParaRPr lang="en-US" altLang="zh-CN" dirty="0"/>
          </a:p>
          <a:p>
            <a:pPr marL="457200" indent="-457200">
              <a:buSzPct val="100000"/>
              <a:buFont typeface="+mj-lt"/>
              <a:buAutoNum type="arabicPeriod"/>
            </a:pPr>
            <a:r>
              <a:rPr lang="zh-CN" altLang="en-US" dirty="0"/>
              <a:t>一级目录三</a:t>
            </a:r>
            <a:endParaRPr lang="en-US" altLang="zh-CN" dirty="0"/>
          </a:p>
          <a:p>
            <a:pPr marL="457200" indent="-457200">
              <a:buSzPct val="100000"/>
              <a:buFont typeface="+mj-lt"/>
              <a:buAutoNum type="arabicPeriod"/>
            </a:pPr>
            <a:r>
              <a:rPr lang="zh-CN" altLang="en-US" dirty="0"/>
              <a:t>一级目录四</a:t>
            </a:r>
            <a:endParaRPr lang="en-US" altLang="zh-CN" dirty="0"/>
          </a:p>
          <a:p>
            <a:endParaRPr lang="zh-CN" altLang="en-US" dirty="0"/>
          </a:p>
        </p:txBody>
      </p:sp>
      <p:sp>
        <p:nvSpPr>
          <p:cNvPr id="6" name="TextBox 10"/>
          <p:cNvSpPr txBox="1"/>
          <p:nvPr userDrawn="1"/>
        </p:nvSpPr>
        <p:spPr bwMode="auto">
          <a:xfrm>
            <a:off x="1595500" y="408779"/>
            <a:ext cx="1665402" cy="639559"/>
          </a:xfrm>
          <a:prstGeom prst="rect">
            <a:avLst/>
          </a:prstGeom>
          <a:noFill/>
          <a:ln w="9525">
            <a:noFill/>
            <a:miter lim="800000"/>
          </a:ln>
        </p:spPr>
        <p:txBody>
          <a:bodyPr wrap="square" lIns="99980" tIns="49987" rIns="99980" bIns="49987" rtlCol="0">
            <a:spAutoFit/>
          </a:bodyPr>
          <a:lstStyle/>
          <a:p>
            <a:pPr defTabSz="1001395" eaLnBrk="0" hangingPunct="0"/>
            <a:r>
              <a:rPr lang="zh-CN" altLang="en-US" sz="3500" b="1" dirty="0" smtClean="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rPr>
              <a:t>目录</a:t>
            </a:r>
            <a:endParaRPr lang="zh-CN" altLang="en-US" sz="3500" b="1" dirty="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7"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9"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10" name="组合 9"/>
          <p:cNvGrpSpPr/>
          <p:nvPr userDrawn="1"/>
        </p:nvGrpSpPr>
        <p:grpSpPr>
          <a:xfrm>
            <a:off x="587388" y="515379"/>
            <a:ext cx="358335" cy="426359"/>
            <a:chOff x="3295650" y="230188"/>
            <a:chExt cx="936625" cy="1114426"/>
          </a:xfrm>
          <a:solidFill>
            <a:schemeClr val="bg1"/>
          </a:solidFill>
        </p:grpSpPr>
        <p:sp>
          <p:nvSpPr>
            <p:cNvPr id="11" name="Rectangle 16"/>
            <p:cNvSpPr>
              <a:spLocks noChangeArrowheads="1"/>
            </p:cNvSpPr>
            <p:nvPr/>
          </p:nvSpPr>
          <p:spPr bwMode="auto">
            <a:xfrm>
              <a:off x="3959225" y="876301"/>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3" name="Rectangle 17"/>
            <p:cNvSpPr>
              <a:spLocks noChangeArrowheads="1"/>
            </p:cNvSpPr>
            <p:nvPr/>
          </p:nvSpPr>
          <p:spPr bwMode="auto">
            <a:xfrm>
              <a:off x="3959225" y="777876"/>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4" name="Rectangle 18"/>
            <p:cNvSpPr>
              <a:spLocks noChangeArrowheads="1"/>
            </p:cNvSpPr>
            <p:nvPr/>
          </p:nvSpPr>
          <p:spPr bwMode="auto">
            <a:xfrm>
              <a:off x="3959225" y="677863"/>
              <a:ext cx="182563"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5" name="Rectangle 19"/>
            <p:cNvSpPr>
              <a:spLocks noChangeArrowheads="1"/>
            </p:cNvSpPr>
            <p:nvPr/>
          </p:nvSpPr>
          <p:spPr bwMode="auto">
            <a:xfrm>
              <a:off x="3959225" y="582613"/>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6" name="Rectangle 20"/>
            <p:cNvSpPr>
              <a:spLocks noChangeArrowheads="1"/>
            </p:cNvSpPr>
            <p:nvPr/>
          </p:nvSpPr>
          <p:spPr bwMode="auto">
            <a:xfrm>
              <a:off x="3676650" y="1101726"/>
              <a:ext cx="469900"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7" name="Rectangle 21"/>
            <p:cNvSpPr>
              <a:spLocks noChangeArrowheads="1"/>
            </p:cNvSpPr>
            <p:nvPr/>
          </p:nvSpPr>
          <p:spPr bwMode="auto">
            <a:xfrm>
              <a:off x="3676650" y="1198563"/>
              <a:ext cx="469900"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8" name="Freeform 22"/>
            <p:cNvSpPr/>
            <p:nvPr/>
          </p:nvSpPr>
          <p:spPr bwMode="auto">
            <a:xfrm>
              <a:off x="3590925" y="482601"/>
              <a:ext cx="641350" cy="862013"/>
            </a:xfrm>
            <a:custGeom>
              <a:avLst/>
              <a:gdLst>
                <a:gd name="T0" fmla="*/ 229 w 404"/>
                <a:gd name="T1" fmla="*/ 0 h 543"/>
                <a:gd name="T2" fmla="*/ 229 w 404"/>
                <a:gd name="T3" fmla="*/ 30 h 543"/>
                <a:gd name="T4" fmla="*/ 373 w 404"/>
                <a:gd name="T5" fmla="*/ 30 h 543"/>
                <a:gd name="T6" fmla="*/ 373 w 404"/>
                <a:gd name="T7" fmla="*/ 513 h 543"/>
                <a:gd name="T8" fmla="*/ 33 w 404"/>
                <a:gd name="T9" fmla="*/ 513 h 543"/>
                <a:gd name="T10" fmla="*/ 31 w 404"/>
                <a:gd name="T11" fmla="*/ 387 h 543"/>
                <a:gd name="T12" fmla="*/ 0 w 404"/>
                <a:gd name="T13" fmla="*/ 387 h 543"/>
                <a:gd name="T14" fmla="*/ 0 w 404"/>
                <a:gd name="T15" fmla="*/ 543 h 543"/>
                <a:gd name="T16" fmla="*/ 404 w 404"/>
                <a:gd name="T17" fmla="*/ 543 h 543"/>
                <a:gd name="T18" fmla="*/ 404 w 404"/>
                <a:gd name="T19" fmla="*/ 0 h 543"/>
                <a:gd name="T20" fmla="*/ 229 w 404"/>
                <a:gd name="T21" fmla="*/ 0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4" h="543">
                  <a:moveTo>
                    <a:pt x="229" y="0"/>
                  </a:moveTo>
                  <a:lnTo>
                    <a:pt x="229" y="30"/>
                  </a:lnTo>
                  <a:lnTo>
                    <a:pt x="373" y="30"/>
                  </a:lnTo>
                  <a:lnTo>
                    <a:pt x="373" y="513"/>
                  </a:lnTo>
                  <a:lnTo>
                    <a:pt x="33" y="513"/>
                  </a:lnTo>
                  <a:lnTo>
                    <a:pt x="31" y="387"/>
                  </a:lnTo>
                  <a:lnTo>
                    <a:pt x="0" y="387"/>
                  </a:lnTo>
                  <a:lnTo>
                    <a:pt x="0" y="543"/>
                  </a:lnTo>
                  <a:lnTo>
                    <a:pt x="404" y="543"/>
                  </a:lnTo>
                  <a:lnTo>
                    <a:pt x="404" y="0"/>
                  </a:lnTo>
                  <a:lnTo>
                    <a:pt x="229"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9" name="Rectangle 23"/>
            <p:cNvSpPr>
              <a:spLocks noChangeArrowheads="1"/>
            </p:cNvSpPr>
            <p:nvPr/>
          </p:nvSpPr>
          <p:spPr bwMode="auto">
            <a:xfrm>
              <a:off x="3959225" y="989013"/>
              <a:ext cx="182563"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0" name="Freeform 24"/>
            <p:cNvSpPr>
              <a:spLocks noEditPoints="1"/>
            </p:cNvSpPr>
            <p:nvPr/>
          </p:nvSpPr>
          <p:spPr bwMode="auto">
            <a:xfrm>
              <a:off x="3295650" y="230188"/>
              <a:ext cx="639763" cy="852488"/>
            </a:xfrm>
            <a:custGeom>
              <a:avLst/>
              <a:gdLst>
                <a:gd name="T0" fmla="*/ 403 w 403"/>
                <a:gd name="T1" fmla="*/ 0 h 537"/>
                <a:gd name="T2" fmla="*/ 0 w 403"/>
                <a:gd name="T3" fmla="*/ 0 h 537"/>
                <a:gd name="T4" fmla="*/ 0 w 403"/>
                <a:gd name="T5" fmla="*/ 447 h 537"/>
                <a:gd name="T6" fmla="*/ 92 w 403"/>
                <a:gd name="T7" fmla="*/ 537 h 537"/>
                <a:gd name="T8" fmla="*/ 403 w 403"/>
                <a:gd name="T9" fmla="*/ 537 h 537"/>
                <a:gd name="T10" fmla="*/ 403 w 403"/>
                <a:gd name="T11" fmla="*/ 0 h 537"/>
                <a:gd name="T12" fmla="*/ 373 w 403"/>
                <a:gd name="T13" fmla="*/ 508 h 537"/>
                <a:gd name="T14" fmla="*/ 108 w 403"/>
                <a:gd name="T15" fmla="*/ 508 h 537"/>
                <a:gd name="T16" fmla="*/ 108 w 403"/>
                <a:gd name="T17" fmla="*/ 433 h 537"/>
                <a:gd name="T18" fmla="*/ 30 w 403"/>
                <a:gd name="T19" fmla="*/ 433 h 537"/>
                <a:gd name="T20" fmla="*/ 30 w 403"/>
                <a:gd name="T21" fmla="*/ 31 h 537"/>
                <a:gd name="T22" fmla="*/ 373 w 403"/>
                <a:gd name="T23" fmla="*/ 31 h 537"/>
                <a:gd name="T24" fmla="*/ 373 w 403"/>
                <a:gd name="T25" fmla="*/ 508 h 5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3" h="537">
                  <a:moveTo>
                    <a:pt x="403" y="0"/>
                  </a:moveTo>
                  <a:lnTo>
                    <a:pt x="0" y="0"/>
                  </a:lnTo>
                  <a:lnTo>
                    <a:pt x="0" y="447"/>
                  </a:lnTo>
                  <a:lnTo>
                    <a:pt x="92" y="537"/>
                  </a:lnTo>
                  <a:lnTo>
                    <a:pt x="403" y="537"/>
                  </a:lnTo>
                  <a:lnTo>
                    <a:pt x="403" y="0"/>
                  </a:lnTo>
                  <a:close/>
                  <a:moveTo>
                    <a:pt x="373" y="508"/>
                  </a:moveTo>
                  <a:lnTo>
                    <a:pt x="108" y="508"/>
                  </a:lnTo>
                  <a:lnTo>
                    <a:pt x="108" y="433"/>
                  </a:lnTo>
                  <a:lnTo>
                    <a:pt x="30" y="433"/>
                  </a:lnTo>
                  <a:lnTo>
                    <a:pt x="30" y="31"/>
                  </a:lnTo>
                  <a:lnTo>
                    <a:pt x="373" y="31"/>
                  </a:lnTo>
                  <a:lnTo>
                    <a:pt x="373" y="50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1" name="Rectangle 25"/>
            <p:cNvSpPr>
              <a:spLocks noChangeArrowheads="1"/>
            </p:cNvSpPr>
            <p:nvPr/>
          </p:nvSpPr>
          <p:spPr bwMode="auto">
            <a:xfrm>
              <a:off x="3441700" y="376238"/>
              <a:ext cx="176213" cy="3238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2" name="Rectangle 26"/>
            <p:cNvSpPr>
              <a:spLocks noChangeArrowheads="1"/>
            </p:cNvSpPr>
            <p:nvPr/>
          </p:nvSpPr>
          <p:spPr bwMode="auto">
            <a:xfrm>
              <a:off x="3411538" y="755651"/>
              <a:ext cx="438150" cy="460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3" name="Rectangle 27"/>
            <p:cNvSpPr>
              <a:spLocks noChangeArrowheads="1"/>
            </p:cNvSpPr>
            <p:nvPr/>
          </p:nvSpPr>
          <p:spPr bwMode="auto">
            <a:xfrm>
              <a:off x="3670300" y="565151"/>
              <a:ext cx="179388"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4" name="Rectangle 28"/>
            <p:cNvSpPr>
              <a:spLocks noChangeArrowheads="1"/>
            </p:cNvSpPr>
            <p:nvPr/>
          </p:nvSpPr>
          <p:spPr bwMode="auto">
            <a:xfrm>
              <a:off x="3670300" y="658813"/>
              <a:ext cx="179388" cy="412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5" name="Rectangle 29"/>
            <p:cNvSpPr>
              <a:spLocks noChangeArrowheads="1"/>
            </p:cNvSpPr>
            <p:nvPr/>
          </p:nvSpPr>
          <p:spPr bwMode="auto">
            <a:xfrm>
              <a:off x="3670300" y="471488"/>
              <a:ext cx="179388"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6" name="Rectangle 30"/>
            <p:cNvSpPr>
              <a:spLocks noChangeArrowheads="1"/>
            </p:cNvSpPr>
            <p:nvPr/>
          </p:nvSpPr>
          <p:spPr bwMode="auto">
            <a:xfrm>
              <a:off x="3670300" y="376238"/>
              <a:ext cx="179388" cy="412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7" name="Rectangle 31"/>
            <p:cNvSpPr>
              <a:spLocks noChangeArrowheads="1"/>
            </p:cNvSpPr>
            <p:nvPr/>
          </p:nvSpPr>
          <p:spPr bwMode="auto">
            <a:xfrm>
              <a:off x="3411538" y="842963"/>
              <a:ext cx="438150"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29" name="Freeform 6"/>
          <p:cNvSpPr/>
          <p:nvPr userDrawn="1"/>
        </p:nvSpPr>
        <p:spPr bwMode="auto">
          <a:xfrm>
            <a:off x="3213039" y="296368"/>
            <a:ext cx="8978961" cy="864888"/>
          </a:xfrm>
          <a:custGeom>
            <a:avLst/>
            <a:gdLst>
              <a:gd name="T0" fmla="*/ 6409 w 6533"/>
              <a:gd name="T1" fmla="*/ 0 h 617"/>
              <a:gd name="T2" fmla="*/ 0 w 6533"/>
              <a:gd name="T3" fmla="*/ 0 h 617"/>
              <a:gd name="T4" fmla="*/ 126 w 6533"/>
              <a:gd name="T5" fmla="*/ 310 h 617"/>
              <a:gd name="T6" fmla="*/ 0 w 6533"/>
              <a:gd name="T7" fmla="*/ 617 h 617"/>
              <a:gd name="T8" fmla="*/ 6409 w 6533"/>
              <a:gd name="T9" fmla="*/ 617 h 617"/>
              <a:gd name="T10" fmla="*/ 6533 w 6533"/>
              <a:gd name="T11" fmla="*/ 310 h 617"/>
              <a:gd name="T12" fmla="*/ 6409 w 6533"/>
              <a:gd name="T13" fmla="*/ 0 h 617"/>
              <a:gd name="connsiteX0" fmla="*/ 9810 w 9810"/>
              <a:gd name="connsiteY0" fmla="*/ 0 h 10000"/>
              <a:gd name="connsiteX1" fmla="*/ 0 w 9810"/>
              <a:gd name="connsiteY1" fmla="*/ 0 h 10000"/>
              <a:gd name="connsiteX2" fmla="*/ 193 w 9810"/>
              <a:gd name="connsiteY2" fmla="*/ 5024 h 10000"/>
              <a:gd name="connsiteX3" fmla="*/ 0 w 9810"/>
              <a:gd name="connsiteY3" fmla="*/ 10000 h 10000"/>
              <a:gd name="connsiteX4" fmla="*/ 9810 w 9810"/>
              <a:gd name="connsiteY4" fmla="*/ 10000 h 10000"/>
              <a:gd name="connsiteX5" fmla="*/ 7589 w 9810"/>
              <a:gd name="connsiteY5" fmla="*/ 5574 h 10000"/>
              <a:gd name="connsiteX6" fmla="*/ 9810 w 9810"/>
              <a:gd name="connsiteY6" fmla="*/ 0 h 10000"/>
              <a:gd name="connsiteX0-1" fmla="*/ 7021 w 10000"/>
              <a:gd name="connsiteY0-2" fmla="*/ 0 h 10000"/>
              <a:gd name="connsiteX1-3" fmla="*/ 0 w 10000"/>
              <a:gd name="connsiteY1-4" fmla="*/ 0 h 10000"/>
              <a:gd name="connsiteX2-5" fmla="*/ 197 w 10000"/>
              <a:gd name="connsiteY2-6" fmla="*/ 5024 h 10000"/>
              <a:gd name="connsiteX3-7" fmla="*/ 0 w 10000"/>
              <a:gd name="connsiteY3-8" fmla="*/ 10000 h 10000"/>
              <a:gd name="connsiteX4-9" fmla="*/ 10000 w 10000"/>
              <a:gd name="connsiteY4-10" fmla="*/ 10000 h 10000"/>
              <a:gd name="connsiteX5-11" fmla="*/ 7736 w 10000"/>
              <a:gd name="connsiteY5-12" fmla="*/ 5574 h 10000"/>
              <a:gd name="connsiteX6-13" fmla="*/ 7021 w 10000"/>
              <a:gd name="connsiteY6-14" fmla="*/ 0 h 10000"/>
              <a:gd name="connsiteX0-15" fmla="*/ 7021 w 7736"/>
              <a:gd name="connsiteY0-16" fmla="*/ 0 h 10038"/>
              <a:gd name="connsiteX1-17" fmla="*/ 0 w 7736"/>
              <a:gd name="connsiteY1-18" fmla="*/ 0 h 10038"/>
              <a:gd name="connsiteX2-19" fmla="*/ 197 w 7736"/>
              <a:gd name="connsiteY2-20" fmla="*/ 5024 h 10038"/>
              <a:gd name="connsiteX3-21" fmla="*/ 0 w 7736"/>
              <a:gd name="connsiteY3-22" fmla="*/ 10000 h 10038"/>
              <a:gd name="connsiteX4-23" fmla="*/ 7017 w 7736"/>
              <a:gd name="connsiteY4-24" fmla="*/ 10038 h 10038"/>
              <a:gd name="connsiteX5-25" fmla="*/ 7736 w 7736"/>
              <a:gd name="connsiteY5-26" fmla="*/ 5574 h 10038"/>
              <a:gd name="connsiteX6-27" fmla="*/ 7021 w 7736"/>
              <a:gd name="connsiteY6-28" fmla="*/ 0 h 10038"/>
              <a:gd name="connsiteX0-29" fmla="*/ 9076 w 9316"/>
              <a:gd name="connsiteY0-30" fmla="*/ 0 h 10000"/>
              <a:gd name="connsiteX1-31" fmla="*/ 0 w 9316"/>
              <a:gd name="connsiteY1-32" fmla="*/ 0 h 10000"/>
              <a:gd name="connsiteX2-33" fmla="*/ 255 w 9316"/>
              <a:gd name="connsiteY2-34" fmla="*/ 5005 h 10000"/>
              <a:gd name="connsiteX3-35" fmla="*/ 0 w 9316"/>
              <a:gd name="connsiteY3-36" fmla="*/ 9962 h 10000"/>
              <a:gd name="connsiteX4-37" fmla="*/ 9071 w 9316"/>
              <a:gd name="connsiteY4-38" fmla="*/ 10000 h 10000"/>
              <a:gd name="connsiteX5-39" fmla="*/ 9316 w 9316"/>
              <a:gd name="connsiteY5-40" fmla="*/ 5668 h 10000"/>
              <a:gd name="connsiteX6-41" fmla="*/ 9076 w 9316"/>
              <a:gd name="connsiteY6-42" fmla="*/ 0 h 10000"/>
              <a:gd name="connsiteX0-43" fmla="*/ 9742 w 10000"/>
              <a:gd name="connsiteY0-44" fmla="*/ 0 h 10000"/>
              <a:gd name="connsiteX1-45" fmla="*/ 0 w 10000"/>
              <a:gd name="connsiteY1-46" fmla="*/ 0 h 10000"/>
              <a:gd name="connsiteX2-47" fmla="*/ 274 w 10000"/>
              <a:gd name="connsiteY2-48" fmla="*/ 5005 h 10000"/>
              <a:gd name="connsiteX3-49" fmla="*/ 0 w 10000"/>
              <a:gd name="connsiteY3-50" fmla="*/ 9962 h 10000"/>
              <a:gd name="connsiteX4-51" fmla="*/ 9737 w 10000"/>
              <a:gd name="connsiteY4-52" fmla="*/ 10000 h 10000"/>
              <a:gd name="connsiteX5-53" fmla="*/ 10000 w 10000"/>
              <a:gd name="connsiteY5-54" fmla="*/ 5668 h 10000"/>
              <a:gd name="connsiteX6-55" fmla="*/ 9742 w 10000"/>
              <a:gd name="connsiteY6-56" fmla="*/ 0 h 10000"/>
              <a:gd name="connsiteX0-57" fmla="*/ 9742 w 9877"/>
              <a:gd name="connsiteY0-58" fmla="*/ 0 h 10000"/>
              <a:gd name="connsiteX1-59" fmla="*/ 0 w 9877"/>
              <a:gd name="connsiteY1-60" fmla="*/ 0 h 10000"/>
              <a:gd name="connsiteX2-61" fmla="*/ 274 w 9877"/>
              <a:gd name="connsiteY2-62" fmla="*/ 5005 h 10000"/>
              <a:gd name="connsiteX3-63" fmla="*/ 0 w 9877"/>
              <a:gd name="connsiteY3-64" fmla="*/ 9962 h 10000"/>
              <a:gd name="connsiteX4-65" fmla="*/ 9737 w 9877"/>
              <a:gd name="connsiteY4-66" fmla="*/ 10000 h 10000"/>
              <a:gd name="connsiteX5-67" fmla="*/ 9738 w 9877"/>
              <a:gd name="connsiteY5-68" fmla="*/ 5783 h 10000"/>
              <a:gd name="connsiteX6-69" fmla="*/ 9742 w 9877"/>
              <a:gd name="connsiteY6-70" fmla="*/ 0 h 10000"/>
              <a:gd name="connsiteX0-71" fmla="*/ 9863 w 9991"/>
              <a:gd name="connsiteY0-72" fmla="*/ 0 h 10000"/>
              <a:gd name="connsiteX1-73" fmla="*/ 0 w 9991"/>
              <a:gd name="connsiteY1-74" fmla="*/ 0 h 10000"/>
              <a:gd name="connsiteX2-75" fmla="*/ 277 w 9991"/>
              <a:gd name="connsiteY2-76" fmla="*/ 5005 h 10000"/>
              <a:gd name="connsiteX3-77" fmla="*/ 0 w 9991"/>
              <a:gd name="connsiteY3-78" fmla="*/ 9962 h 10000"/>
              <a:gd name="connsiteX4-79" fmla="*/ 9858 w 9991"/>
              <a:gd name="connsiteY4-80" fmla="*/ 10000 h 10000"/>
              <a:gd name="connsiteX5-81" fmla="*/ 9817 w 9991"/>
              <a:gd name="connsiteY5-82" fmla="*/ 5783 h 10000"/>
              <a:gd name="connsiteX6-83" fmla="*/ 9863 w 9991"/>
              <a:gd name="connsiteY6-84" fmla="*/ 0 h 10000"/>
              <a:gd name="connsiteX0-85" fmla="*/ 9872 w 10014"/>
              <a:gd name="connsiteY0-86" fmla="*/ 0 h 10000"/>
              <a:gd name="connsiteX1-87" fmla="*/ 0 w 10014"/>
              <a:gd name="connsiteY1-88" fmla="*/ 0 h 10000"/>
              <a:gd name="connsiteX2-89" fmla="*/ 277 w 10014"/>
              <a:gd name="connsiteY2-90" fmla="*/ 5005 h 10000"/>
              <a:gd name="connsiteX3-91" fmla="*/ 0 w 10014"/>
              <a:gd name="connsiteY3-92" fmla="*/ 9962 h 10000"/>
              <a:gd name="connsiteX4-93" fmla="*/ 9867 w 10014"/>
              <a:gd name="connsiteY4-94" fmla="*/ 10000 h 10000"/>
              <a:gd name="connsiteX5-95" fmla="*/ 9890 w 10014"/>
              <a:gd name="connsiteY5-96" fmla="*/ 5745 h 10000"/>
              <a:gd name="connsiteX6-97" fmla="*/ 9872 w 10014"/>
              <a:gd name="connsiteY6-98" fmla="*/ 0 h 10000"/>
              <a:gd name="connsiteX0-99" fmla="*/ 9872 w 10030"/>
              <a:gd name="connsiteY0-100" fmla="*/ 0 h 10000"/>
              <a:gd name="connsiteX1-101" fmla="*/ 0 w 10030"/>
              <a:gd name="connsiteY1-102" fmla="*/ 0 h 10000"/>
              <a:gd name="connsiteX2-103" fmla="*/ 277 w 10030"/>
              <a:gd name="connsiteY2-104" fmla="*/ 5005 h 10000"/>
              <a:gd name="connsiteX3-105" fmla="*/ 0 w 10030"/>
              <a:gd name="connsiteY3-106" fmla="*/ 9962 h 10000"/>
              <a:gd name="connsiteX4-107" fmla="*/ 9867 w 10030"/>
              <a:gd name="connsiteY4-108" fmla="*/ 10000 h 10000"/>
              <a:gd name="connsiteX5-109" fmla="*/ 9890 w 10030"/>
              <a:gd name="connsiteY5-110" fmla="*/ 5745 h 10000"/>
              <a:gd name="connsiteX6-111" fmla="*/ 9872 w 10030"/>
              <a:gd name="connsiteY6-112" fmla="*/ 0 h 10000"/>
              <a:gd name="connsiteX0-113" fmla="*/ 9872 w 9921"/>
              <a:gd name="connsiteY0-114" fmla="*/ 0 h 10000"/>
              <a:gd name="connsiteX1-115" fmla="*/ 0 w 9921"/>
              <a:gd name="connsiteY1-116" fmla="*/ 0 h 10000"/>
              <a:gd name="connsiteX2-117" fmla="*/ 277 w 9921"/>
              <a:gd name="connsiteY2-118" fmla="*/ 5005 h 10000"/>
              <a:gd name="connsiteX3-119" fmla="*/ 0 w 9921"/>
              <a:gd name="connsiteY3-120" fmla="*/ 9962 h 10000"/>
              <a:gd name="connsiteX4-121" fmla="*/ 9867 w 9921"/>
              <a:gd name="connsiteY4-122" fmla="*/ 10000 h 10000"/>
              <a:gd name="connsiteX5-123" fmla="*/ 9890 w 9921"/>
              <a:gd name="connsiteY5-124" fmla="*/ 5745 h 10000"/>
              <a:gd name="connsiteX6-125" fmla="*/ 9872 w 9921"/>
              <a:gd name="connsiteY6-126" fmla="*/ 0 h 10000"/>
              <a:gd name="connsiteX0-127" fmla="*/ 9951 w 9974"/>
              <a:gd name="connsiteY0-128" fmla="*/ 0 h 10000"/>
              <a:gd name="connsiteX1-129" fmla="*/ 0 w 9974"/>
              <a:gd name="connsiteY1-130" fmla="*/ 0 h 10000"/>
              <a:gd name="connsiteX2-131" fmla="*/ 279 w 9974"/>
              <a:gd name="connsiteY2-132" fmla="*/ 5005 h 10000"/>
              <a:gd name="connsiteX3-133" fmla="*/ 0 w 9974"/>
              <a:gd name="connsiteY3-134" fmla="*/ 9962 h 10000"/>
              <a:gd name="connsiteX4-135" fmla="*/ 9946 w 9974"/>
              <a:gd name="connsiteY4-136" fmla="*/ 10000 h 10000"/>
              <a:gd name="connsiteX5-137" fmla="*/ 9969 w 9974"/>
              <a:gd name="connsiteY5-138" fmla="*/ 5745 h 10000"/>
              <a:gd name="connsiteX6-139" fmla="*/ 9951 w 9974"/>
              <a:gd name="connsiteY6-140" fmla="*/ 0 h 10000"/>
              <a:gd name="connsiteX0-141" fmla="*/ 9977 w 10001"/>
              <a:gd name="connsiteY0-142" fmla="*/ 0 h 10000"/>
              <a:gd name="connsiteX1-143" fmla="*/ 0 w 10001"/>
              <a:gd name="connsiteY1-144" fmla="*/ 0 h 10000"/>
              <a:gd name="connsiteX2-145" fmla="*/ 280 w 10001"/>
              <a:gd name="connsiteY2-146" fmla="*/ 5005 h 10000"/>
              <a:gd name="connsiteX3-147" fmla="*/ 0 w 10001"/>
              <a:gd name="connsiteY3-148" fmla="*/ 9962 h 10000"/>
              <a:gd name="connsiteX4-149" fmla="*/ 9972 w 10001"/>
              <a:gd name="connsiteY4-150" fmla="*/ 10000 h 10000"/>
              <a:gd name="connsiteX5-151" fmla="*/ 9995 w 10001"/>
              <a:gd name="connsiteY5-152" fmla="*/ 5745 h 10000"/>
              <a:gd name="connsiteX6-153" fmla="*/ 9977 w 10001"/>
              <a:gd name="connsiteY6-154" fmla="*/ 0 h 10000"/>
              <a:gd name="connsiteX0-155" fmla="*/ 9977 w 10001"/>
              <a:gd name="connsiteY0-156" fmla="*/ 0 h 10000"/>
              <a:gd name="connsiteX1-157" fmla="*/ 0 w 10001"/>
              <a:gd name="connsiteY1-158" fmla="*/ 0 h 10000"/>
              <a:gd name="connsiteX2-159" fmla="*/ 280 w 10001"/>
              <a:gd name="connsiteY2-160" fmla="*/ 5005 h 10000"/>
              <a:gd name="connsiteX3-161" fmla="*/ 0 w 10001"/>
              <a:gd name="connsiteY3-162" fmla="*/ 9962 h 10000"/>
              <a:gd name="connsiteX4-163" fmla="*/ 9972 w 10001"/>
              <a:gd name="connsiteY4-164" fmla="*/ 10000 h 10000"/>
              <a:gd name="connsiteX5-165" fmla="*/ 9995 w 10001"/>
              <a:gd name="connsiteY5-166" fmla="*/ 5745 h 10000"/>
              <a:gd name="connsiteX6-167" fmla="*/ 9977 w 10001"/>
              <a:gd name="connsiteY6-168" fmla="*/ 0 h 10000"/>
              <a:gd name="connsiteX0-169" fmla="*/ 9977 w 10001"/>
              <a:gd name="connsiteY0-170" fmla="*/ 0 h 10000"/>
              <a:gd name="connsiteX1-171" fmla="*/ 0 w 10001"/>
              <a:gd name="connsiteY1-172" fmla="*/ 0 h 10000"/>
              <a:gd name="connsiteX2-173" fmla="*/ 280 w 10001"/>
              <a:gd name="connsiteY2-174" fmla="*/ 5005 h 10000"/>
              <a:gd name="connsiteX3-175" fmla="*/ 0 w 10001"/>
              <a:gd name="connsiteY3-176" fmla="*/ 9962 h 10000"/>
              <a:gd name="connsiteX4-177" fmla="*/ 9972 w 10001"/>
              <a:gd name="connsiteY4-178" fmla="*/ 10000 h 10000"/>
              <a:gd name="connsiteX5-179" fmla="*/ 9995 w 10001"/>
              <a:gd name="connsiteY5-180" fmla="*/ 5745 h 10000"/>
              <a:gd name="connsiteX6-181" fmla="*/ 9977 w 10001"/>
              <a:gd name="connsiteY6-182" fmla="*/ 0 h 10000"/>
              <a:gd name="connsiteX0-183" fmla="*/ 9977 w 9995"/>
              <a:gd name="connsiteY0-184" fmla="*/ 0 h 10000"/>
              <a:gd name="connsiteX1-185" fmla="*/ 0 w 9995"/>
              <a:gd name="connsiteY1-186" fmla="*/ 0 h 10000"/>
              <a:gd name="connsiteX2-187" fmla="*/ 280 w 9995"/>
              <a:gd name="connsiteY2-188" fmla="*/ 5005 h 10000"/>
              <a:gd name="connsiteX3-189" fmla="*/ 0 w 9995"/>
              <a:gd name="connsiteY3-190" fmla="*/ 9962 h 10000"/>
              <a:gd name="connsiteX4-191" fmla="*/ 9972 w 9995"/>
              <a:gd name="connsiteY4-192" fmla="*/ 10000 h 10000"/>
              <a:gd name="connsiteX5-193" fmla="*/ 9995 w 9995"/>
              <a:gd name="connsiteY5-194" fmla="*/ 5745 h 10000"/>
              <a:gd name="connsiteX6-195" fmla="*/ 9977 w 9995"/>
              <a:gd name="connsiteY6-196" fmla="*/ 0 h 10000"/>
              <a:gd name="connsiteX0-197" fmla="*/ 9999 w 10000"/>
              <a:gd name="connsiteY0-198" fmla="*/ 0 h 10000"/>
              <a:gd name="connsiteX1-199" fmla="*/ 0 w 10000"/>
              <a:gd name="connsiteY1-200" fmla="*/ 0 h 10000"/>
              <a:gd name="connsiteX2-201" fmla="*/ 280 w 10000"/>
              <a:gd name="connsiteY2-202" fmla="*/ 5005 h 10000"/>
              <a:gd name="connsiteX3-203" fmla="*/ 0 w 10000"/>
              <a:gd name="connsiteY3-204" fmla="*/ 9962 h 10000"/>
              <a:gd name="connsiteX4-205" fmla="*/ 9977 w 10000"/>
              <a:gd name="connsiteY4-206" fmla="*/ 10000 h 10000"/>
              <a:gd name="connsiteX5-207" fmla="*/ 10000 w 10000"/>
              <a:gd name="connsiteY5-208" fmla="*/ 5745 h 10000"/>
              <a:gd name="connsiteX6-209" fmla="*/ 9999 w 10000"/>
              <a:gd name="connsiteY6-210" fmla="*/ 0 h 10000"/>
              <a:gd name="connsiteX0-211" fmla="*/ 9999 w 10004"/>
              <a:gd name="connsiteY0-212" fmla="*/ 0 h 10000"/>
              <a:gd name="connsiteX1-213" fmla="*/ 0 w 10004"/>
              <a:gd name="connsiteY1-214" fmla="*/ 0 h 10000"/>
              <a:gd name="connsiteX2-215" fmla="*/ 280 w 10004"/>
              <a:gd name="connsiteY2-216" fmla="*/ 5005 h 10000"/>
              <a:gd name="connsiteX3-217" fmla="*/ 0 w 10004"/>
              <a:gd name="connsiteY3-218" fmla="*/ 9962 h 10000"/>
              <a:gd name="connsiteX4-219" fmla="*/ 10000 w 10004"/>
              <a:gd name="connsiteY4-220" fmla="*/ 10000 h 10000"/>
              <a:gd name="connsiteX5-221" fmla="*/ 10000 w 10004"/>
              <a:gd name="connsiteY5-222" fmla="*/ 5745 h 10000"/>
              <a:gd name="connsiteX6-223" fmla="*/ 9999 w 10004"/>
              <a:gd name="connsiteY6-224" fmla="*/ 0 h 10000"/>
              <a:gd name="connsiteX0-225" fmla="*/ 9999 w 10000"/>
              <a:gd name="connsiteY0-226" fmla="*/ 0 h 10000"/>
              <a:gd name="connsiteX1-227" fmla="*/ 0 w 10000"/>
              <a:gd name="connsiteY1-228" fmla="*/ 0 h 10000"/>
              <a:gd name="connsiteX2-229" fmla="*/ 280 w 10000"/>
              <a:gd name="connsiteY2-230" fmla="*/ 5005 h 10000"/>
              <a:gd name="connsiteX3-231" fmla="*/ 0 w 10000"/>
              <a:gd name="connsiteY3-232" fmla="*/ 9962 h 10000"/>
              <a:gd name="connsiteX4-233" fmla="*/ 10000 w 10000"/>
              <a:gd name="connsiteY4-234" fmla="*/ 10000 h 10000"/>
              <a:gd name="connsiteX5-235" fmla="*/ 10000 w 10000"/>
              <a:gd name="connsiteY5-236" fmla="*/ 5745 h 10000"/>
              <a:gd name="connsiteX6-237" fmla="*/ 9999 w 10000"/>
              <a:gd name="connsiteY6-238" fmla="*/ 0 h 10000"/>
              <a:gd name="connsiteX0-239" fmla="*/ 14796 w 14796"/>
              <a:gd name="connsiteY0-240" fmla="*/ 0 h 10000"/>
              <a:gd name="connsiteX1-241" fmla="*/ 0 w 14796"/>
              <a:gd name="connsiteY1-242" fmla="*/ 0 h 10000"/>
              <a:gd name="connsiteX2-243" fmla="*/ 280 w 14796"/>
              <a:gd name="connsiteY2-244" fmla="*/ 5005 h 10000"/>
              <a:gd name="connsiteX3-245" fmla="*/ 0 w 14796"/>
              <a:gd name="connsiteY3-246" fmla="*/ 9962 h 10000"/>
              <a:gd name="connsiteX4-247" fmla="*/ 10000 w 14796"/>
              <a:gd name="connsiteY4-248" fmla="*/ 10000 h 10000"/>
              <a:gd name="connsiteX5-249" fmla="*/ 10000 w 14796"/>
              <a:gd name="connsiteY5-250" fmla="*/ 5745 h 10000"/>
              <a:gd name="connsiteX6-251" fmla="*/ 14796 w 14796"/>
              <a:gd name="connsiteY6-252" fmla="*/ 0 h 10000"/>
              <a:gd name="connsiteX0-253" fmla="*/ 14796 w 14796"/>
              <a:gd name="connsiteY0-254" fmla="*/ 0 h 9968"/>
              <a:gd name="connsiteX1-255" fmla="*/ 0 w 14796"/>
              <a:gd name="connsiteY1-256" fmla="*/ 0 h 9968"/>
              <a:gd name="connsiteX2-257" fmla="*/ 280 w 14796"/>
              <a:gd name="connsiteY2-258" fmla="*/ 5005 h 9968"/>
              <a:gd name="connsiteX3-259" fmla="*/ 0 w 14796"/>
              <a:gd name="connsiteY3-260" fmla="*/ 9962 h 9968"/>
              <a:gd name="connsiteX4-261" fmla="*/ 14788 w 14796"/>
              <a:gd name="connsiteY4-262" fmla="*/ 9968 h 9968"/>
              <a:gd name="connsiteX5-263" fmla="*/ 10000 w 14796"/>
              <a:gd name="connsiteY5-264" fmla="*/ 5745 h 9968"/>
              <a:gd name="connsiteX6-265" fmla="*/ 14796 w 14796"/>
              <a:gd name="connsiteY6-266" fmla="*/ 0 h 9968"/>
              <a:gd name="connsiteX0-267" fmla="*/ 10000 w 10000"/>
              <a:gd name="connsiteY0-268" fmla="*/ 0 h 10000"/>
              <a:gd name="connsiteX1-269" fmla="*/ 0 w 10000"/>
              <a:gd name="connsiteY1-270" fmla="*/ 0 h 10000"/>
              <a:gd name="connsiteX2-271" fmla="*/ 189 w 10000"/>
              <a:gd name="connsiteY2-272" fmla="*/ 5021 h 10000"/>
              <a:gd name="connsiteX3-273" fmla="*/ 0 w 10000"/>
              <a:gd name="connsiteY3-274" fmla="*/ 9994 h 10000"/>
              <a:gd name="connsiteX4-275" fmla="*/ 9995 w 10000"/>
              <a:gd name="connsiteY4-276" fmla="*/ 10000 h 10000"/>
              <a:gd name="connsiteX5-277" fmla="*/ 9998 w 10000"/>
              <a:gd name="connsiteY5-278" fmla="*/ 6152 h 10000"/>
              <a:gd name="connsiteX6-279" fmla="*/ 10000 w 10000"/>
              <a:gd name="connsiteY6-280" fmla="*/ 0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0000" h="10000">
                <a:moveTo>
                  <a:pt x="10000" y="0"/>
                </a:moveTo>
                <a:lnTo>
                  <a:pt x="0" y="0"/>
                </a:lnTo>
                <a:cubicBezTo>
                  <a:pt x="62" y="1674"/>
                  <a:pt x="124" y="3347"/>
                  <a:pt x="189" y="5021"/>
                </a:cubicBezTo>
                <a:cubicBezTo>
                  <a:pt x="124" y="6679"/>
                  <a:pt x="62" y="8336"/>
                  <a:pt x="0" y="9994"/>
                </a:cubicBezTo>
                <a:lnTo>
                  <a:pt x="9995" y="10000"/>
                </a:lnTo>
                <a:cubicBezTo>
                  <a:pt x="9993" y="8184"/>
                  <a:pt x="9998" y="8051"/>
                  <a:pt x="9998" y="6152"/>
                </a:cubicBezTo>
                <a:cubicBezTo>
                  <a:pt x="9996" y="3296"/>
                  <a:pt x="10001" y="2674"/>
                  <a:pt x="10000" y="0"/>
                </a:cubicBez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30" name="Freeform 11"/>
          <p:cNvSpPr/>
          <p:nvPr userDrawn="1"/>
        </p:nvSpPr>
        <p:spPr bwMode="auto">
          <a:xfrm>
            <a:off x="310766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Layout>
</file>

<file path=ppt/slideLayouts/slideLayout156.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157.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158.xml><?xml version="1.0" encoding="utf-8"?>
<p:sldLayout xmlns:a="http://schemas.openxmlformats.org/drawingml/2006/main" xmlns:r="http://schemas.openxmlformats.org/officeDocument/2006/relationships" xmlns:p="http://schemas.openxmlformats.org/presentationml/2006/main" userDrawn="1">
  <p:cSld name="8#仅标题">
    <p:spTree>
      <p:nvGrpSpPr>
        <p:cNvPr id="1" name=""/>
        <p:cNvGrpSpPr/>
        <p:nvPr/>
      </p:nvGrpSpPr>
      <p:grpSpPr>
        <a:xfrm>
          <a:off x="0" y="0"/>
          <a:ext cx="0" cy="0"/>
          <a:chOff x="0" y="0"/>
          <a:chExt cx="0" cy="0"/>
        </a:xfrm>
      </p:grpSpPr>
      <p:sp>
        <p:nvSpPr>
          <p:cNvPr id="10"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1"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2" name="Freeform 12"/>
          <p:cNvSpPr>
            <a:spLocks noEditPoints="1"/>
          </p:cNvSpPr>
          <p:nvPr userDrawn="1"/>
        </p:nvSpPr>
        <p:spPr bwMode="auto">
          <a:xfrm>
            <a:off x="479376" y="474075"/>
            <a:ext cx="508162" cy="508967"/>
          </a:xfrm>
          <a:custGeom>
            <a:avLst/>
            <a:gdLst>
              <a:gd name="T0" fmla="*/ 1433 w 2867"/>
              <a:gd name="T1" fmla="*/ 0 h 2867"/>
              <a:gd name="T2" fmla="*/ 0 w 2867"/>
              <a:gd name="T3" fmla="*/ 1433 h 2867"/>
              <a:gd name="T4" fmla="*/ 1433 w 2867"/>
              <a:gd name="T5" fmla="*/ 2867 h 2867"/>
              <a:gd name="T6" fmla="*/ 2867 w 2867"/>
              <a:gd name="T7" fmla="*/ 1433 h 2867"/>
              <a:gd name="T8" fmla="*/ 1433 w 2867"/>
              <a:gd name="T9" fmla="*/ 0 h 2867"/>
              <a:gd name="T10" fmla="*/ 1433 w 2867"/>
              <a:gd name="T11" fmla="*/ 2662 h 2867"/>
              <a:gd name="T12" fmla="*/ 205 w 2867"/>
              <a:gd name="T13" fmla="*/ 1433 h 2867"/>
              <a:gd name="T14" fmla="*/ 1433 w 2867"/>
              <a:gd name="T15" fmla="*/ 205 h 2867"/>
              <a:gd name="T16" fmla="*/ 2662 w 2867"/>
              <a:gd name="T17" fmla="*/ 1433 h 2867"/>
              <a:gd name="T18" fmla="*/ 1433 w 2867"/>
              <a:gd name="T19" fmla="*/ 2662 h 2867"/>
              <a:gd name="T20" fmla="*/ 2336 w 2867"/>
              <a:gd name="T21" fmla="*/ 2066 h 2867"/>
              <a:gd name="T22" fmla="*/ 523 w 2867"/>
              <a:gd name="T23" fmla="*/ 2066 h 2867"/>
              <a:gd name="T24" fmla="*/ 976 w 2867"/>
              <a:gd name="T25" fmla="*/ 1432 h 2867"/>
              <a:gd name="T26" fmla="*/ 1255 w 2867"/>
              <a:gd name="T27" fmla="*/ 1810 h 2867"/>
              <a:gd name="T28" fmla="*/ 1792 w 2867"/>
              <a:gd name="T29" fmla="*/ 1069 h 2867"/>
              <a:gd name="T30" fmla="*/ 2336 w 2867"/>
              <a:gd name="T31" fmla="*/ 2066 h 2867"/>
              <a:gd name="T32" fmla="*/ 704 w 2867"/>
              <a:gd name="T33" fmla="*/ 978 h 2867"/>
              <a:gd name="T34" fmla="*/ 886 w 2867"/>
              <a:gd name="T35" fmla="*/ 797 h 2867"/>
              <a:gd name="T36" fmla="*/ 1067 w 2867"/>
              <a:gd name="T37" fmla="*/ 978 h 2867"/>
              <a:gd name="T38" fmla="*/ 886 w 2867"/>
              <a:gd name="T39" fmla="*/ 1160 h 2867"/>
              <a:gd name="T40" fmla="*/ 704 w 2867"/>
              <a:gd name="T41" fmla="*/ 978 h 2867"/>
              <a:gd name="T42" fmla="*/ 704 w 2867"/>
              <a:gd name="T43" fmla="*/ 978 h 2867"/>
              <a:gd name="T44" fmla="*/ 704 w 2867"/>
              <a:gd name="T45" fmla="*/ 978 h 2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67" h="2867">
                <a:moveTo>
                  <a:pt x="1433" y="0"/>
                </a:moveTo>
                <a:cubicBezTo>
                  <a:pt x="643" y="0"/>
                  <a:pt x="0" y="643"/>
                  <a:pt x="0" y="1433"/>
                </a:cubicBezTo>
                <a:cubicBezTo>
                  <a:pt x="0" y="2224"/>
                  <a:pt x="643" y="2867"/>
                  <a:pt x="1433" y="2867"/>
                </a:cubicBezTo>
                <a:cubicBezTo>
                  <a:pt x="2224" y="2867"/>
                  <a:pt x="2867" y="2224"/>
                  <a:pt x="2867" y="1433"/>
                </a:cubicBezTo>
                <a:cubicBezTo>
                  <a:pt x="2867" y="643"/>
                  <a:pt x="2224" y="0"/>
                  <a:pt x="1433" y="0"/>
                </a:cubicBezTo>
                <a:close/>
                <a:moveTo>
                  <a:pt x="1433" y="2662"/>
                </a:moveTo>
                <a:cubicBezTo>
                  <a:pt x="756" y="2662"/>
                  <a:pt x="205" y="2111"/>
                  <a:pt x="205" y="1433"/>
                </a:cubicBezTo>
                <a:cubicBezTo>
                  <a:pt x="205" y="756"/>
                  <a:pt x="756" y="205"/>
                  <a:pt x="1433" y="205"/>
                </a:cubicBezTo>
                <a:cubicBezTo>
                  <a:pt x="2111" y="205"/>
                  <a:pt x="2662" y="756"/>
                  <a:pt x="2662" y="1433"/>
                </a:cubicBezTo>
                <a:cubicBezTo>
                  <a:pt x="2662" y="2111"/>
                  <a:pt x="2111" y="2662"/>
                  <a:pt x="1433" y="2662"/>
                </a:cubicBezTo>
                <a:close/>
                <a:moveTo>
                  <a:pt x="2336" y="2066"/>
                </a:moveTo>
                <a:cubicBezTo>
                  <a:pt x="523" y="2066"/>
                  <a:pt x="523" y="2066"/>
                  <a:pt x="523" y="2066"/>
                </a:cubicBezTo>
                <a:cubicBezTo>
                  <a:pt x="976" y="1432"/>
                  <a:pt x="976" y="1432"/>
                  <a:pt x="976" y="1432"/>
                </a:cubicBezTo>
                <a:cubicBezTo>
                  <a:pt x="1255" y="1810"/>
                  <a:pt x="1255" y="1810"/>
                  <a:pt x="1255" y="1810"/>
                </a:cubicBezTo>
                <a:cubicBezTo>
                  <a:pt x="1792" y="1069"/>
                  <a:pt x="1792" y="1069"/>
                  <a:pt x="1792" y="1069"/>
                </a:cubicBezTo>
                <a:lnTo>
                  <a:pt x="2336" y="2066"/>
                </a:lnTo>
                <a:close/>
                <a:moveTo>
                  <a:pt x="704" y="978"/>
                </a:moveTo>
                <a:cubicBezTo>
                  <a:pt x="704" y="878"/>
                  <a:pt x="786" y="797"/>
                  <a:pt x="886" y="797"/>
                </a:cubicBezTo>
                <a:cubicBezTo>
                  <a:pt x="986" y="797"/>
                  <a:pt x="1067" y="878"/>
                  <a:pt x="1067" y="978"/>
                </a:cubicBezTo>
                <a:cubicBezTo>
                  <a:pt x="1067" y="1079"/>
                  <a:pt x="986" y="1160"/>
                  <a:pt x="886" y="1160"/>
                </a:cubicBezTo>
                <a:cubicBezTo>
                  <a:pt x="786" y="1160"/>
                  <a:pt x="704" y="1079"/>
                  <a:pt x="704" y="978"/>
                </a:cubicBezTo>
                <a:close/>
                <a:moveTo>
                  <a:pt x="704" y="978"/>
                </a:moveTo>
                <a:cubicBezTo>
                  <a:pt x="704" y="978"/>
                  <a:pt x="704" y="978"/>
                  <a:pt x="704" y="978"/>
                </a:cubicBezTo>
              </a:path>
            </a:pathLst>
          </a:custGeom>
          <a:solidFill>
            <a:schemeClr val="bg1"/>
          </a:solidFill>
          <a:ln>
            <a:noFill/>
          </a:ln>
        </p:spPr>
        <p:txBody>
          <a:bodyPr vert="horz" wrap="square" lIns="91440" tIns="45720" rIns="91440" bIns="45720" numCol="1" anchor="t" anchorCtr="0" compatLnSpc="1"/>
          <a:lstStyle/>
          <a:p>
            <a:endParaRPr lang="zh-CN" altLang="en-US">
              <a:solidFill>
                <a:srgbClr val="000000"/>
              </a:solidFill>
            </a:endParaRPr>
          </a:p>
        </p:txBody>
      </p:sp>
      <p:sp>
        <p:nvSpPr>
          <p:cNvPr id="6"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Tree>
  </p:cSld>
  <p:clrMapOvr>
    <a:masterClrMapping/>
  </p:clrMapOvr>
  <p:timing>
    <p:tnLst>
      <p:par>
        <p:cTn id="1" dur="indefinite" restart="never" nodeType="tmRoot"/>
      </p:par>
    </p:tnLst>
  </p:timing>
</p:sldLayout>
</file>

<file path=ppt/slideLayouts/slideLayout159.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000">
        <p:fade/>
      </p:transition>
    </mc:Choice>
    <mc:Fallback>
      <p:transition spd="slow">
        <p:fade/>
      </p:transition>
    </mc:Fallback>
  </mc:AlternateContent>
</p:sldLayout>
</file>

<file path=ppt/slideLayouts/slideLayout160.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161.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162.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163.xml><?xml version="1.0" encoding="utf-8"?>
<p:sldLayout xmlns:a="http://schemas.openxmlformats.org/drawingml/2006/main" xmlns:r="http://schemas.openxmlformats.org/officeDocument/2006/relationships" xmlns:p="http://schemas.openxmlformats.org/presentationml/2006/main" userDrawn="1">
  <p:cSld name="10#思考题">
    <p:spTree>
      <p:nvGrpSpPr>
        <p:cNvPr id="1" name=""/>
        <p:cNvGrpSpPr/>
        <p:nvPr/>
      </p:nvGrpSpPr>
      <p:grpSpPr>
        <a:xfrm>
          <a:off x="0" y="0"/>
          <a:ext cx="0" cy="0"/>
          <a:chOff x="0" y="0"/>
          <a:chExt cx="0" cy="0"/>
        </a:xfrm>
      </p:grpSpPr>
      <p:sp>
        <p:nvSpPr>
          <p:cNvPr id="4" name="文本占位符 6"/>
          <p:cNvSpPr>
            <a:spLocks noGrp="1"/>
          </p:cNvSpPr>
          <p:nvPr>
            <p:ph type="body" sz="quarter" idx="10" hasCustomPrompt="1"/>
          </p:nvPr>
        </p:nvSpPr>
        <p:spPr>
          <a:xfrm>
            <a:off x="912285" y="1233487"/>
            <a:ext cx="10560049" cy="4680000"/>
          </a:xfrm>
        </p:spPr>
        <p:txBody>
          <a:bodyPr/>
          <a:lstStyle>
            <a:lvl1pPr marL="457200" marR="0" indent="-457200" algn="just" defTabSz="802005" rtl="0" eaLnBrk="1" fontAlgn="base" latinLnBrk="0" hangingPunct="1">
              <a:lnSpc>
                <a:spcPct val="140000"/>
              </a:lnSpc>
              <a:spcBef>
                <a:spcPct val="30000"/>
              </a:spcBef>
              <a:spcAft>
                <a:spcPct val="0"/>
              </a:spcAft>
              <a:buClr>
                <a:srgbClr val="808080"/>
              </a:buClr>
              <a:buSzPct val="100000"/>
              <a:buFont typeface="+mj-lt"/>
              <a:buAutoNum type="arabicPeriod"/>
              <a:defRPr sz="2000">
                <a:latin typeface="+mn-ea"/>
                <a:ea typeface="+mn-ea"/>
                <a:cs typeface="Arial" panose="020B0604020202020204" pitchFamily="34" charset="0"/>
              </a:defRPr>
            </a:lvl1pPr>
            <a:lvl2pPr marL="401320" indent="0" algn="just">
              <a:buSzPct val="100000"/>
              <a:buFont typeface="+mj-lt"/>
              <a:buNone/>
              <a:defRPr sz="1800"/>
            </a:lvl2pPr>
            <a:lvl3pPr>
              <a:defRPr/>
            </a:lvl3pPr>
            <a:lvl5pPr>
              <a:buNone/>
              <a:defRPr/>
            </a:lvl5pPr>
          </a:lstStyle>
          <a:p>
            <a:r>
              <a:rPr lang="zh-CN" altLang="en-US" dirty="0"/>
              <a:t>此版式用于思考题</a:t>
            </a:r>
            <a:r>
              <a:rPr lang="en-US" altLang="zh-CN" dirty="0"/>
              <a:t>-201501</a:t>
            </a:r>
            <a:r>
              <a:rPr lang="zh-CN" altLang="en-US" dirty="0"/>
              <a:t>具体格式（序号格式需以模板展示</a:t>
            </a:r>
            <a:r>
              <a:rPr lang="zh-CN" altLang="en-US" dirty="0" smtClean="0"/>
              <a:t>）</a:t>
            </a:r>
            <a:endParaRPr lang="en-US" altLang="zh-CN" dirty="0"/>
          </a:p>
        </p:txBody>
      </p:sp>
      <p:sp>
        <p:nvSpPr>
          <p:cNvPr id="5" name="TextBox 10"/>
          <p:cNvSpPr txBox="1"/>
          <p:nvPr userDrawn="1"/>
        </p:nvSpPr>
        <p:spPr bwMode="auto">
          <a:xfrm>
            <a:off x="1595500" y="408779"/>
            <a:ext cx="1665402" cy="639559"/>
          </a:xfrm>
          <a:prstGeom prst="rect">
            <a:avLst/>
          </a:prstGeom>
          <a:noFill/>
          <a:ln w="9525">
            <a:noFill/>
            <a:miter lim="800000"/>
          </a:ln>
        </p:spPr>
        <p:txBody>
          <a:bodyPr wrap="square" lIns="99980" tIns="49987" rIns="99980" bIns="49987" rtlCol="0">
            <a:spAutoFit/>
          </a:bodyPr>
          <a:lstStyle/>
          <a:p>
            <a:pPr defTabSz="1001395" eaLnBrk="0" hangingPunct="0"/>
            <a:r>
              <a:rPr lang="zh-CN" altLang="en-US" sz="3500" b="1" dirty="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rPr>
              <a:t>思考题</a:t>
            </a:r>
            <a:endParaRPr lang="zh-CN" altLang="en-US" sz="3500" b="1" dirty="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9"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10" name="组合 9"/>
          <p:cNvGrpSpPr/>
          <p:nvPr userDrawn="1"/>
        </p:nvGrpSpPr>
        <p:grpSpPr>
          <a:xfrm>
            <a:off x="479376" y="424270"/>
            <a:ext cx="495619" cy="592462"/>
            <a:chOff x="5554662" y="2422526"/>
            <a:chExt cx="690564" cy="825500"/>
          </a:xfrm>
          <a:solidFill>
            <a:schemeClr val="bg1"/>
          </a:solidFill>
        </p:grpSpPr>
        <p:sp>
          <p:nvSpPr>
            <p:cNvPr id="11" name="Freeform 30"/>
            <p:cNvSpPr/>
            <p:nvPr/>
          </p:nvSpPr>
          <p:spPr bwMode="auto">
            <a:xfrm>
              <a:off x="5554662" y="2487613"/>
              <a:ext cx="258763" cy="760413"/>
            </a:xfrm>
            <a:custGeom>
              <a:avLst/>
              <a:gdLst>
                <a:gd name="T0" fmla="*/ 233 w 245"/>
                <a:gd name="T1" fmla="*/ 722 h 722"/>
                <a:gd name="T2" fmla="*/ 245 w 245"/>
                <a:gd name="T3" fmla="*/ 710 h 722"/>
                <a:gd name="T4" fmla="*/ 245 w 245"/>
                <a:gd name="T5" fmla="*/ 614 h 722"/>
                <a:gd name="T6" fmla="*/ 187 w 245"/>
                <a:gd name="T7" fmla="*/ 559 h 722"/>
                <a:gd name="T8" fmla="*/ 93 w 245"/>
                <a:gd name="T9" fmla="*/ 499 h 722"/>
                <a:gd name="T10" fmla="*/ 93 w 245"/>
                <a:gd name="T11" fmla="*/ 401 h 722"/>
                <a:gd name="T12" fmla="*/ 82 w 245"/>
                <a:gd name="T13" fmla="*/ 398 h 722"/>
                <a:gd name="T14" fmla="*/ 38 w 245"/>
                <a:gd name="T15" fmla="*/ 381 h 722"/>
                <a:gd name="T16" fmla="*/ 102 w 245"/>
                <a:gd name="T17" fmla="*/ 255 h 722"/>
                <a:gd name="T18" fmla="*/ 106 w 245"/>
                <a:gd name="T19" fmla="*/ 250 h 722"/>
                <a:gd name="T20" fmla="*/ 105 w 245"/>
                <a:gd name="T21" fmla="*/ 244 h 722"/>
                <a:gd name="T22" fmla="*/ 218 w 245"/>
                <a:gd name="T23" fmla="*/ 31 h 722"/>
                <a:gd name="T24" fmla="*/ 225 w 245"/>
                <a:gd name="T25" fmla="*/ 15 h 722"/>
                <a:gd name="T26" fmla="*/ 222 w 245"/>
                <a:gd name="T27" fmla="*/ 9 h 722"/>
                <a:gd name="T28" fmla="*/ 207 w 245"/>
                <a:gd name="T29" fmla="*/ 3 h 722"/>
                <a:gd name="T30" fmla="*/ 86 w 245"/>
                <a:gd name="T31" fmla="*/ 148 h 722"/>
                <a:gd name="T32" fmla="*/ 75 w 245"/>
                <a:gd name="T33" fmla="*/ 240 h 722"/>
                <a:gd name="T34" fmla="*/ 8 w 245"/>
                <a:gd name="T35" fmla="*/ 390 h 722"/>
                <a:gd name="T36" fmla="*/ 8 w 245"/>
                <a:gd name="T37" fmla="*/ 391 h 722"/>
                <a:gd name="T38" fmla="*/ 8 w 245"/>
                <a:gd name="T39" fmla="*/ 393 h 722"/>
                <a:gd name="T40" fmla="*/ 63 w 245"/>
                <a:gd name="T41" fmla="*/ 424 h 722"/>
                <a:gd name="T42" fmla="*/ 63 w 245"/>
                <a:gd name="T43" fmla="*/ 500 h 722"/>
                <a:gd name="T44" fmla="*/ 179 w 245"/>
                <a:gd name="T45" fmla="*/ 588 h 722"/>
                <a:gd name="T46" fmla="*/ 215 w 245"/>
                <a:gd name="T47" fmla="*/ 612 h 722"/>
                <a:gd name="T48" fmla="*/ 215 w 245"/>
                <a:gd name="T49" fmla="*/ 614 h 722"/>
                <a:gd name="T50" fmla="*/ 215 w 245"/>
                <a:gd name="T51" fmla="*/ 710 h 722"/>
                <a:gd name="T52" fmla="*/ 227 w 245"/>
                <a:gd name="T53" fmla="*/ 722 h 722"/>
                <a:gd name="T54" fmla="*/ 233 w 245"/>
                <a:gd name="T55" fmla="*/ 722 h 7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5" h="722">
                  <a:moveTo>
                    <a:pt x="233" y="722"/>
                  </a:moveTo>
                  <a:cubicBezTo>
                    <a:pt x="240" y="722"/>
                    <a:pt x="245" y="717"/>
                    <a:pt x="245" y="710"/>
                  </a:cubicBezTo>
                  <a:cubicBezTo>
                    <a:pt x="245" y="614"/>
                    <a:pt x="245" y="614"/>
                    <a:pt x="245" y="614"/>
                  </a:cubicBezTo>
                  <a:cubicBezTo>
                    <a:pt x="245" y="605"/>
                    <a:pt x="242" y="574"/>
                    <a:pt x="187" y="559"/>
                  </a:cubicBezTo>
                  <a:cubicBezTo>
                    <a:pt x="128" y="543"/>
                    <a:pt x="94" y="522"/>
                    <a:pt x="93" y="499"/>
                  </a:cubicBezTo>
                  <a:cubicBezTo>
                    <a:pt x="93" y="401"/>
                    <a:pt x="93" y="401"/>
                    <a:pt x="93" y="401"/>
                  </a:cubicBezTo>
                  <a:cubicBezTo>
                    <a:pt x="82" y="398"/>
                    <a:pt x="82" y="398"/>
                    <a:pt x="82" y="398"/>
                  </a:cubicBezTo>
                  <a:cubicBezTo>
                    <a:pt x="64" y="393"/>
                    <a:pt x="45" y="385"/>
                    <a:pt x="38" y="381"/>
                  </a:cubicBezTo>
                  <a:cubicBezTo>
                    <a:pt x="38" y="369"/>
                    <a:pt x="44" y="325"/>
                    <a:pt x="102" y="255"/>
                  </a:cubicBezTo>
                  <a:cubicBezTo>
                    <a:pt x="106" y="250"/>
                    <a:pt x="106" y="250"/>
                    <a:pt x="106" y="250"/>
                  </a:cubicBezTo>
                  <a:cubicBezTo>
                    <a:pt x="105" y="244"/>
                    <a:pt x="105" y="244"/>
                    <a:pt x="105" y="244"/>
                  </a:cubicBezTo>
                  <a:cubicBezTo>
                    <a:pt x="105" y="237"/>
                    <a:pt x="92" y="92"/>
                    <a:pt x="218" y="31"/>
                  </a:cubicBezTo>
                  <a:cubicBezTo>
                    <a:pt x="224" y="28"/>
                    <a:pt x="227" y="21"/>
                    <a:pt x="225" y="15"/>
                  </a:cubicBezTo>
                  <a:cubicBezTo>
                    <a:pt x="222" y="9"/>
                    <a:pt x="222" y="9"/>
                    <a:pt x="222" y="9"/>
                  </a:cubicBezTo>
                  <a:cubicBezTo>
                    <a:pt x="220" y="3"/>
                    <a:pt x="213" y="0"/>
                    <a:pt x="207" y="3"/>
                  </a:cubicBezTo>
                  <a:cubicBezTo>
                    <a:pt x="147" y="31"/>
                    <a:pt x="105" y="81"/>
                    <a:pt x="86" y="148"/>
                  </a:cubicBezTo>
                  <a:cubicBezTo>
                    <a:pt x="74" y="189"/>
                    <a:pt x="74" y="226"/>
                    <a:pt x="75" y="240"/>
                  </a:cubicBezTo>
                  <a:cubicBezTo>
                    <a:pt x="0" y="333"/>
                    <a:pt x="7" y="385"/>
                    <a:pt x="8" y="390"/>
                  </a:cubicBezTo>
                  <a:cubicBezTo>
                    <a:pt x="8" y="391"/>
                    <a:pt x="8" y="391"/>
                    <a:pt x="8" y="391"/>
                  </a:cubicBezTo>
                  <a:cubicBezTo>
                    <a:pt x="8" y="393"/>
                    <a:pt x="8" y="393"/>
                    <a:pt x="8" y="393"/>
                  </a:cubicBezTo>
                  <a:cubicBezTo>
                    <a:pt x="10" y="397"/>
                    <a:pt x="14" y="409"/>
                    <a:pt x="63" y="424"/>
                  </a:cubicBezTo>
                  <a:cubicBezTo>
                    <a:pt x="63" y="500"/>
                    <a:pt x="63" y="500"/>
                    <a:pt x="63" y="500"/>
                  </a:cubicBezTo>
                  <a:cubicBezTo>
                    <a:pt x="65" y="539"/>
                    <a:pt x="104" y="569"/>
                    <a:pt x="179" y="588"/>
                  </a:cubicBezTo>
                  <a:cubicBezTo>
                    <a:pt x="213" y="597"/>
                    <a:pt x="215" y="611"/>
                    <a:pt x="215" y="612"/>
                  </a:cubicBezTo>
                  <a:cubicBezTo>
                    <a:pt x="215" y="614"/>
                    <a:pt x="215" y="614"/>
                    <a:pt x="215" y="614"/>
                  </a:cubicBezTo>
                  <a:cubicBezTo>
                    <a:pt x="215" y="710"/>
                    <a:pt x="215" y="710"/>
                    <a:pt x="215" y="710"/>
                  </a:cubicBezTo>
                  <a:cubicBezTo>
                    <a:pt x="215" y="717"/>
                    <a:pt x="220" y="722"/>
                    <a:pt x="227" y="722"/>
                  </a:cubicBezTo>
                  <a:lnTo>
                    <a:pt x="233" y="72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2" name="Freeform 31"/>
            <p:cNvSpPr/>
            <p:nvPr/>
          </p:nvSpPr>
          <p:spPr bwMode="auto">
            <a:xfrm>
              <a:off x="6029325" y="2752726"/>
              <a:ext cx="169863" cy="495300"/>
            </a:xfrm>
            <a:custGeom>
              <a:avLst/>
              <a:gdLst>
                <a:gd name="T0" fmla="*/ 21 w 162"/>
                <a:gd name="T1" fmla="*/ 470 h 470"/>
                <a:gd name="T2" fmla="*/ 33 w 162"/>
                <a:gd name="T3" fmla="*/ 458 h 470"/>
                <a:gd name="T4" fmla="*/ 33 w 162"/>
                <a:gd name="T5" fmla="*/ 361 h 470"/>
                <a:gd name="T6" fmla="*/ 108 w 162"/>
                <a:gd name="T7" fmla="*/ 168 h 470"/>
                <a:gd name="T8" fmla="*/ 162 w 162"/>
                <a:gd name="T9" fmla="*/ 13 h 470"/>
                <a:gd name="T10" fmla="*/ 151 w 162"/>
                <a:gd name="T11" fmla="*/ 1 h 470"/>
                <a:gd name="T12" fmla="*/ 144 w 162"/>
                <a:gd name="T13" fmla="*/ 0 h 470"/>
                <a:gd name="T14" fmla="*/ 131 w 162"/>
                <a:gd name="T15" fmla="*/ 12 h 470"/>
                <a:gd name="T16" fmla="*/ 84 w 162"/>
                <a:gd name="T17" fmla="*/ 149 h 470"/>
                <a:gd name="T18" fmla="*/ 3 w 162"/>
                <a:gd name="T19" fmla="*/ 362 h 470"/>
                <a:gd name="T20" fmla="*/ 3 w 162"/>
                <a:gd name="T21" fmla="*/ 458 h 470"/>
                <a:gd name="T22" fmla="*/ 15 w 162"/>
                <a:gd name="T23" fmla="*/ 470 h 470"/>
                <a:gd name="T24" fmla="*/ 21 w 162"/>
                <a:gd name="T25" fmla="*/ 470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2" h="470">
                  <a:moveTo>
                    <a:pt x="21" y="470"/>
                  </a:moveTo>
                  <a:cubicBezTo>
                    <a:pt x="28" y="470"/>
                    <a:pt x="33" y="465"/>
                    <a:pt x="33" y="458"/>
                  </a:cubicBezTo>
                  <a:cubicBezTo>
                    <a:pt x="33" y="361"/>
                    <a:pt x="33" y="361"/>
                    <a:pt x="33" y="361"/>
                  </a:cubicBezTo>
                  <a:cubicBezTo>
                    <a:pt x="33" y="360"/>
                    <a:pt x="29" y="262"/>
                    <a:pt x="108" y="168"/>
                  </a:cubicBezTo>
                  <a:cubicBezTo>
                    <a:pt x="137" y="133"/>
                    <a:pt x="157" y="75"/>
                    <a:pt x="162" y="13"/>
                  </a:cubicBezTo>
                  <a:cubicBezTo>
                    <a:pt x="162" y="7"/>
                    <a:pt x="157" y="1"/>
                    <a:pt x="151" y="1"/>
                  </a:cubicBezTo>
                  <a:cubicBezTo>
                    <a:pt x="144" y="0"/>
                    <a:pt x="144" y="0"/>
                    <a:pt x="144" y="0"/>
                  </a:cubicBezTo>
                  <a:cubicBezTo>
                    <a:pt x="138" y="0"/>
                    <a:pt x="132" y="5"/>
                    <a:pt x="131" y="12"/>
                  </a:cubicBezTo>
                  <a:cubicBezTo>
                    <a:pt x="127" y="67"/>
                    <a:pt x="110" y="119"/>
                    <a:pt x="84" y="149"/>
                  </a:cubicBezTo>
                  <a:cubicBezTo>
                    <a:pt x="0" y="249"/>
                    <a:pt x="3" y="353"/>
                    <a:pt x="3" y="362"/>
                  </a:cubicBezTo>
                  <a:cubicBezTo>
                    <a:pt x="3" y="458"/>
                    <a:pt x="3" y="458"/>
                    <a:pt x="3" y="458"/>
                  </a:cubicBezTo>
                  <a:cubicBezTo>
                    <a:pt x="3" y="465"/>
                    <a:pt x="8" y="470"/>
                    <a:pt x="15" y="470"/>
                  </a:cubicBezTo>
                  <a:lnTo>
                    <a:pt x="21" y="47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3" name="Freeform 32"/>
            <p:cNvSpPr/>
            <p:nvPr/>
          </p:nvSpPr>
          <p:spPr bwMode="auto">
            <a:xfrm>
              <a:off x="5851525" y="2489201"/>
              <a:ext cx="325437" cy="406401"/>
            </a:xfrm>
            <a:custGeom>
              <a:avLst/>
              <a:gdLst>
                <a:gd name="T0" fmla="*/ 155 w 309"/>
                <a:gd name="T1" fmla="*/ 386 h 386"/>
                <a:gd name="T2" fmla="*/ 189 w 309"/>
                <a:gd name="T3" fmla="*/ 363 h 386"/>
                <a:gd name="T4" fmla="*/ 208 w 309"/>
                <a:gd name="T5" fmla="*/ 363 h 386"/>
                <a:gd name="T6" fmla="*/ 232 w 309"/>
                <a:gd name="T7" fmla="*/ 353 h 386"/>
                <a:gd name="T8" fmla="*/ 242 w 309"/>
                <a:gd name="T9" fmla="*/ 329 h 386"/>
                <a:gd name="T10" fmla="*/ 242 w 309"/>
                <a:gd name="T11" fmla="*/ 308 h 386"/>
                <a:gd name="T12" fmla="*/ 212 w 309"/>
                <a:gd name="T13" fmla="*/ 308 h 386"/>
                <a:gd name="T14" fmla="*/ 212 w 309"/>
                <a:gd name="T15" fmla="*/ 329 h 386"/>
                <a:gd name="T16" fmla="*/ 210 w 309"/>
                <a:gd name="T17" fmla="*/ 332 h 386"/>
                <a:gd name="T18" fmla="*/ 208 w 309"/>
                <a:gd name="T19" fmla="*/ 333 h 386"/>
                <a:gd name="T20" fmla="*/ 162 w 309"/>
                <a:gd name="T21" fmla="*/ 333 h 386"/>
                <a:gd name="T22" fmla="*/ 162 w 309"/>
                <a:gd name="T23" fmla="*/ 348 h 386"/>
                <a:gd name="T24" fmla="*/ 155 w 309"/>
                <a:gd name="T25" fmla="*/ 356 h 386"/>
                <a:gd name="T26" fmla="*/ 147 w 309"/>
                <a:gd name="T27" fmla="*/ 348 h 386"/>
                <a:gd name="T28" fmla="*/ 147 w 309"/>
                <a:gd name="T29" fmla="*/ 333 h 386"/>
                <a:gd name="T30" fmla="*/ 101 w 309"/>
                <a:gd name="T31" fmla="*/ 333 h 386"/>
                <a:gd name="T32" fmla="*/ 98 w 309"/>
                <a:gd name="T33" fmla="*/ 329 h 386"/>
                <a:gd name="T34" fmla="*/ 98 w 309"/>
                <a:gd name="T35" fmla="*/ 266 h 386"/>
                <a:gd name="T36" fmla="*/ 90 w 309"/>
                <a:gd name="T37" fmla="*/ 262 h 386"/>
                <a:gd name="T38" fmla="*/ 30 w 309"/>
                <a:gd name="T39" fmla="*/ 155 h 386"/>
                <a:gd name="T40" fmla="*/ 155 w 309"/>
                <a:gd name="T41" fmla="*/ 31 h 386"/>
                <a:gd name="T42" fmla="*/ 279 w 309"/>
                <a:gd name="T43" fmla="*/ 155 h 386"/>
                <a:gd name="T44" fmla="*/ 222 w 309"/>
                <a:gd name="T45" fmla="*/ 260 h 386"/>
                <a:gd name="T46" fmla="*/ 174 w 309"/>
                <a:gd name="T47" fmla="*/ 259 h 386"/>
                <a:gd name="T48" fmla="*/ 170 w 309"/>
                <a:gd name="T49" fmla="*/ 255 h 386"/>
                <a:gd name="T50" fmla="*/ 170 w 309"/>
                <a:gd name="T51" fmla="*/ 188 h 386"/>
                <a:gd name="T52" fmla="*/ 139 w 309"/>
                <a:gd name="T53" fmla="*/ 188 h 386"/>
                <a:gd name="T54" fmla="*/ 139 w 309"/>
                <a:gd name="T55" fmla="*/ 255 h 386"/>
                <a:gd name="T56" fmla="*/ 174 w 309"/>
                <a:gd name="T57" fmla="*/ 290 h 386"/>
                <a:gd name="T58" fmla="*/ 231 w 309"/>
                <a:gd name="T59" fmla="*/ 290 h 386"/>
                <a:gd name="T60" fmla="*/ 235 w 309"/>
                <a:gd name="T61" fmla="*/ 288 h 386"/>
                <a:gd name="T62" fmla="*/ 309 w 309"/>
                <a:gd name="T63" fmla="*/ 155 h 386"/>
                <a:gd name="T64" fmla="*/ 155 w 309"/>
                <a:gd name="T65" fmla="*/ 0 h 386"/>
                <a:gd name="T66" fmla="*/ 0 w 309"/>
                <a:gd name="T67" fmla="*/ 155 h 386"/>
                <a:gd name="T68" fmla="*/ 67 w 309"/>
                <a:gd name="T69" fmla="*/ 283 h 386"/>
                <a:gd name="T70" fmla="*/ 67 w 309"/>
                <a:gd name="T71" fmla="*/ 329 h 386"/>
                <a:gd name="T72" fmla="*/ 101 w 309"/>
                <a:gd name="T73" fmla="*/ 363 h 386"/>
                <a:gd name="T74" fmla="*/ 120 w 309"/>
                <a:gd name="T75" fmla="*/ 363 h 386"/>
                <a:gd name="T76" fmla="*/ 155 w 309"/>
                <a:gd name="T77" fmla="*/ 386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09" h="386">
                  <a:moveTo>
                    <a:pt x="155" y="386"/>
                  </a:moveTo>
                  <a:cubicBezTo>
                    <a:pt x="170" y="386"/>
                    <a:pt x="184" y="377"/>
                    <a:pt x="189" y="363"/>
                  </a:cubicBezTo>
                  <a:cubicBezTo>
                    <a:pt x="208" y="363"/>
                    <a:pt x="208" y="363"/>
                    <a:pt x="208" y="363"/>
                  </a:cubicBezTo>
                  <a:cubicBezTo>
                    <a:pt x="217" y="363"/>
                    <a:pt x="226" y="360"/>
                    <a:pt x="232" y="353"/>
                  </a:cubicBezTo>
                  <a:cubicBezTo>
                    <a:pt x="238" y="347"/>
                    <a:pt x="242" y="338"/>
                    <a:pt x="242" y="329"/>
                  </a:cubicBezTo>
                  <a:cubicBezTo>
                    <a:pt x="242" y="308"/>
                    <a:pt x="242" y="308"/>
                    <a:pt x="242" y="308"/>
                  </a:cubicBezTo>
                  <a:cubicBezTo>
                    <a:pt x="212" y="308"/>
                    <a:pt x="212" y="308"/>
                    <a:pt x="212" y="308"/>
                  </a:cubicBezTo>
                  <a:cubicBezTo>
                    <a:pt x="212" y="329"/>
                    <a:pt x="212" y="329"/>
                    <a:pt x="212" y="329"/>
                  </a:cubicBezTo>
                  <a:cubicBezTo>
                    <a:pt x="212" y="330"/>
                    <a:pt x="211" y="331"/>
                    <a:pt x="210" y="332"/>
                  </a:cubicBezTo>
                  <a:cubicBezTo>
                    <a:pt x="210" y="332"/>
                    <a:pt x="209" y="333"/>
                    <a:pt x="208" y="333"/>
                  </a:cubicBezTo>
                  <a:cubicBezTo>
                    <a:pt x="162" y="333"/>
                    <a:pt x="162" y="333"/>
                    <a:pt x="162" y="333"/>
                  </a:cubicBezTo>
                  <a:cubicBezTo>
                    <a:pt x="162" y="348"/>
                    <a:pt x="162" y="348"/>
                    <a:pt x="162" y="348"/>
                  </a:cubicBezTo>
                  <a:cubicBezTo>
                    <a:pt x="162" y="352"/>
                    <a:pt x="159" y="356"/>
                    <a:pt x="155" y="356"/>
                  </a:cubicBezTo>
                  <a:cubicBezTo>
                    <a:pt x="150" y="356"/>
                    <a:pt x="147" y="352"/>
                    <a:pt x="147" y="348"/>
                  </a:cubicBezTo>
                  <a:cubicBezTo>
                    <a:pt x="147" y="333"/>
                    <a:pt x="147" y="333"/>
                    <a:pt x="147" y="333"/>
                  </a:cubicBezTo>
                  <a:cubicBezTo>
                    <a:pt x="101" y="333"/>
                    <a:pt x="101" y="333"/>
                    <a:pt x="101" y="333"/>
                  </a:cubicBezTo>
                  <a:cubicBezTo>
                    <a:pt x="99" y="333"/>
                    <a:pt x="98" y="331"/>
                    <a:pt x="98" y="329"/>
                  </a:cubicBezTo>
                  <a:cubicBezTo>
                    <a:pt x="98" y="266"/>
                    <a:pt x="98" y="266"/>
                    <a:pt x="98" y="266"/>
                  </a:cubicBezTo>
                  <a:cubicBezTo>
                    <a:pt x="90" y="262"/>
                    <a:pt x="90" y="262"/>
                    <a:pt x="90" y="262"/>
                  </a:cubicBezTo>
                  <a:cubicBezTo>
                    <a:pt x="53" y="239"/>
                    <a:pt x="30" y="199"/>
                    <a:pt x="30" y="155"/>
                  </a:cubicBezTo>
                  <a:cubicBezTo>
                    <a:pt x="30" y="87"/>
                    <a:pt x="86" y="31"/>
                    <a:pt x="155" y="31"/>
                  </a:cubicBezTo>
                  <a:cubicBezTo>
                    <a:pt x="223" y="31"/>
                    <a:pt x="279" y="87"/>
                    <a:pt x="279" y="155"/>
                  </a:cubicBezTo>
                  <a:cubicBezTo>
                    <a:pt x="279" y="198"/>
                    <a:pt x="258" y="236"/>
                    <a:pt x="222" y="260"/>
                  </a:cubicBezTo>
                  <a:cubicBezTo>
                    <a:pt x="174" y="259"/>
                    <a:pt x="174" y="259"/>
                    <a:pt x="174" y="259"/>
                  </a:cubicBezTo>
                  <a:cubicBezTo>
                    <a:pt x="172" y="259"/>
                    <a:pt x="170" y="258"/>
                    <a:pt x="170" y="255"/>
                  </a:cubicBezTo>
                  <a:cubicBezTo>
                    <a:pt x="170" y="188"/>
                    <a:pt x="170" y="188"/>
                    <a:pt x="170" y="188"/>
                  </a:cubicBezTo>
                  <a:cubicBezTo>
                    <a:pt x="139" y="188"/>
                    <a:pt x="139" y="188"/>
                    <a:pt x="139" y="188"/>
                  </a:cubicBezTo>
                  <a:cubicBezTo>
                    <a:pt x="139" y="255"/>
                    <a:pt x="139" y="255"/>
                    <a:pt x="139" y="255"/>
                  </a:cubicBezTo>
                  <a:cubicBezTo>
                    <a:pt x="139" y="274"/>
                    <a:pt x="155" y="290"/>
                    <a:pt x="174" y="290"/>
                  </a:cubicBezTo>
                  <a:cubicBezTo>
                    <a:pt x="231" y="290"/>
                    <a:pt x="231" y="290"/>
                    <a:pt x="231" y="290"/>
                  </a:cubicBezTo>
                  <a:cubicBezTo>
                    <a:pt x="235" y="288"/>
                    <a:pt x="235" y="288"/>
                    <a:pt x="235" y="288"/>
                  </a:cubicBezTo>
                  <a:cubicBezTo>
                    <a:pt x="281" y="259"/>
                    <a:pt x="309" y="210"/>
                    <a:pt x="309" y="155"/>
                  </a:cubicBezTo>
                  <a:cubicBezTo>
                    <a:pt x="309" y="70"/>
                    <a:pt x="240" y="0"/>
                    <a:pt x="155" y="0"/>
                  </a:cubicBezTo>
                  <a:cubicBezTo>
                    <a:pt x="69" y="0"/>
                    <a:pt x="0" y="70"/>
                    <a:pt x="0" y="155"/>
                  </a:cubicBezTo>
                  <a:cubicBezTo>
                    <a:pt x="0" y="207"/>
                    <a:pt x="25" y="254"/>
                    <a:pt x="67" y="283"/>
                  </a:cubicBezTo>
                  <a:cubicBezTo>
                    <a:pt x="67" y="329"/>
                    <a:pt x="67" y="329"/>
                    <a:pt x="67" y="329"/>
                  </a:cubicBezTo>
                  <a:cubicBezTo>
                    <a:pt x="67" y="348"/>
                    <a:pt x="83" y="363"/>
                    <a:pt x="101" y="363"/>
                  </a:cubicBezTo>
                  <a:cubicBezTo>
                    <a:pt x="120" y="363"/>
                    <a:pt x="120" y="363"/>
                    <a:pt x="120" y="363"/>
                  </a:cubicBezTo>
                  <a:cubicBezTo>
                    <a:pt x="126" y="377"/>
                    <a:pt x="139" y="386"/>
                    <a:pt x="155" y="38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4" name="Freeform 33"/>
            <p:cNvSpPr>
              <a:spLocks noEditPoints="1"/>
            </p:cNvSpPr>
            <p:nvPr/>
          </p:nvSpPr>
          <p:spPr bwMode="auto">
            <a:xfrm>
              <a:off x="5956300" y="2597151"/>
              <a:ext cx="114300" cy="114300"/>
            </a:xfrm>
            <a:custGeom>
              <a:avLst/>
              <a:gdLst>
                <a:gd name="T0" fmla="*/ 55 w 109"/>
                <a:gd name="T1" fmla="*/ 108 h 108"/>
                <a:gd name="T2" fmla="*/ 109 w 109"/>
                <a:gd name="T3" fmla="*/ 54 h 108"/>
                <a:gd name="T4" fmla="*/ 55 w 109"/>
                <a:gd name="T5" fmla="*/ 0 h 108"/>
                <a:gd name="T6" fmla="*/ 0 w 109"/>
                <a:gd name="T7" fmla="*/ 54 h 108"/>
                <a:gd name="T8" fmla="*/ 55 w 109"/>
                <a:gd name="T9" fmla="*/ 108 h 108"/>
                <a:gd name="T10" fmla="*/ 55 w 109"/>
                <a:gd name="T11" fmla="*/ 30 h 108"/>
                <a:gd name="T12" fmla="*/ 78 w 109"/>
                <a:gd name="T13" fmla="*/ 54 h 108"/>
                <a:gd name="T14" fmla="*/ 55 w 109"/>
                <a:gd name="T15" fmla="*/ 78 h 108"/>
                <a:gd name="T16" fmla="*/ 31 w 109"/>
                <a:gd name="T17" fmla="*/ 54 h 108"/>
                <a:gd name="T18" fmla="*/ 55 w 109"/>
                <a:gd name="T19" fmla="*/ 3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9" h="108">
                  <a:moveTo>
                    <a:pt x="55" y="108"/>
                  </a:moveTo>
                  <a:cubicBezTo>
                    <a:pt x="84" y="108"/>
                    <a:pt x="109" y="84"/>
                    <a:pt x="109" y="54"/>
                  </a:cubicBezTo>
                  <a:cubicBezTo>
                    <a:pt x="109" y="24"/>
                    <a:pt x="84" y="0"/>
                    <a:pt x="55" y="0"/>
                  </a:cubicBezTo>
                  <a:cubicBezTo>
                    <a:pt x="25" y="0"/>
                    <a:pt x="0" y="24"/>
                    <a:pt x="0" y="54"/>
                  </a:cubicBezTo>
                  <a:cubicBezTo>
                    <a:pt x="0" y="84"/>
                    <a:pt x="25" y="108"/>
                    <a:pt x="55" y="108"/>
                  </a:cubicBezTo>
                  <a:close/>
                  <a:moveTo>
                    <a:pt x="55" y="30"/>
                  </a:moveTo>
                  <a:cubicBezTo>
                    <a:pt x="68" y="30"/>
                    <a:pt x="78" y="41"/>
                    <a:pt x="78" y="54"/>
                  </a:cubicBezTo>
                  <a:cubicBezTo>
                    <a:pt x="78" y="67"/>
                    <a:pt x="68" y="78"/>
                    <a:pt x="55" y="78"/>
                  </a:cubicBezTo>
                  <a:cubicBezTo>
                    <a:pt x="41" y="78"/>
                    <a:pt x="31" y="67"/>
                    <a:pt x="31" y="54"/>
                  </a:cubicBezTo>
                  <a:cubicBezTo>
                    <a:pt x="31" y="41"/>
                    <a:pt x="41" y="30"/>
                    <a:pt x="55"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5" name="Rectangle 34"/>
            <p:cNvSpPr>
              <a:spLocks noChangeArrowheads="1"/>
            </p:cNvSpPr>
            <p:nvPr/>
          </p:nvSpPr>
          <p:spPr bwMode="auto">
            <a:xfrm>
              <a:off x="5997575" y="2422526"/>
              <a:ext cx="33338"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6" name="Freeform 35"/>
            <p:cNvSpPr/>
            <p:nvPr/>
          </p:nvSpPr>
          <p:spPr bwMode="auto">
            <a:xfrm>
              <a:off x="6132513" y="2479676"/>
              <a:ext cx="57150" cy="55563"/>
            </a:xfrm>
            <a:custGeom>
              <a:avLst/>
              <a:gdLst>
                <a:gd name="T0" fmla="*/ 14 w 36"/>
                <a:gd name="T1" fmla="*/ 35 h 35"/>
                <a:gd name="T2" fmla="*/ 36 w 36"/>
                <a:gd name="T3" fmla="*/ 14 h 35"/>
                <a:gd name="T4" fmla="*/ 21 w 36"/>
                <a:gd name="T5" fmla="*/ 0 h 35"/>
                <a:gd name="T6" fmla="*/ 0 w 36"/>
                <a:gd name="T7" fmla="*/ 21 h 35"/>
                <a:gd name="T8" fmla="*/ 14 w 36"/>
                <a:gd name="T9" fmla="*/ 35 h 35"/>
              </a:gdLst>
              <a:ahLst/>
              <a:cxnLst>
                <a:cxn ang="0">
                  <a:pos x="T0" y="T1"/>
                </a:cxn>
                <a:cxn ang="0">
                  <a:pos x="T2" y="T3"/>
                </a:cxn>
                <a:cxn ang="0">
                  <a:pos x="T4" y="T5"/>
                </a:cxn>
                <a:cxn ang="0">
                  <a:pos x="T6" y="T7"/>
                </a:cxn>
                <a:cxn ang="0">
                  <a:pos x="T8" y="T9"/>
                </a:cxn>
              </a:cxnLst>
              <a:rect l="0" t="0" r="r" b="b"/>
              <a:pathLst>
                <a:path w="36" h="35">
                  <a:moveTo>
                    <a:pt x="14" y="35"/>
                  </a:moveTo>
                  <a:lnTo>
                    <a:pt x="36" y="14"/>
                  </a:lnTo>
                  <a:lnTo>
                    <a:pt x="21" y="0"/>
                  </a:lnTo>
                  <a:lnTo>
                    <a:pt x="0" y="21"/>
                  </a:lnTo>
                  <a:lnTo>
                    <a:pt x="14"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7" name="Rectangle 36"/>
            <p:cNvSpPr>
              <a:spLocks noChangeArrowheads="1"/>
            </p:cNvSpPr>
            <p:nvPr/>
          </p:nvSpPr>
          <p:spPr bwMode="auto">
            <a:xfrm>
              <a:off x="6196013" y="2638426"/>
              <a:ext cx="49213" cy="317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8" name="Rectangle 37"/>
            <p:cNvSpPr>
              <a:spLocks noChangeArrowheads="1"/>
            </p:cNvSpPr>
            <p:nvPr/>
          </p:nvSpPr>
          <p:spPr bwMode="auto">
            <a:xfrm>
              <a:off x="5783263" y="2638426"/>
              <a:ext cx="47625" cy="317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9" name="Freeform 38"/>
            <p:cNvSpPr/>
            <p:nvPr/>
          </p:nvSpPr>
          <p:spPr bwMode="auto">
            <a:xfrm>
              <a:off x="5840413" y="2479676"/>
              <a:ext cx="55563" cy="55563"/>
            </a:xfrm>
            <a:custGeom>
              <a:avLst/>
              <a:gdLst>
                <a:gd name="T0" fmla="*/ 21 w 35"/>
                <a:gd name="T1" fmla="*/ 35 h 35"/>
                <a:gd name="T2" fmla="*/ 35 w 35"/>
                <a:gd name="T3" fmla="*/ 21 h 35"/>
                <a:gd name="T4" fmla="*/ 14 w 35"/>
                <a:gd name="T5" fmla="*/ 0 h 35"/>
                <a:gd name="T6" fmla="*/ 0 w 35"/>
                <a:gd name="T7" fmla="*/ 14 h 35"/>
                <a:gd name="T8" fmla="*/ 21 w 35"/>
                <a:gd name="T9" fmla="*/ 35 h 35"/>
              </a:gdLst>
              <a:ahLst/>
              <a:cxnLst>
                <a:cxn ang="0">
                  <a:pos x="T0" y="T1"/>
                </a:cxn>
                <a:cxn ang="0">
                  <a:pos x="T2" y="T3"/>
                </a:cxn>
                <a:cxn ang="0">
                  <a:pos x="T4" y="T5"/>
                </a:cxn>
                <a:cxn ang="0">
                  <a:pos x="T6" y="T7"/>
                </a:cxn>
                <a:cxn ang="0">
                  <a:pos x="T8" y="T9"/>
                </a:cxn>
              </a:cxnLst>
              <a:rect l="0" t="0" r="r" b="b"/>
              <a:pathLst>
                <a:path w="35" h="35">
                  <a:moveTo>
                    <a:pt x="21" y="35"/>
                  </a:moveTo>
                  <a:lnTo>
                    <a:pt x="35" y="21"/>
                  </a:lnTo>
                  <a:lnTo>
                    <a:pt x="14" y="0"/>
                  </a:lnTo>
                  <a:lnTo>
                    <a:pt x="0" y="14"/>
                  </a:lnTo>
                  <a:lnTo>
                    <a:pt x="21"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0" name="Freeform 39"/>
            <p:cNvSpPr/>
            <p:nvPr/>
          </p:nvSpPr>
          <p:spPr bwMode="auto">
            <a:xfrm>
              <a:off x="5913438" y="2433638"/>
              <a:ext cx="47625" cy="55563"/>
            </a:xfrm>
            <a:custGeom>
              <a:avLst/>
              <a:gdLst>
                <a:gd name="T0" fmla="*/ 11 w 30"/>
                <a:gd name="T1" fmla="*/ 35 h 35"/>
                <a:gd name="T2" fmla="*/ 30 w 30"/>
                <a:gd name="T3" fmla="*/ 28 h 35"/>
                <a:gd name="T4" fmla="*/ 19 w 30"/>
                <a:gd name="T5" fmla="*/ 0 h 35"/>
                <a:gd name="T6" fmla="*/ 0 w 30"/>
                <a:gd name="T7" fmla="*/ 7 h 35"/>
                <a:gd name="T8" fmla="*/ 11 w 30"/>
                <a:gd name="T9" fmla="*/ 35 h 35"/>
              </a:gdLst>
              <a:ahLst/>
              <a:cxnLst>
                <a:cxn ang="0">
                  <a:pos x="T0" y="T1"/>
                </a:cxn>
                <a:cxn ang="0">
                  <a:pos x="T2" y="T3"/>
                </a:cxn>
                <a:cxn ang="0">
                  <a:pos x="T4" y="T5"/>
                </a:cxn>
                <a:cxn ang="0">
                  <a:pos x="T6" y="T7"/>
                </a:cxn>
                <a:cxn ang="0">
                  <a:pos x="T8" y="T9"/>
                </a:cxn>
              </a:cxnLst>
              <a:rect l="0" t="0" r="r" b="b"/>
              <a:pathLst>
                <a:path w="30" h="35">
                  <a:moveTo>
                    <a:pt x="11" y="35"/>
                  </a:moveTo>
                  <a:lnTo>
                    <a:pt x="30" y="28"/>
                  </a:lnTo>
                  <a:lnTo>
                    <a:pt x="19" y="0"/>
                  </a:lnTo>
                  <a:lnTo>
                    <a:pt x="0" y="7"/>
                  </a:lnTo>
                  <a:lnTo>
                    <a:pt x="11"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1" name="Freeform 40"/>
            <p:cNvSpPr/>
            <p:nvPr/>
          </p:nvSpPr>
          <p:spPr bwMode="auto">
            <a:xfrm>
              <a:off x="6070600" y="2435226"/>
              <a:ext cx="49213" cy="57150"/>
            </a:xfrm>
            <a:custGeom>
              <a:avLst/>
              <a:gdLst>
                <a:gd name="T0" fmla="*/ 19 w 31"/>
                <a:gd name="T1" fmla="*/ 36 h 36"/>
                <a:gd name="T2" fmla="*/ 31 w 31"/>
                <a:gd name="T3" fmla="*/ 8 h 36"/>
                <a:gd name="T4" fmla="*/ 12 w 31"/>
                <a:gd name="T5" fmla="*/ 0 h 36"/>
                <a:gd name="T6" fmla="*/ 0 w 31"/>
                <a:gd name="T7" fmla="*/ 28 h 36"/>
                <a:gd name="T8" fmla="*/ 19 w 31"/>
                <a:gd name="T9" fmla="*/ 36 h 36"/>
              </a:gdLst>
              <a:ahLst/>
              <a:cxnLst>
                <a:cxn ang="0">
                  <a:pos x="T0" y="T1"/>
                </a:cxn>
                <a:cxn ang="0">
                  <a:pos x="T2" y="T3"/>
                </a:cxn>
                <a:cxn ang="0">
                  <a:pos x="T4" y="T5"/>
                </a:cxn>
                <a:cxn ang="0">
                  <a:pos x="T6" y="T7"/>
                </a:cxn>
                <a:cxn ang="0">
                  <a:pos x="T8" y="T9"/>
                </a:cxn>
              </a:cxnLst>
              <a:rect l="0" t="0" r="r" b="b"/>
              <a:pathLst>
                <a:path w="31" h="36">
                  <a:moveTo>
                    <a:pt x="19" y="36"/>
                  </a:moveTo>
                  <a:lnTo>
                    <a:pt x="31" y="8"/>
                  </a:lnTo>
                  <a:lnTo>
                    <a:pt x="12" y="0"/>
                  </a:lnTo>
                  <a:lnTo>
                    <a:pt x="0" y="28"/>
                  </a:lnTo>
                  <a:lnTo>
                    <a:pt x="19" y="3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2" name="Freeform 41"/>
            <p:cNvSpPr/>
            <p:nvPr/>
          </p:nvSpPr>
          <p:spPr bwMode="auto">
            <a:xfrm>
              <a:off x="6176963" y="2554288"/>
              <a:ext cx="57150" cy="47625"/>
            </a:xfrm>
            <a:custGeom>
              <a:avLst/>
              <a:gdLst>
                <a:gd name="T0" fmla="*/ 8 w 36"/>
                <a:gd name="T1" fmla="*/ 30 h 30"/>
                <a:gd name="T2" fmla="*/ 36 w 36"/>
                <a:gd name="T3" fmla="*/ 18 h 30"/>
                <a:gd name="T4" fmla="*/ 29 w 36"/>
                <a:gd name="T5" fmla="*/ 0 h 30"/>
                <a:gd name="T6" fmla="*/ 0 w 36"/>
                <a:gd name="T7" fmla="*/ 11 h 30"/>
                <a:gd name="T8" fmla="*/ 8 w 36"/>
                <a:gd name="T9" fmla="*/ 30 h 30"/>
              </a:gdLst>
              <a:ahLst/>
              <a:cxnLst>
                <a:cxn ang="0">
                  <a:pos x="T0" y="T1"/>
                </a:cxn>
                <a:cxn ang="0">
                  <a:pos x="T2" y="T3"/>
                </a:cxn>
                <a:cxn ang="0">
                  <a:pos x="T4" y="T5"/>
                </a:cxn>
                <a:cxn ang="0">
                  <a:pos x="T6" y="T7"/>
                </a:cxn>
                <a:cxn ang="0">
                  <a:pos x="T8" y="T9"/>
                </a:cxn>
              </a:cxnLst>
              <a:rect l="0" t="0" r="r" b="b"/>
              <a:pathLst>
                <a:path w="36" h="30">
                  <a:moveTo>
                    <a:pt x="8" y="30"/>
                  </a:moveTo>
                  <a:lnTo>
                    <a:pt x="36" y="18"/>
                  </a:lnTo>
                  <a:lnTo>
                    <a:pt x="29" y="0"/>
                  </a:lnTo>
                  <a:lnTo>
                    <a:pt x="0" y="11"/>
                  </a:lnTo>
                  <a:lnTo>
                    <a:pt x="8" y="3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3" name="Freeform 42"/>
            <p:cNvSpPr/>
            <p:nvPr/>
          </p:nvSpPr>
          <p:spPr bwMode="auto">
            <a:xfrm>
              <a:off x="5795963" y="2547938"/>
              <a:ext cx="57150" cy="47625"/>
            </a:xfrm>
            <a:custGeom>
              <a:avLst/>
              <a:gdLst>
                <a:gd name="T0" fmla="*/ 28 w 36"/>
                <a:gd name="T1" fmla="*/ 30 h 30"/>
                <a:gd name="T2" fmla="*/ 36 w 36"/>
                <a:gd name="T3" fmla="*/ 12 h 30"/>
                <a:gd name="T4" fmla="*/ 8 w 36"/>
                <a:gd name="T5" fmla="*/ 0 h 30"/>
                <a:gd name="T6" fmla="*/ 0 w 36"/>
                <a:gd name="T7" fmla="*/ 18 h 30"/>
                <a:gd name="T8" fmla="*/ 28 w 36"/>
                <a:gd name="T9" fmla="*/ 30 h 30"/>
              </a:gdLst>
              <a:ahLst/>
              <a:cxnLst>
                <a:cxn ang="0">
                  <a:pos x="T0" y="T1"/>
                </a:cxn>
                <a:cxn ang="0">
                  <a:pos x="T2" y="T3"/>
                </a:cxn>
                <a:cxn ang="0">
                  <a:pos x="T4" y="T5"/>
                </a:cxn>
                <a:cxn ang="0">
                  <a:pos x="T6" y="T7"/>
                </a:cxn>
                <a:cxn ang="0">
                  <a:pos x="T8" y="T9"/>
                </a:cxn>
              </a:cxnLst>
              <a:rect l="0" t="0" r="r" b="b"/>
              <a:pathLst>
                <a:path w="36" h="30">
                  <a:moveTo>
                    <a:pt x="28" y="30"/>
                  </a:moveTo>
                  <a:lnTo>
                    <a:pt x="36" y="12"/>
                  </a:lnTo>
                  <a:lnTo>
                    <a:pt x="8" y="0"/>
                  </a:lnTo>
                  <a:lnTo>
                    <a:pt x="0" y="18"/>
                  </a:lnTo>
                  <a:lnTo>
                    <a:pt x="28" y="3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25" name="Freeform 6"/>
          <p:cNvSpPr/>
          <p:nvPr userDrawn="1"/>
        </p:nvSpPr>
        <p:spPr bwMode="auto">
          <a:xfrm>
            <a:off x="3213039" y="296368"/>
            <a:ext cx="8978961" cy="864888"/>
          </a:xfrm>
          <a:custGeom>
            <a:avLst/>
            <a:gdLst>
              <a:gd name="T0" fmla="*/ 6409 w 6533"/>
              <a:gd name="T1" fmla="*/ 0 h 617"/>
              <a:gd name="T2" fmla="*/ 0 w 6533"/>
              <a:gd name="T3" fmla="*/ 0 h 617"/>
              <a:gd name="T4" fmla="*/ 126 w 6533"/>
              <a:gd name="T5" fmla="*/ 310 h 617"/>
              <a:gd name="T6" fmla="*/ 0 w 6533"/>
              <a:gd name="T7" fmla="*/ 617 h 617"/>
              <a:gd name="T8" fmla="*/ 6409 w 6533"/>
              <a:gd name="T9" fmla="*/ 617 h 617"/>
              <a:gd name="T10" fmla="*/ 6533 w 6533"/>
              <a:gd name="T11" fmla="*/ 310 h 617"/>
              <a:gd name="T12" fmla="*/ 6409 w 6533"/>
              <a:gd name="T13" fmla="*/ 0 h 617"/>
              <a:gd name="connsiteX0" fmla="*/ 9810 w 9810"/>
              <a:gd name="connsiteY0" fmla="*/ 0 h 10000"/>
              <a:gd name="connsiteX1" fmla="*/ 0 w 9810"/>
              <a:gd name="connsiteY1" fmla="*/ 0 h 10000"/>
              <a:gd name="connsiteX2" fmla="*/ 193 w 9810"/>
              <a:gd name="connsiteY2" fmla="*/ 5024 h 10000"/>
              <a:gd name="connsiteX3" fmla="*/ 0 w 9810"/>
              <a:gd name="connsiteY3" fmla="*/ 10000 h 10000"/>
              <a:gd name="connsiteX4" fmla="*/ 9810 w 9810"/>
              <a:gd name="connsiteY4" fmla="*/ 10000 h 10000"/>
              <a:gd name="connsiteX5" fmla="*/ 7589 w 9810"/>
              <a:gd name="connsiteY5" fmla="*/ 5574 h 10000"/>
              <a:gd name="connsiteX6" fmla="*/ 9810 w 9810"/>
              <a:gd name="connsiteY6" fmla="*/ 0 h 10000"/>
              <a:gd name="connsiteX0-1" fmla="*/ 7021 w 10000"/>
              <a:gd name="connsiteY0-2" fmla="*/ 0 h 10000"/>
              <a:gd name="connsiteX1-3" fmla="*/ 0 w 10000"/>
              <a:gd name="connsiteY1-4" fmla="*/ 0 h 10000"/>
              <a:gd name="connsiteX2-5" fmla="*/ 197 w 10000"/>
              <a:gd name="connsiteY2-6" fmla="*/ 5024 h 10000"/>
              <a:gd name="connsiteX3-7" fmla="*/ 0 w 10000"/>
              <a:gd name="connsiteY3-8" fmla="*/ 10000 h 10000"/>
              <a:gd name="connsiteX4-9" fmla="*/ 10000 w 10000"/>
              <a:gd name="connsiteY4-10" fmla="*/ 10000 h 10000"/>
              <a:gd name="connsiteX5-11" fmla="*/ 7736 w 10000"/>
              <a:gd name="connsiteY5-12" fmla="*/ 5574 h 10000"/>
              <a:gd name="connsiteX6-13" fmla="*/ 7021 w 10000"/>
              <a:gd name="connsiteY6-14" fmla="*/ 0 h 10000"/>
              <a:gd name="connsiteX0-15" fmla="*/ 7021 w 7736"/>
              <a:gd name="connsiteY0-16" fmla="*/ 0 h 10038"/>
              <a:gd name="connsiteX1-17" fmla="*/ 0 w 7736"/>
              <a:gd name="connsiteY1-18" fmla="*/ 0 h 10038"/>
              <a:gd name="connsiteX2-19" fmla="*/ 197 w 7736"/>
              <a:gd name="connsiteY2-20" fmla="*/ 5024 h 10038"/>
              <a:gd name="connsiteX3-21" fmla="*/ 0 w 7736"/>
              <a:gd name="connsiteY3-22" fmla="*/ 10000 h 10038"/>
              <a:gd name="connsiteX4-23" fmla="*/ 7017 w 7736"/>
              <a:gd name="connsiteY4-24" fmla="*/ 10038 h 10038"/>
              <a:gd name="connsiteX5-25" fmla="*/ 7736 w 7736"/>
              <a:gd name="connsiteY5-26" fmla="*/ 5574 h 10038"/>
              <a:gd name="connsiteX6-27" fmla="*/ 7021 w 7736"/>
              <a:gd name="connsiteY6-28" fmla="*/ 0 h 10038"/>
              <a:gd name="connsiteX0-29" fmla="*/ 9076 w 9316"/>
              <a:gd name="connsiteY0-30" fmla="*/ 0 h 10000"/>
              <a:gd name="connsiteX1-31" fmla="*/ 0 w 9316"/>
              <a:gd name="connsiteY1-32" fmla="*/ 0 h 10000"/>
              <a:gd name="connsiteX2-33" fmla="*/ 255 w 9316"/>
              <a:gd name="connsiteY2-34" fmla="*/ 5005 h 10000"/>
              <a:gd name="connsiteX3-35" fmla="*/ 0 w 9316"/>
              <a:gd name="connsiteY3-36" fmla="*/ 9962 h 10000"/>
              <a:gd name="connsiteX4-37" fmla="*/ 9071 w 9316"/>
              <a:gd name="connsiteY4-38" fmla="*/ 10000 h 10000"/>
              <a:gd name="connsiteX5-39" fmla="*/ 9316 w 9316"/>
              <a:gd name="connsiteY5-40" fmla="*/ 5668 h 10000"/>
              <a:gd name="connsiteX6-41" fmla="*/ 9076 w 9316"/>
              <a:gd name="connsiteY6-42" fmla="*/ 0 h 10000"/>
              <a:gd name="connsiteX0-43" fmla="*/ 9742 w 10000"/>
              <a:gd name="connsiteY0-44" fmla="*/ 0 h 10000"/>
              <a:gd name="connsiteX1-45" fmla="*/ 0 w 10000"/>
              <a:gd name="connsiteY1-46" fmla="*/ 0 h 10000"/>
              <a:gd name="connsiteX2-47" fmla="*/ 274 w 10000"/>
              <a:gd name="connsiteY2-48" fmla="*/ 5005 h 10000"/>
              <a:gd name="connsiteX3-49" fmla="*/ 0 w 10000"/>
              <a:gd name="connsiteY3-50" fmla="*/ 9962 h 10000"/>
              <a:gd name="connsiteX4-51" fmla="*/ 9737 w 10000"/>
              <a:gd name="connsiteY4-52" fmla="*/ 10000 h 10000"/>
              <a:gd name="connsiteX5-53" fmla="*/ 10000 w 10000"/>
              <a:gd name="connsiteY5-54" fmla="*/ 5668 h 10000"/>
              <a:gd name="connsiteX6-55" fmla="*/ 9742 w 10000"/>
              <a:gd name="connsiteY6-56" fmla="*/ 0 h 10000"/>
              <a:gd name="connsiteX0-57" fmla="*/ 9742 w 9877"/>
              <a:gd name="connsiteY0-58" fmla="*/ 0 h 10000"/>
              <a:gd name="connsiteX1-59" fmla="*/ 0 w 9877"/>
              <a:gd name="connsiteY1-60" fmla="*/ 0 h 10000"/>
              <a:gd name="connsiteX2-61" fmla="*/ 274 w 9877"/>
              <a:gd name="connsiteY2-62" fmla="*/ 5005 h 10000"/>
              <a:gd name="connsiteX3-63" fmla="*/ 0 w 9877"/>
              <a:gd name="connsiteY3-64" fmla="*/ 9962 h 10000"/>
              <a:gd name="connsiteX4-65" fmla="*/ 9737 w 9877"/>
              <a:gd name="connsiteY4-66" fmla="*/ 10000 h 10000"/>
              <a:gd name="connsiteX5-67" fmla="*/ 9738 w 9877"/>
              <a:gd name="connsiteY5-68" fmla="*/ 5783 h 10000"/>
              <a:gd name="connsiteX6-69" fmla="*/ 9742 w 9877"/>
              <a:gd name="connsiteY6-70" fmla="*/ 0 h 10000"/>
              <a:gd name="connsiteX0-71" fmla="*/ 9863 w 9991"/>
              <a:gd name="connsiteY0-72" fmla="*/ 0 h 10000"/>
              <a:gd name="connsiteX1-73" fmla="*/ 0 w 9991"/>
              <a:gd name="connsiteY1-74" fmla="*/ 0 h 10000"/>
              <a:gd name="connsiteX2-75" fmla="*/ 277 w 9991"/>
              <a:gd name="connsiteY2-76" fmla="*/ 5005 h 10000"/>
              <a:gd name="connsiteX3-77" fmla="*/ 0 w 9991"/>
              <a:gd name="connsiteY3-78" fmla="*/ 9962 h 10000"/>
              <a:gd name="connsiteX4-79" fmla="*/ 9858 w 9991"/>
              <a:gd name="connsiteY4-80" fmla="*/ 10000 h 10000"/>
              <a:gd name="connsiteX5-81" fmla="*/ 9817 w 9991"/>
              <a:gd name="connsiteY5-82" fmla="*/ 5783 h 10000"/>
              <a:gd name="connsiteX6-83" fmla="*/ 9863 w 9991"/>
              <a:gd name="connsiteY6-84" fmla="*/ 0 h 10000"/>
              <a:gd name="connsiteX0-85" fmla="*/ 9872 w 10014"/>
              <a:gd name="connsiteY0-86" fmla="*/ 0 h 10000"/>
              <a:gd name="connsiteX1-87" fmla="*/ 0 w 10014"/>
              <a:gd name="connsiteY1-88" fmla="*/ 0 h 10000"/>
              <a:gd name="connsiteX2-89" fmla="*/ 277 w 10014"/>
              <a:gd name="connsiteY2-90" fmla="*/ 5005 h 10000"/>
              <a:gd name="connsiteX3-91" fmla="*/ 0 w 10014"/>
              <a:gd name="connsiteY3-92" fmla="*/ 9962 h 10000"/>
              <a:gd name="connsiteX4-93" fmla="*/ 9867 w 10014"/>
              <a:gd name="connsiteY4-94" fmla="*/ 10000 h 10000"/>
              <a:gd name="connsiteX5-95" fmla="*/ 9890 w 10014"/>
              <a:gd name="connsiteY5-96" fmla="*/ 5745 h 10000"/>
              <a:gd name="connsiteX6-97" fmla="*/ 9872 w 10014"/>
              <a:gd name="connsiteY6-98" fmla="*/ 0 h 10000"/>
              <a:gd name="connsiteX0-99" fmla="*/ 9872 w 10030"/>
              <a:gd name="connsiteY0-100" fmla="*/ 0 h 10000"/>
              <a:gd name="connsiteX1-101" fmla="*/ 0 w 10030"/>
              <a:gd name="connsiteY1-102" fmla="*/ 0 h 10000"/>
              <a:gd name="connsiteX2-103" fmla="*/ 277 w 10030"/>
              <a:gd name="connsiteY2-104" fmla="*/ 5005 h 10000"/>
              <a:gd name="connsiteX3-105" fmla="*/ 0 w 10030"/>
              <a:gd name="connsiteY3-106" fmla="*/ 9962 h 10000"/>
              <a:gd name="connsiteX4-107" fmla="*/ 9867 w 10030"/>
              <a:gd name="connsiteY4-108" fmla="*/ 10000 h 10000"/>
              <a:gd name="connsiteX5-109" fmla="*/ 9890 w 10030"/>
              <a:gd name="connsiteY5-110" fmla="*/ 5745 h 10000"/>
              <a:gd name="connsiteX6-111" fmla="*/ 9872 w 10030"/>
              <a:gd name="connsiteY6-112" fmla="*/ 0 h 10000"/>
              <a:gd name="connsiteX0-113" fmla="*/ 9872 w 9921"/>
              <a:gd name="connsiteY0-114" fmla="*/ 0 h 10000"/>
              <a:gd name="connsiteX1-115" fmla="*/ 0 w 9921"/>
              <a:gd name="connsiteY1-116" fmla="*/ 0 h 10000"/>
              <a:gd name="connsiteX2-117" fmla="*/ 277 w 9921"/>
              <a:gd name="connsiteY2-118" fmla="*/ 5005 h 10000"/>
              <a:gd name="connsiteX3-119" fmla="*/ 0 w 9921"/>
              <a:gd name="connsiteY3-120" fmla="*/ 9962 h 10000"/>
              <a:gd name="connsiteX4-121" fmla="*/ 9867 w 9921"/>
              <a:gd name="connsiteY4-122" fmla="*/ 10000 h 10000"/>
              <a:gd name="connsiteX5-123" fmla="*/ 9890 w 9921"/>
              <a:gd name="connsiteY5-124" fmla="*/ 5745 h 10000"/>
              <a:gd name="connsiteX6-125" fmla="*/ 9872 w 9921"/>
              <a:gd name="connsiteY6-126" fmla="*/ 0 h 10000"/>
              <a:gd name="connsiteX0-127" fmla="*/ 9951 w 9974"/>
              <a:gd name="connsiteY0-128" fmla="*/ 0 h 10000"/>
              <a:gd name="connsiteX1-129" fmla="*/ 0 w 9974"/>
              <a:gd name="connsiteY1-130" fmla="*/ 0 h 10000"/>
              <a:gd name="connsiteX2-131" fmla="*/ 279 w 9974"/>
              <a:gd name="connsiteY2-132" fmla="*/ 5005 h 10000"/>
              <a:gd name="connsiteX3-133" fmla="*/ 0 w 9974"/>
              <a:gd name="connsiteY3-134" fmla="*/ 9962 h 10000"/>
              <a:gd name="connsiteX4-135" fmla="*/ 9946 w 9974"/>
              <a:gd name="connsiteY4-136" fmla="*/ 10000 h 10000"/>
              <a:gd name="connsiteX5-137" fmla="*/ 9969 w 9974"/>
              <a:gd name="connsiteY5-138" fmla="*/ 5745 h 10000"/>
              <a:gd name="connsiteX6-139" fmla="*/ 9951 w 9974"/>
              <a:gd name="connsiteY6-140" fmla="*/ 0 h 10000"/>
              <a:gd name="connsiteX0-141" fmla="*/ 9977 w 10001"/>
              <a:gd name="connsiteY0-142" fmla="*/ 0 h 10000"/>
              <a:gd name="connsiteX1-143" fmla="*/ 0 w 10001"/>
              <a:gd name="connsiteY1-144" fmla="*/ 0 h 10000"/>
              <a:gd name="connsiteX2-145" fmla="*/ 280 w 10001"/>
              <a:gd name="connsiteY2-146" fmla="*/ 5005 h 10000"/>
              <a:gd name="connsiteX3-147" fmla="*/ 0 w 10001"/>
              <a:gd name="connsiteY3-148" fmla="*/ 9962 h 10000"/>
              <a:gd name="connsiteX4-149" fmla="*/ 9972 w 10001"/>
              <a:gd name="connsiteY4-150" fmla="*/ 10000 h 10000"/>
              <a:gd name="connsiteX5-151" fmla="*/ 9995 w 10001"/>
              <a:gd name="connsiteY5-152" fmla="*/ 5745 h 10000"/>
              <a:gd name="connsiteX6-153" fmla="*/ 9977 w 10001"/>
              <a:gd name="connsiteY6-154" fmla="*/ 0 h 10000"/>
              <a:gd name="connsiteX0-155" fmla="*/ 9977 w 10001"/>
              <a:gd name="connsiteY0-156" fmla="*/ 0 h 10000"/>
              <a:gd name="connsiteX1-157" fmla="*/ 0 w 10001"/>
              <a:gd name="connsiteY1-158" fmla="*/ 0 h 10000"/>
              <a:gd name="connsiteX2-159" fmla="*/ 280 w 10001"/>
              <a:gd name="connsiteY2-160" fmla="*/ 5005 h 10000"/>
              <a:gd name="connsiteX3-161" fmla="*/ 0 w 10001"/>
              <a:gd name="connsiteY3-162" fmla="*/ 9962 h 10000"/>
              <a:gd name="connsiteX4-163" fmla="*/ 9972 w 10001"/>
              <a:gd name="connsiteY4-164" fmla="*/ 10000 h 10000"/>
              <a:gd name="connsiteX5-165" fmla="*/ 9995 w 10001"/>
              <a:gd name="connsiteY5-166" fmla="*/ 5745 h 10000"/>
              <a:gd name="connsiteX6-167" fmla="*/ 9977 w 10001"/>
              <a:gd name="connsiteY6-168" fmla="*/ 0 h 10000"/>
              <a:gd name="connsiteX0-169" fmla="*/ 9977 w 10001"/>
              <a:gd name="connsiteY0-170" fmla="*/ 0 h 10000"/>
              <a:gd name="connsiteX1-171" fmla="*/ 0 w 10001"/>
              <a:gd name="connsiteY1-172" fmla="*/ 0 h 10000"/>
              <a:gd name="connsiteX2-173" fmla="*/ 280 w 10001"/>
              <a:gd name="connsiteY2-174" fmla="*/ 5005 h 10000"/>
              <a:gd name="connsiteX3-175" fmla="*/ 0 w 10001"/>
              <a:gd name="connsiteY3-176" fmla="*/ 9962 h 10000"/>
              <a:gd name="connsiteX4-177" fmla="*/ 9972 w 10001"/>
              <a:gd name="connsiteY4-178" fmla="*/ 10000 h 10000"/>
              <a:gd name="connsiteX5-179" fmla="*/ 9995 w 10001"/>
              <a:gd name="connsiteY5-180" fmla="*/ 5745 h 10000"/>
              <a:gd name="connsiteX6-181" fmla="*/ 9977 w 10001"/>
              <a:gd name="connsiteY6-182" fmla="*/ 0 h 10000"/>
              <a:gd name="connsiteX0-183" fmla="*/ 9977 w 9995"/>
              <a:gd name="connsiteY0-184" fmla="*/ 0 h 10000"/>
              <a:gd name="connsiteX1-185" fmla="*/ 0 w 9995"/>
              <a:gd name="connsiteY1-186" fmla="*/ 0 h 10000"/>
              <a:gd name="connsiteX2-187" fmla="*/ 280 w 9995"/>
              <a:gd name="connsiteY2-188" fmla="*/ 5005 h 10000"/>
              <a:gd name="connsiteX3-189" fmla="*/ 0 w 9995"/>
              <a:gd name="connsiteY3-190" fmla="*/ 9962 h 10000"/>
              <a:gd name="connsiteX4-191" fmla="*/ 9972 w 9995"/>
              <a:gd name="connsiteY4-192" fmla="*/ 10000 h 10000"/>
              <a:gd name="connsiteX5-193" fmla="*/ 9995 w 9995"/>
              <a:gd name="connsiteY5-194" fmla="*/ 5745 h 10000"/>
              <a:gd name="connsiteX6-195" fmla="*/ 9977 w 9995"/>
              <a:gd name="connsiteY6-196" fmla="*/ 0 h 10000"/>
              <a:gd name="connsiteX0-197" fmla="*/ 9999 w 10000"/>
              <a:gd name="connsiteY0-198" fmla="*/ 0 h 10000"/>
              <a:gd name="connsiteX1-199" fmla="*/ 0 w 10000"/>
              <a:gd name="connsiteY1-200" fmla="*/ 0 h 10000"/>
              <a:gd name="connsiteX2-201" fmla="*/ 280 w 10000"/>
              <a:gd name="connsiteY2-202" fmla="*/ 5005 h 10000"/>
              <a:gd name="connsiteX3-203" fmla="*/ 0 w 10000"/>
              <a:gd name="connsiteY3-204" fmla="*/ 9962 h 10000"/>
              <a:gd name="connsiteX4-205" fmla="*/ 9977 w 10000"/>
              <a:gd name="connsiteY4-206" fmla="*/ 10000 h 10000"/>
              <a:gd name="connsiteX5-207" fmla="*/ 10000 w 10000"/>
              <a:gd name="connsiteY5-208" fmla="*/ 5745 h 10000"/>
              <a:gd name="connsiteX6-209" fmla="*/ 9999 w 10000"/>
              <a:gd name="connsiteY6-210" fmla="*/ 0 h 10000"/>
              <a:gd name="connsiteX0-211" fmla="*/ 9999 w 10004"/>
              <a:gd name="connsiteY0-212" fmla="*/ 0 h 10000"/>
              <a:gd name="connsiteX1-213" fmla="*/ 0 w 10004"/>
              <a:gd name="connsiteY1-214" fmla="*/ 0 h 10000"/>
              <a:gd name="connsiteX2-215" fmla="*/ 280 w 10004"/>
              <a:gd name="connsiteY2-216" fmla="*/ 5005 h 10000"/>
              <a:gd name="connsiteX3-217" fmla="*/ 0 w 10004"/>
              <a:gd name="connsiteY3-218" fmla="*/ 9962 h 10000"/>
              <a:gd name="connsiteX4-219" fmla="*/ 10000 w 10004"/>
              <a:gd name="connsiteY4-220" fmla="*/ 10000 h 10000"/>
              <a:gd name="connsiteX5-221" fmla="*/ 10000 w 10004"/>
              <a:gd name="connsiteY5-222" fmla="*/ 5745 h 10000"/>
              <a:gd name="connsiteX6-223" fmla="*/ 9999 w 10004"/>
              <a:gd name="connsiteY6-224" fmla="*/ 0 h 10000"/>
              <a:gd name="connsiteX0-225" fmla="*/ 9999 w 10000"/>
              <a:gd name="connsiteY0-226" fmla="*/ 0 h 10000"/>
              <a:gd name="connsiteX1-227" fmla="*/ 0 w 10000"/>
              <a:gd name="connsiteY1-228" fmla="*/ 0 h 10000"/>
              <a:gd name="connsiteX2-229" fmla="*/ 280 w 10000"/>
              <a:gd name="connsiteY2-230" fmla="*/ 5005 h 10000"/>
              <a:gd name="connsiteX3-231" fmla="*/ 0 w 10000"/>
              <a:gd name="connsiteY3-232" fmla="*/ 9962 h 10000"/>
              <a:gd name="connsiteX4-233" fmla="*/ 10000 w 10000"/>
              <a:gd name="connsiteY4-234" fmla="*/ 10000 h 10000"/>
              <a:gd name="connsiteX5-235" fmla="*/ 10000 w 10000"/>
              <a:gd name="connsiteY5-236" fmla="*/ 5745 h 10000"/>
              <a:gd name="connsiteX6-237" fmla="*/ 9999 w 10000"/>
              <a:gd name="connsiteY6-238" fmla="*/ 0 h 10000"/>
              <a:gd name="connsiteX0-239" fmla="*/ 14796 w 14796"/>
              <a:gd name="connsiteY0-240" fmla="*/ 0 h 10000"/>
              <a:gd name="connsiteX1-241" fmla="*/ 0 w 14796"/>
              <a:gd name="connsiteY1-242" fmla="*/ 0 h 10000"/>
              <a:gd name="connsiteX2-243" fmla="*/ 280 w 14796"/>
              <a:gd name="connsiteY2-244" fmla="*/ 5005 h 10000"/>
              <a:gd name="connsiteX3-245" fmla="*/ 0 w 14796"/>
              <a:gd name="connsiteY3-246" fmla="*/ 9962 h 10000"/>
              <a:gd name="connsiteX4-247" fmla="*/ 10000 w 14796"/>
              <a:gd name="connsiteY4-248" fmla="*/ 10000 h 10000"/>
              <a:gd name="connsiteX5-249" fmla="*/ 10000 w 14796"/>
              <a:gd name="connsiteY5-250" fmla="*/ 5745 h 10000"/>
              <a:gd name="connsiteX6-251" fmla="*/ 14796 w 14796"/>
              <a:gd name="connsiteY6-252" fmla="*/ 0 h 10000"/>
              <a:gd name="connsiteX0-253" fmla="*/ 14796 w 14796"/>
              <a:gd name="connsiteY0-254" fmla="*/ 0 h 9968"/>
              <a:gd name="connsiteX1-255" fmla="*/ 0 w 14796"/>
              <a:gd name="connsiteY1-256" fmla="*/ 0 h 9968"/>
              <a:gd name="connsiteX2-257" fmla="*/ 280 w 14796"/>
              <a:gd name="connsiteY2-258" fmla="*/ 5005 h 9968"/>
              <a:gd name="connsiteX3-259" fmla="*/ 0 w 14796"/>
              <a:gd name="connsiteY3-260" fmla="*/ 9962 h 9968"/>
              <a:gd name="connsiteX4-261" fmla="*/ 14788 w 14796"/>
              <a:gd name="connsiteY4-262" fmla="*/ 9968 h 9968"/>
              <a:gd name="connsiteX5-263" fmla="*/ 10000 w 14796"/>
              <a:gd name="connsiteY5-264" fmla="*/ 5745 h 9968"/>
              <a:gd name="connsiteX6-265" fmla="*/ 14796 w 14796"/>
              <a:gd name="connsiteY6-266" fmla="*/ 0 h 9968"/>
              <a:gd name="connsiteX0-267" fmla="*/ 10000 w 10000"/>
              <a:gd name="connsiteY0-268" fmla="*/ 0 h 10000"/>
              <a:gd name="connsiteX1-269" fmla="*/ 0 w 10000"/>
              <a:gd name="connsiteY1-270" fmla="*/ 0 h 10000"/>
              <a:gd name="connsiteX2-271" fmla="*/ 189 w 10000"/>
              <a:gd name="connsiteY2-272" fmla="*/ 5021 h 10000"/>
              <a:gd name="connsiteX3-273" fmla="*/ 0 w 10000"/>
              <a:gd name="connsiteY3-274" fmla="*/ 9994 h 10000"/>
              <a:gd name="connsiteX4-275" fmla="*/ 9995 w 10000"/>
              <a:gd name="connsiteY4-276" fmla="*/ 10000 h 10000"/>
              <a:gd name="connsiteX5-277" fmla="*/ 9998 w 10000"/>
              <a:gd name="connsiteY5-278" fmla="*/ 6152 h 10000"/>
              <a:gd name="connsiteX6-279" fmla="*/ 10000 w 10000"/>
              <a:gd name="connsiteY6-280" fmla="*/ 0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0000" h="10000">
                <a:moveTo>
                  <a:pt x="10000" y="0"/>
                </a:moveTo>
                <a:lnTo>
                  <a:pt x="0" y="0"/>
                </a:lnTo>
                <a:cubicBezTo>
                  <a:pt x="62" y="1674"/>
                  <a:pt x="124" y="3347"/>
                  <a:pt x="189" y="5021"/>
                </a:cubicBezTo>
                <a:cubicBezTo>
                  <a:pt x="124" y="6679"/>
                  <a:pt x="62" y="8336"/>
                  <a:pt x="0" y="9994"/>
                </a:cubicBezTo>
                <a:lnTo>
                  <a:pt x="9995" y="10000"/>
                </a:lnTo>
                <a:cubicBezTo>
                  <a:pt x="9993" y="8184"/>
                  <a:pt x="9998" y="8051"/>
                  <a:pt x="9998" y="6152"/>
                </a:cubicBezTo>
                <a:cubicBezTo>
                  <a:pt x="9996" y="3296"/>
                  <a:pt x="10001" y="2674"/>
                  <a:pt x="10000" y="0"/>
                </a:cubicBez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6" name="Freeform 11"/>
          <p:cNvSpPr/>
          <p:nvPr userDrawn="1"/>
        </p:nvSpPr>
        <p:spPr bwMode="auto">
          <a:xfrm>
            <a:off x="310766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Layout>
</file>

<file path=ppt/slideLayouts/slideLayout164.xml><?xml version="1.0" encoding="utf-8"?>
<p:sldLayout xmlns:a="http://schemas.openxmlformats.org/drawingml/2006/main" xmlns:r="http://schemas.openxmlformats.org/officeDocument/2006/relationships" xmlns:p="http://schemas.openxmlformats.org/presentationml/2006/main" userDrawn="1">
  <p:cSld name="11#本节小结（可选）">
    <p:spTree>
      <p:nvGrpSpPr>
        <p:cNvPr id="1" name=""/>
        <p:cNvGrpSpPr/>
        <p:nvPr/>
      </p:nvGrpSpPr>
      <p:grpSpPr>
        <a:xfrm>
          <a:off x="0" y="0"/>
          <a:ext cx="0" cy="0"/>
          <a:chOff x="0" y="0"/>
          <a:chExt cx="0" cy="0"/>
        </a:xfrm>
      </p:grpSpPr>
      <p:sp>
        <p:nvSpPr>
          <p:cNvPr id="8" name="文本占位符 6"/>
          <p:cNvSpPr>
            <a:spLocks noGrp="1"/>
          </p:cNvSpPr>
          <p:nvPr>
            <p:ph type="body" sz="quarter" idx="10" hasCustomPrompt="1"/>
          </p:nvPr>
        </p:nvSpPr>
        <p:spPr>
          <a:xfrm>
            <a:off x="912285" y="1233487"/>
            <a:ext cx="10560049" cy="4680000"/>
          </a:xfrm>
        </p:spPr>
        <p:txBody>
          <a:bodyPr/>
          <a:lstStyle>
            <a:lvl1pPr algn="just">
              <a:defRPr>
                <a:latin typeface="+mn-ea"/>
                <a:ea typeface="+mn-ea"/>
                <a:cs typeface="Arial" panose="020B0604020202020204" pitchFamily="34" charset="0"/>
              </a:defRPr>
            </a:lvl1pPr>
            <a:lvl5pPr>
              <a:buNone/>
              <a:defRPr/>
            </a:lvl5pPr>
          </a:lstStyle>
          <a:p>
            <a:r>
              <a:rPr lang="zh-CN" altLang="en-US" dirty="0"/>
              <a:t>此版式用于每一节的</a:t>
            </a:r>
            <a:r>
              <a:rPr lang="zh-CN" altLang="en-US" dirty="0" smtClean="0"/>
              <a:t>总结</a:t>
            </a:r>
            <a:endParaRPr lang="zh-CN" altLang="en-US" dirty="0"/>
          </a:p>
        </p:txBody>
      </p:sp>
      <p:sp>
        <p:nvSpPr>
          <p:cNvPr id="5" name="TextBox 10"/>
          <p:cNvSpPr txBox="1"/>
          <p:nvPr userDrawn="1"/>
        </p:nvSpPr>
        <p:spPr bwMode="auto">
          <a:xfrm>
            <a:off x="1595500" y="408779"/>
            <a:ext cx="2016224" cy="639559"/>
          </a:xfrm>
          <a:prstGeom prst="rect">
            <a:avLst/>
          </a:prstGeom>
          <a:noFill/>
          <a:ln w="9525">
            <a:noFill/>
            <a:miter lim="800000"/>
          </a:ln>
        </p:spPr>
        <p:txBody>
          <a:bodyPr wrap="square" lIns="99980" tIns="49987" rIns="99980" bIns="49987" rtlCol="0">
            <a:spAutoFit/>
          </a:bodyPr>
          <a:lstStyle/>
          <a:p>
            <a:pPr defTabSz="1001395" eaLnBrk="0" hangingPunct="0"/>
            <a:r>
              <a:rPr lang="zh-CN" altLang="en-US" sz="3500" b="1" dirty="0" smtClean="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rPr>
              <a:t>本节小结</a:t>
            </a:r>
            <a:endParaRPr lang="zh-CN" altLang="en-US" sz="3500" b="1" dirty="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0"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11" name="组合 10"/>
          <p:cNvGrpSpPr/>
          <p:nvPr userDrawn="1"/>
        </p:nvGrpSpPr>
        <p:grpSpPr>
          <a:xfrm>
            <a:off x="515380" y="490848"/>
            <a:ext cx="470694" cy="475421"/>
            <a:chOff x="5540375" y="2868613"/>
            <a:chExt cx="1106488" cy="1117600"/>
          </a:xfrm>
          <a:solidFill>
            <a:schemeClr val="bg1"/>
          </a:solidFill>
        </p:grpSpPr>
        <p:sp>
          <p:nvSpPr>
            <p:cNvPr id="12" name="Freeform 6"/>
            <p:cNvSpPr/>
            <p:nvPr/>
          </p:nvSpPr>
          <p:spPr bwMode="auto">
            <a:xfrm>
              <a:off x="5970588" y="3251201"/>
              <a:ext cx="676275" cy="517525"/>
            </a:xfrm>
            <a:custGeom>
              <a:avLst/>
              <a:gdLst>
                <a:gd name="T0" fmla="*/ 40 w 180"/>
                <a:gd name="T1" fmla="*/ 42 h 138"/>
                <a:gd name="T2" fmla="*/ 27 w 180"/>
                <a:gd name="T3" fmla="*/ 42 h 138"/>
                <a:gd name="T4" fmla="*/ 3 w 180"/>
                <a:gd name="T5" fmla="*/ 66 h 138"/>
                <a:gd name="T6" fmla="*/ 3 w 180"/>
                <a:gd name="T7" fmla="*/ 79 h 138"/>
                <a:gd name="T8" fmla="*/ 59 w 180"/>
                <a:gd name="T9" fmla="*/ 135 h 138"/>
                <a:gd name="T10" fmla="*/ 72 w 180"/>
                <a:gd name="T11" fmla="*/ 135 h 138"/>
                <a:gd name="T12" fmla="*/ 176 w 180"/>
                <a:gd name="T13" fmla="*/ 31 h 138"/>
                <a:gd name="T14" fmla="*/ 176 w 180"/>
                <a:gd name="T15" fmla="*/ 18 h 138"/>
                <a:gd name="T16" fmla="*/ 162 w 180"/>
                <a:gd name="T17" fmla="*/ 4 h 138"/>
                <a:gd name="T18" fmla="*/ 149 w 180"/>
                <a:gd name="T19" fmla="*/ 3 h 138"/>
                <a:gd name="T20" fmla="*/ 74 w 180"/>
                <a:gd name="T21" fmla="*/ 66 h 138"/>
                <a:gd name="T22" fmla="*/ 60 w 180"/>
                <a:gd name="T23" fmla="*/ 65 h 138"/>
                <a:gd name="T24" fmla="*/ 40 w 180"/>
                <a:gd name="T25" fmla="*/ 4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0" h="138">
                  <a:moveTo>
                    <a:pt x="40" y="42"/>
                  </a:moveTo>
                  <a:cubicBezTo>
                    <a:pt x="36" y="39"/>
                    <a:pt x="30" y="38"/>
                    <a:pt x="27" y="42"/>
                  </a:cubicBezTo>
                  <a:cubicBezTo>
                    <a:pt x="3" y="66"/>
                    <a:pt x="3" y="66"/>
                    <a:pt x="3" y="66"/>
                  </a:cubicBezTo>
                  <a:cubicBezTo>
                    <a:pt x="0" y="69"/>
                    <a:pt x="0" y="75"/>
                    <a:pt x="3" y="79"/>
                  </a:cubicBezTo>
                  <a:cubicBezTo>
                    <a:pt x="59" y="135"/>
                    <a:pt x="59" y="135"/>
                    <a:pt x="59" y="135"/>
                  </a:cubicBezTo>
                  <a:cubicBezTo>
                    <a:pt x="63" y="138"/>
                    <a:pt x="69" y="138"/>
                    <a:pt x="72" y="135"/>
                  </a:cubicBezTo>
                  <a:cubicBezTo>
                    <a:pt x="176" y="31"/>
                    <a:pt x="176" y="31"/>
                    <a:pt x="176" y="31"/>
                  </a:cubicBezTo>
                  <a:cubicBezTo>
                    <a:pt x="179" y="27"/>
                    <a:pt x="180" y="21"/>
                    <a:pt x="176" y="18"/>
                  </a:cubicBezTo>
                  <a:cubicBezTo>
                    <a:pt x="162" y="4"/>
                    <a:pt x="162" y="4"/>
                    <a:pt x="162" y="4"/>
                  </a:cubicBezTo>
                  <a:cubicBezTo>
                    <a:pt x="159" y="0"/>
                    <a:pt x="153" y="0"/>
                    <a:pt x="149" y="3"/>
                  </a:cubicBezTo>
                  <a:cubicBezTo>
                    <a:pt x="74" y="66"/>
                    <a:pt x="74" y="66"/>
                    <a:pt x="74" y="66"/>
                  </a:cubicBezTo>
                  <a:cubicBezTo>
                    <a:pt x="70" y="69"/>
                    <a:pt x="64" y="68"/>
                    <a:pt x="60" y="65"/>
                  </a:cubicBezTo>
                  <a:lnTo>
                    <a:pt x="40" y="4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3" name="Freeform 7"/>
            <p:cNvSpPr/>
            <p:nvPr/>
          </p:nvSpPr>
          <p:spPr bwMode="auto">
            <a:xfrm>
              <a:off x="5540375" y="2868613"/>
              <a:ext cx="941388" cy="1117600"/>
            </a:xfrm>
            <a:custGeom>
              <a:avLst/>
              <a:gdLst>
                <a:gd name="T0" fmla="*/ 233 w 251"/>
                <a:gd name="T1" fmla="*/ 279 h 298"/>
                <a:gd name="T2" fmla="*/ 19 w 251"/>
                <a:gd name="T3" fmla="*/ 279 h 298"/>
                <a:gd name="T4" fmla="*/ 19 w 251"/>
                <a:gd name="T5" fmla="*/ 38 h 298"/>
                <a:gd name="T6" fmla="*/ 44 w 251"/>
                <a:gd name="T7" fmla="*/ 38 h 298"/>
                <a:gd name="T8" fmla="*/ 44 w 251"/>
                <a:gd name="T9" fmla="*/ 47 h 298"/>
                <a:gd name="T10" fmla="*/ 54 w 251"/>
                <a:gd name="T11" fmla="*/ 57 h 298"/>
                <a:gd name="T12" fmla="*/ 56 w 251"/>
                <a:gd name="T13" fmla="*/ 57 h 298"/>
                <a:gd name="T14" fmla="*/ 65 w 251"/>
                <a:gd name="T15" fmla="*/ 47 h 298"/>
                <a:gd name="T16" fmla="*/ 65 w 251"/>
                <a:gd name="T17" fmla="*/ 38 h 298"/>
                <a:gd name="T18" fmla="*/ 92 w 251"/>
                <a:gd name="T19" fmla="*/ 38 h 298"/>
                <a:gd name="T20" fmla="*/ 92 w 251"/>
                <a:gd name="T21" fmla="*/ 47 h 298"/>
                <a:gd name="T22" fmla="*/ 102 w 251"/>
                <a:gd name="T23" fmla="*/ 57 h 298"/>
                <a:gd name="T24" fmla="*/ 104 w 251"/>
                <a:gd name="T25" fmla="*/ 57 h 298"/>
                <a:gd name="T26" fmla="*/ 113 w 251"/>
                <a:gd name="T27" fmla="*/ 47 h 298"/>
                <a:gd name="T28" fmla="*/ 113 w 251"/>
                <a:gd name="T29" fmla="*/ 38 h 298"/>
                <a:gd name="T30" fmla="*/ 140 w 251"/>
                <a:gd name="T31" fmla="*/ 38 h 298"/>
                <a:gd name="T32" fmla="*/ 140 w 251"/>
                <a:gd name="T33" fmla="*/ 47 h 298"/>
                <a:gd name="T34" fmla="*/ 150 w 251"/>
                <a:gd name="T35" fmla="*/ 57 h 298"/>
                <a:gd name="T36" fmla="*/ 152 w 251"/>
                <a:gd name="T37" fmla="*/ 57 h 298"/>
                <a:gd name="T38" fmla="*/ 161 w 251"/>
                <a:gd name="T39" fmla="*/ 47 h 298"/>
                <a:gd name="T40" fmla="*/ 161 w 251"/>
                <a:gd name="T41" fmla="*/ 38 h 298"/>
                <a:gd name="T42" fmla="*/ 189 w 251"/>
                <a:gd name="T43" fmla="*/ 38 h 298"/>
                <a:gd name="T44" fmla="*/ 189 w 251"/>
                <a:gd name="T45" fmla="*/ 47 h 298"/>
                <a:gd name="T46" fmla="*/ 198 w 251"/>
                <a:gd name="T47" fmla="*/ 57 h 298"/>
                <a:gd name="T48" fmla="*/ 200 w 251"/>
                <a:gd name="T49" fmla="*/ 57 h 298"/>
                <a:gd name="T50" fmla="*/ 210 w 251"/>
                <a:gd name="T51" fmla="*/ 47 h 298"/>
                <a:gd name="T52" fmla="*/ 210 w 251"/>
                <a:gd name="T53" fmla="*/ 38 h 298"/>
                <a:gd name="T54" fmla="*/ 215 w 251"/>
                <a:gd name="T55" fmla="*/ 38 h 298"/>
                <a:gd name="T56" fmla="*/ 233 w 251"/>
                <a:gd name="T57" fmla="*/ 55 h 298"/>
                <a:gd name="T58" fmla="*/ 233 w 251"/>
                <a:gd name="T59" fmla="*/ 114 h 298"/>
                <a:gd name="T60" fmla="*/ 251 w 251"/>
                <a:gd name="T61" fmla="*/ 98 h 298"/>
                <a:gd name="T62" fmla="*/ 251 w 251"/>
                <a:gd name="T63" fmla="*/ 47 h 298"/>
                <a:gd name="T64" fmla="*/ 223 w 251"/>
                <a:gd name="T65" fmla="*/ 19 h 298"/>
                <a:gd name="T66" fmla="*/ 210 w 251"/>
                <a:gd name="T67" fmla="*/ 19 h 298"/>
                <a:gd name="T68" fmla="*/ 210 w 251"/>
                <a:gd name="T69" fmla="*/ 10 h 298"/>
                <a:gd name="T70" fmla="*/ 200 w 251"/>
                <a:gd name="T71" fmla="*/ 0 h 298"/>
                <a:gd name="T72" fmla="*/ 198 w 251"/>
                <a:gd name="T73" fmla="*/ 0 h 298"/>
                <a:gd name="T74" fmla="*/ 189 w 251"/>
                <a:gd name="T75" fmla="*/ 10 h 298"/>
                <a:gd name="T76" fmla="*/ 189 w 251"/>
                <a:gd name="T77" fmla="*/ 19 h 298"/>
                <a:gd name="T78" fmla="*/ 161 w 251"/>
                <a:gd name="T79" fmla="*/ 19 h 298"/>
                <a:gd name="T80" fmla="*/ 161 w 251"/>
                <a:gd name="T81" fmla="*/ 10 h 298"/>
                <a:gd name="T82" fmla="*/ 152 w 251"/>
                <a:gd name="T83" fmla="*/ 0 h 298"/>
                <a:gd name="T84" fmla="*/ 150 w 251"/>
                <a:gd name="T85" fmla="*/ 0 h 298"/>
                <a:gd name="T86" fmla="*/ 140 w 251"/>
                <a:gd name="T87" fmla="*/ 10 h 298"/>
                <a:gd name="T88" fmla="*/ 140 w 251"/>
                <a:gd name="T89" fmla="*/ 19 h 298"/>
                <a:gd name="T90" fmla="*/ 113 w 251"/>
                <a:gd name="T91" fmla="*/ 19 h 298"/>
                <a:gd name="T92" fmla="*/ 113 w 251"/>
                <a:gd name="T93" fmla="*/ 10 h 298"/>
                <a:gd name="T94" fmla="*/ 104 w 251"/>
                <a:gd name="T95" fmla="*/ 0 h 298"/>
                <a:gd name="T96" fmla="*/ 102 w 251"/>
                <a:gd name="T97" fmla="*/ 0 h 298"/>
                <a:gd name="T98" fmla="*/ 92 w 251"/>
                <a:gd name="T99" fmla="*/ 10 h 298"/>
                <a:gd name="T100" fmla="*/ 92 w 251"/>
                <a:gd name="T101" fmla="*/ 19 h 298"/>
                <a:gd name="T102" fmla="*/ 65 w 251"/>
                <a:gd name="T103" fmla="*/ 19 h 298"/>
                <a:gd name="T104" fmla="*/ 65 w 251"/>
                <a:gd name="T105" fmla="*/ 10 h 298"/>
                <a:gd name="T106" fmla="*/ 56 w 251"/>
                <a:gd name="T107" fmla="*/ 0 h 298"/>
                <a:gd name="T108" fmla="*/ 54 w 251"/>
                <a:gd name="T109" fmla="*/ 0 h 298"/>
                <a:gd name="T110" fmla="*/ 44 w 251"/>
                <a:gd name="T111" fmla="*/ 10 h 298"/>
                <a:gd name="T112" fmla="*/ 44 w 251"/>
                <a:gd name="T113" fmla="*/ 19 h 298"/>
                <a:gd name="T114" fmla="*/ 0 w 251"/>
                <a:gd name="T115" fmla="*/ 19 h 298"/>
                <a:gd name="T116" fmla="*/ 0 w 251"/>
                <a:gd name="T117" fmla="*/ 298 h 298"/>
                <a:gd name="T118" fmla="*/ 251 w 251"/>
                <a:gd name="T119" fmla="*/ 298 h 298"/>
                <a:gd name="T120" fmla="*/ 251 w 251"/>
                <a:gd name="T121" fmla="*/ 199 h 298"/>
                <a:gd name="T122" fmla="*/ 233 w 251"/>
                <a:gd name="T123" fmla="*/ 218 h 298"/>
                <a:gd name="T124" fmla="*/ 233 w 251"/>
                <a:gd name="T125" fmla="*/ 279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51" h="298">
                  <a:moveTo>
                    <a:pt x="233" y="279"/>
                  </a:moveTo>
                  <a:cubicBezTo>
                    <a:pt x="19" y="279"/>
                    <a:pt x="19" y="279"/>
                    <a:pt x="19" y="279"/>
                  </a:cubicBezTo>
                  <a:cubicBezTo>
                    <a:pt x="19" y="38"/>
                    <a:pt x="19" y="38"/>
                    <a:pt x="19" y="38"/>
                  </a:cubicBezTo>
                  <a:cubicBezTo>
                    <a:pt x="44" y="38"/>
                    <a:pt x="44" y="38"/>
                    <a:pt x="44" y="38"/>
                  </a:cubicBezTo>
                  <a:cubicBezTo>
                    <a:pt x="44" y="47"/>
                    <a:pt x="44" y="47"/>
                    <a:pt x="44" y="47"/>
                  </a:cubicBezTo>
                  <a:cubicBezTo>
                    <a:pt x="44" y="52"/>
                    <a:pt x="48" y="57"/>
                    <a:pt x="54" y="57"/>
                  </a:cubicBezTo>
                  <a:cubicBezTo>
                    <a:pt x="56" y="57"/>
                    <a:pt x="56" y="57"/>
                    <a:pt x="56" y="57"/>
                  </a:cubicBezTo>
                  <a:cubicBezTo>
                    <a:pt x="61" y="57"/>
                    <a:pt x="65" y="52"/>
                    <a:pt x="65" y="47"/>
                  </a:cubicBezTo>
                  <a:cubicBezTo>
                    <a:pt x="65" y="38"/>
                    <a:pt x="65" y="38"/>
                    <a:pt x="65" y="38"/>
                  </a:cubicBezTo>
                  <a:cubicBezTo>
                    <a:pt x="92" y="38"/>
                    <a:pt x="92" y="38"/>
                    <a:pt x="92" y="38"/>
                  </a:cubicBezTo>
                  <a:cubicBezTo>
                    <a:pt x="92" y="47"/>
                    <a:pt x="92" y="47"/>
                    <a:pt x="92" y="47"/>
                  </a:cubicBezTo>
                  <a:cubicBezTo>
                    <a:pt x="92" y="52"/>
                    <a:pt x="97" y="57"/>
                    <a:pt x="102" y="57"/>
                  </a:cubicBezTo>
                  <a:cubicBezTo>
                    <a:pt x="104" y="57"/>
                    <a:pt x="104" y="57"/>
                    <a:pt x="104" y="57"/>
                  </a:cubicBezTo>
                  <a:cubicBezTo>
                    <a:pt x="109" y="57"/>
                    <a:pt x="113" y="52"/>
                    <a:pt x="113" y="47"/>
                  </a:cubicBezTo>
                  <a:cubicBezTo>
                    <a:pt x="113" y="38"/>
                    <a:pt x="113" y="38"/>
                    <a:pt x="113" y="38"/>
                  </a:cubicBezTo>
                  <a:cubicBezTo>
                    <a:pt x="140" y="38"/>
                    <a:pt x="140" y="38"/>
                    <a:pt x="140" y="38"/>
                  </a:cubicBezTo>
                  <a:cubicBezTo>
                    <a:pt x="140" y="47"/>
                    <a:pt x="140" y="47"/>
                    <a:pt x="140" y="47"/>
                  </a:cubicBezTo>
                  <a:cubicBezTo>
                    <a:pt x="140" y="52"/>
                    <a:pt x="145" y="57"/>
                    <a:pt x="150" y="57"/>
                  </a:cubicBezTo>
                  <a:cubicBezTo>
                    <a:pt x="152" y="57"/>
                    <a:pt x="152" y="57"/>
                    <a:pt x="152" y="57"/>
                  </a:cubicBezTo>
                  <a:cubicBezTo>
                    <a:pt x="157" y="57"/>
                    <a:pt x="161" y="52"/>
                    <a:pt x="161" y="47"/>
                  </a:cubicBezTo>
                  <a:cubicBezTo>
                    <a:pt x="161" y="38"/>
                    <a:pt x="161" y="38"/>
                    <a:pt x="161" y="38"/>
                  </a:cubicBezTo>
                  <a:cubicBezTo>
                    <a:pt x="189" y="38"/>
                    <a:pt x="189" y="38"/>
                    <a:pt x="189" y="38"/>
                  </a:cubicBezTo>
                  <a:cubicBezTo>
                    <a:pt x="189" y="47"/>
                    <a:pt x="189" y="47"/>
                    <a:pt x="189" y="47"/>
                  </a:cubicBezTo>
                  <a:cubicBezTo>
                    <a:pt x="189" y="52"/>
                    <a:pt x="193" y="57"/>
                    <a:pt x="198" y="57"/>
                  </a:cubicBezTo>
                  <a:cubicBezTo>
                    <a:pt x="200" y="57"/>
                    <a:pt x="200" y="57"/>
                    <a:pt x="200" y="57"/>
                  </a:cubicBezTo>
                  <a:cubicBezTo>
                    <a:pt x="205" y="57"/>
                    <a:pt x="210" y="52"/>
                    <a:pt x="210" y="47"/>
                  </a:cubicBezTo>
                  <a:cubicBezTo>
                    <a:pt x="210" y="38"/>
                    <a:pt x="210" y="38"/>
                    <a:pt x="210" y="38"/>
                  </a:cubicBezTo>
                  <a:cubicBezTo>
                    <a:pt x="215" y="38"/>
                    <a:pt x="215" y="38"/>
                    <a:pt x="215" y="38"/>
                  </a:cubicBezTo>
                  <a:cubicBezTo>
                    <a:pt x="233" y="55"/>
                    <a:pt x="233" y="55"/>
                    <a:pt x="233" y="55"/>
                  </a:cubicBezTo>
                  <a:cubicBezTo>
                    <a:pt x="233" y="114"/>
                    <a:pt x="233" y="114"/>
                    <a:pt x="233" y="114"/>
                  </a:cubicBezTo>
                  <a:cubicBezTo>
                    <a:pt x="251" y="98"/>
                    <a:pt x="251" y="98"/>
                    <a:pt x="251" y="98"/>
                  </a:cubicBezTo>
                  <a:cubicBezTo>
                    <a:pt x="251" y="47"/>
                    <a:pt x="251" y="47"/>
                    <a:pt x="251" y="47"/>
                  </a:cubicBezTo>
                  <a:cubicBezTo>
                    <a:pt x="223" y="19"/>
                    <a:pt x="223" y="19"/>
                    <a:pt x="223" y="19"/>
                  </a:cubicBezTo>
                  <a:cubicBezTo>
                    <a:pt x="210" y="19"/>
                    <a:pt x="210" y="19"/>
                    <a:pt x="210" y="19"/>
                  </a:cubicBezTo>
                  <a:cubicBezTo>
                    <a:pt x="210" y="10"/>
                    <a:pt x="210" y="10"/>
                    <a:pt x="210" y="10"/>
                  </a:cubicBezTo>
                  <a:cubicBezTo>
                    <a:pt x="210" y="4"/>
                    <a:pt x="205" y="0"/>
                    <a:pt x="200" y="0"/>
                  </a:cubicBezTo>
                  <a:cubicBezTo>
                    <a:pt x="198" y="0"/>
                    <a:pt x="198" y="0"/>
                    <a:pt x="198" y="0"/>
                  </a:cubicBezTo>
                  <a:cubicBezTo>
                    <a:pt x="193" y="0"/>
                    <a:pt x="189" y="4"/>
                    <a:pt x="189" y="10"/>
                  </a:cubicBezTo>
                  <a:cubicBezTo>
                    <a:pt x="189" y="19"/>
                    <a:pt x="189" y="19"/>
                    <a:pt x="189" y="19"/>
                  </a:cubicBezTo>
                  <a:cubicBezTo>
                    <a:pt x="161" y="19"/>
                    <a:pt x="161" y="19"/>
                    <a:pt x="161" y="19"/>
                  </a:cubicBezTo>
                  <a:cubicBezTo>
                    <a:pt x="161" y="10"/>
                    <a:pt x="161" y="10"/>
                    <a:pt x="161" y="10"/>
                  </a:cubicBezTo>
                  <a:cubicBezTo>
                    <a:pt x="161" y="4"/>
                    <a:pt x="157" y="0"/>
                    <a:pt x="152" y="0"/>
                  </a:cubicBezTo>
                  <a:cubicBezTo>
                    <a:pt x="150" y="0"/>
                    <a:pt x="150" y="0"/>
                    <a:pt x="150" y="0"/>
                  </a:cubicBezTo>
                  <a:cubicBezTo>
                    <a:pt x="145" y="0"/>
                    <a:pt x="140" y="4"/>
                    <a:pt x="140" y="10"/>
                  </a:cubicBezTo>
                  <a:cubicBezTo>
                    <a:pt x="140" y="19"/>
                    <a:pt x="140" y="19"/>
                    <a:pt x="140" y="19"/>
                  </a:cubicBezTo>
                  <a:cubicBezTo>
                    <a:pt x="113" y="19"/>
                    <a:pt x="113" y="19"/>
                    <a:pt x="113" y="19"/>
                  </a:cubicBezTo>
                  <a:cubicBezTo>
                    <a:pt x="113" y="10"/>
                    <a:pt x="113" y="10"/>
                    <a:pt x="113" y="10"/>
                  </a:cubicBezTo>
                  <a:cubicBezTo>
                    <a:pt x="113" y="4"/>
                    <a:pt x="109" y="0"/>
                    <a:pt x="104" y="0"/>
                  </a:cubicBezTo>
                  <a:cubicBezTo>
                    <a:pt x="102" y="0"/>
                    <a:pt x="102" y="0"/>
                    <a:pt x="102" y="0"/>
                  </a:cubicBezTo>
                  <a:cubicBezTo>
                    <a:pt x="97" y="0"/>
                    <a:pt x="92" y="4"/>
                    <a:pt x="92" y="10"/>
                  </a:cubicBezTo>
                  <a:cubicBezTo>
                    <a:pt x="92" y="19"/>
                    <a:pt x="92" y="19"/>
                    <a:pt x="92" y="19"/>
                  </a:cubicBezTo>
                  <a:cubicBezTo>
                    <a:pt x="65" y="19"/>
                    <a:pt x="65" y="19"/>
                    <a:pt x="65" y="19"/>
                  </a:cubicBezTo>
                  <a:cubicBezTo>
                    <a:pt x="65" y="10"/>
                    <a:pt x="65" y="10"/>
                    <a:pt x="65" y="10"/>
                  </a:cubicBezTo>
                  <a:cubicBezTo>
                    <a:pt x="65" y="4"/>
                    <a:pt x="61" y="0"/>
                    <a:pt x="56" y="0"/>
                  </a:cubicBezTo>
                  <a:cubicBezTo>
                    <a:pt x="54" y="0"/>
                    <a:pt x="54" y="0"/>
                    <a:pt x="54" y="0"/>
                  </a:cubicBezTo>
                  <a:cubicBezTo>
                    <a:pt x="48" y="0"/>
                    <a:pt x="44" y="4"/>
                    <a:pt x="44" y="10"/>
                  </a:cubicBezTo>
                  <a:cubicBezTo>
                    <a:pt x="44" y="19"/>
                    <a:pt x="44" y="19"/>
                    <a:pt x="44" y="19"/>
                  </a:cubicBezTo>
                  <a:cubicBezTo>
                    <a:pt x="0" y="19"/>
                    <a:pt x="0" y="19"/>
                    <a:pt x="0" y="19"/>
                  </a:cubicBezTo>
                  <a:cubicBezTo>
                    <a:pt x="0" y="298"/>
                    <a:pt x="0" y="298"/>
                    <a:pt x="0" y="298"/>
                  </a:cubicBezTo>
                  <a:cubicBezTo>
                    <a:pt x="251" y="298"/>
                    <a:pt x="251" y="298"/>
                    <a:pt x="251" y="298"/>
                  </a:cubicBezTo>
                  <a:cubicBezTo>
                    <a:pt x="251" y="199"/>
                    <a:pt x="251" y="199"/>
                    <a:pt x="251" y="199"/>
                  </a:cubicBezTo>
                  <a:cubicBezTo>
                    <a:pt x="233" y="218"/>
                    <a:pt x="233" y="218"/>
                    <a:pt x="233" y="218"/>
                  </a:cubicBezTo>
                  <a:lnTo>
                    <a:pt x="233" y="27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Tree>
  </p:cSld>
  <p:clrMapOvr>
    <a:masterClrMapping/>
  </p:clrMapOvr>
  <p:timing>
    <p:tnLst>
      <p:par>
        <p:cTn id="1" dur="indefinite" restart="never" nodeType="tmRoot"/>
      </p:par>
    </p:tnLst>
  </p:timing>
</p:sldLayout>
</file>

<file path=ppt/slideLayouts/slideLayout165.xml><?xml version="1.0" encoding="utf-8"?>
<p:sldLayout xmlns:a="http://schemas.openxmlformats.org/drawingml/2006/main" xmlns:r="http://schemas.openxmlformats.org/officeDocument/2006/relationships" xmlns:p="http://schemas.openxmlformats.org/presentationml/2006/main" userDrawn="1">
  <p:cSld name="5#目录">
    <p:spTree>
      <p:nvGrpSpPr>
        <p:cNvPr id="1" name=""/>
        <p:cNvGrpSpPr/>
        <p:nvPr/>
      </p:nvGrpSpPr>
      <p:grpSpPr>
        <a:xfrm>
          <a:off x="0" y="0"/>
          <a:ext cx="0" cy="0"/>
          <a:chOff x="0" y="0"/>
          <a:chExt cx="0" cy="0"/>
        </a:xfrm>
      </p:grpSpPr>
      <p:sp>
        <p:nvSpPr>
          <p:cNvPr id="8" name="文本占位符 6"/>
          <p:cNvSpPr>
            <a:spLocks noGrp="1"/>
          </p:cNvSpPr>
          <p:nvPr>
            <p:ph type="body" sz="quarter" idx="10" hasCustomPrompt="1"/>
          </p:nvPr>
        </p:nvSpPr>
        <p:spPr>
          <a:xfrm>
            <a:off x="912283" y="1233487"/>
            <a:ext cx="10558800" cy="4680000"/>
          </a:xfrm>
        </p:spPr>
        <p:txBody>
          <a:bodyPr/>
          <a:lstStyle>
            <a:lvl1pPr marL="457200" marR="0" indent="-457200" algn="just" defTabSz="802005" rtl="0" eaLnBrk="1" fontAlgn="base" latinLnBrk="0" hangingPunct="1">
              <a:lnSpc>
                <a:spcPct val="140000"/>
              </a:lnSpc>
              <a:spcBef>
                <a:spcPct val="30000"/>
              </a:spcBef>
              <a:spcAft>
                <a:spcPct val="0"/>
              </a:spcAft>
              <a:buClr>
                <a:schemeClr val="tx1"/>
              </a:buClr>
              <a:buSzPct val="100000"/>
              <a:buFont typeface="+mj-lt"/>
              <a:buAutoNum type="arabicPeriod"/>
              <a:defRPr>
                <a:latin typeface="+mn-ea"/>
                <a:ea typeface="+mn-ea"/>
                <a:cs typeface="Arial" panose="020B0604020202020204" pitchFamily="34" charset="0"/>
              </a:defRPr>
            </a:lvl1pPr>
            <a:lvl2pPr>
              <a:buFont typeface="Wingdings" panose="05000000000000000000" pitchFamily="2" charset="2"/>
              <a:buChar char="p"/>
              <a:defRPr/>
            </a:lvl2pPr>
            <a:lvl3pPr>
              <a:defRPr/>
            </a:lvl3pPr>
            <a:lvl5pPr>
              <a:buNone/>
              <a:defRPr/>
            </a:lvl5pPr>
          </a:lstStyle>
          <a:p>
            <a:pPr marL="457200" indent="-457200">
              <a:buSzPct val="100000"/>
              <a:buFont typeface="+mj-lt"/>
              <a:buAutoNum type="arabicPeriod"/>
            </a:pPr>
            <a:r>
              <a:rPr lang="zh-CN" altLang="en-US" dirty="0"/>
              <a:t>一级目录一</a:t>
            </a:r>
            <a:endParaRPr lang="en-US" altLang="zh-CN" dirty="0"/>
          </a:p>
          <a:p>
            <a:pPr marL="457200" indent="-457200">
              <a:buSzPct val="100000"/>
              <a:buFont typeface="+mj-lt"/>
              <a:buAutoNum type="arabicPeriod"/>
            </a:pPr>
            <a:r>
              <a:rPr lang="zh-CN" altLang="en-US" dirty="0"/>
              <a:t>一级目录二</a:t>
            </a:r>
            <a:endParaRPr lang="en-US" altLang="zh-CN" dirty="0"/>
          </a:p>
          <a:p>
            <a:pPr marL="457200" indent="-457200">
              <a:buSzPct val="100000"/>
              <a:buFont typeface="+mj-lt"/>
              <a:buAutoNum type="arabicPeriod"/>
            </a:pPr>
            <a:r>
              <a:rPr lang="zh-CN" altLang="en-US" dirty="0"/>
              <a:t>一级目录三</a:t>
            </a:r>
            <a:endParaRPr lang="en-US" altLang="zh-CN" dirty="0"/>
          </a:p>
          <a:p>
            <a:pPr marL="457200" indent="-457200">
              <a:buSzPct val="100000"/>
              <a:buFont typeface="+mj-lt"/>
              <a:buAutoNum type="arabicPeriod"/>
            </a:pPr>
            <a:r>
              <a:rPr lang="zh-CN" altLang="en-US" dirty="0"/>
              <a:t>一级目录四</a:t>
            </a:r>
            <a:endParaRPr lang="en-US" altLang="zh-CN" dirty="0"/>
          </a:p>
          <a:p>
            <a:endParaRPr lang="zh-CN" altLang="en-US" dirty="0"/>
          </a:p>
        </p:txBody>
      </p:sp>
      <p:sp>
        <p:nvSpPr>
          <p:cNvPr id="6" name="TextBox 10"/>
          <p:cNvSpPr txBox="1"/>
          <p:nvPr userDrawn="1"/>
        </p:nvSpPr>
        <p:spPr bwMode="auto">
          <a:xfrm>
            <a:off x="1595500" y="408779"/>
            <a:ext cx="1665402" cy="639559"/>
          </a:xfrm>
          <a:prstGeom prst="rect">
            <a:avLst/>
          </a:prstGeom>
          <a:noFill/>
          <a:ln w="9525">
            <a:noFill/>
            <a:miter lim="800000"/>
          </a:ln>
        </p:spPr>
        <p:txBody>
          <a:bodyPr wrap="square" lIns="99980" tIns="49987" rIns="99980" bIns="49987" rtlCol="0">
            <a:spAutoFit/>
          </a:bodyPr>
          <a:lstStyle/>
          <a:p>
            <a:pPr defTabSz="1001395" eaLnBrk="0" hangingPunct="0"/>
            <a:r>
              <a:rPr lang="zh-CN" altLang="en-US" sz="3500" b="1" dirty="0" smtClean="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rPr>
              <a:t>目录</a:t>
            </a:r>
            <a:endParaRPr lang="zh-CN" altLang="en-US" sz="3500" b="1" dirty="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7"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9"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10" name="组合 9"/>
          <p:cNvGrpSpPr/>
          <p:nvPr userDrawn="1"/>
        </p:nvGrpSpPr>
        <p:grpSpPr>
          <a:xfrm>
            <a:off x="587388" y="515379"/>
            <a:ext cx="358335" cy="426359"/>
            <a:chOff x="3295650" y="230188"/>
            <a:chExt cx="936625" cy="1114426"/>
          </a:xfrm>
          <a:solidFill>
            <a:schemeClr val="bg1"/>
          </a:solidFill>
        </p:grpSpPr>
        <p:sp>
          <p:nvSpPr>
            <p:cNvPr id="11" name="Rectangle 16"/>
            <p:cNvSpPr>
              <a:spLocks noChangeArrowheads="1"/>
            </p:cNvSpPr>
            <p:nvPr/>
          </p:nvSpPr>
          <p:spPr bwMode="auto">
            <a:xfrm>
              <a:off x="3959225" y="876301"/>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3" name="Rectangle 17"/>
            <p:cNvSpPr>
              <a:spLocks noChangeArrowheads="1"/>
            </p:cNvSpPr>
            <p:nvPr/>
          </p:nvSpPr>
          <p:spPr bwMode="auto">
            <a:xfrm>
              <a:off x="3959225" y="777876"/>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4" name="Rectangle 18"/>
            <p:cNvSpPr>
              <a:spLocks noChangeArrowheads="1"/>
            </p:cNvSpPr>
            <p:nvPr/>
          </p:nvSpPr>
          <p:spPr bwMode="auto">
            <a:xfrm>
              <a:off x="3959225" y="677863"/>
              <a:ext cx="182563"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5" name="Rectangle 19"/>
            <p:cNvSpPr>
              <a:spLocks noChangeArrowheads="1"/>
            </p:cNvSpPr>
            <p:nvPr/>
          </p:nvSpPr>
          <p:spPr bwMode="auto">
            <a:xfrm>
              <a:off x="3959225" y="582613"/>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6" name="Rectangle 20"/>
            <p:cNvSpPr>
              <a:spLocks noChangeArrowheads="1"/>
            </p:cNvSpPr>
            <p:nvPr/>
          </p:nvSpPr>
          <p:spPr bwMode="auto">
            <a:xfrm>
              <a:off x="3676650" y="1101726"/>
              <a:ext cx="469900"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7" name="Rectangle 21"/>
            <p:cNvSpPr>
              <a:spLocks noChangeArrowheads="1"/>
            </p:cNvSpPr>
            <p:nvPr/>
          </p:nvSpPr>
          <p:spPr bwMode="auto">
            <a:xfrm>
              <a:off x="3676650" y="1198563"/>
              <a:ext cx="469900"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8" name="Freeform 22"/>
            <p:cNvSpPr/>
            <p:nvPr/>
          </p:nvSpPr>
          <p:spPr bwMode="auto">
            <a:xfrm>
              <a:off x="3590925" y="482601"/>
              <a:ext cx="641350" cy="862013"/>
            </a:xfrm>
            <a:custGeom>
              <a:avLst/>
              <a:gdLst>
                <a:gd name="T0" fmla="*/ 229 w 404"/>
                <a:gd name="T1" fmla="*/ 0 h 543"/>
                <a:gd name="T2" fmla="*/ 229 w 404"/>
                <a:gd name="T3" fmla="*/ 30 h 543"/>
                <a:gd name="T4" fmla="*/ 373 w 404"/>
                <a:gd name="T5" fmla="*/ 30 h 543"/>
                <a:gd name="T6" fmla="*/ 373 w 404"/>
                <a:gd name="T7" fmla="*/ 513 h 543"/>
                <a:gd name="T8" fmla="*/ 33 w 404"/>
                <a:gd name="T9" fmla="*/ 513 h 543"/>
                <a:gd name="T10" fmla="*/ 31 w 404"/>
                <a:gd name="T11" fmla="*/ 387 h 543"/>
                <a:gd name="T12" fmla="*/ 0 w 404"/>
                <a:gd name="T13" fmla="*/ 387 h 543"/>
                <a:gd name="T14" fmla="*/ 0 w 404"/>
                <a:gd name="T15" fmla="*/ 543 h 543"/>
                <a:gd name="T16" fmla="*/ 404 w 404"/>
                <a:gd name="T17" fmla="*/ 543 h 543"/>
                <a:gd name="T18" fmla="*/ 404 w 404"/>
                <a:gd name="T19" fmla="*/ 0 h 543"/>
                <a:gd name="T20" fmla="*/ 229 w 404"/>
                <a:gd name="T21" fmla="*/ 0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4" h="543">
                  <a:moveTo>
                    <a:pt x="229" y="0"/>
                  </a:moveTo>
                  <a:lnTo>
                    <a:pt x="229" y="30"/>
                  </a:lnTo>
                  <a:lnTo>
                    <a:pt x="373" y="30"/>
                  </a:lnTo>
                  <a:lnTo>
                    <a:pt x="373" y="513"/>
                  </a:lnTo>
                  <a:lnTo>
                    <a:pt x="33" y="513"/>
                  </a:lnTo>
                  <a:lnTo>
                    <a:pt x="31" y="387"/>
                  </a:lnTo>
                  <a:lnTo>
                    <a:pt x="0" y="387"/>
                  </a:lnTo>
                  <a:lnTo>
                    <a:pt x="0" y="543"/>
                  </a:lnTo>
                  <a:lnTo>
                    <a:pt x="404" y="543"/>
                  </a:lnTo>
                  <a:lnTo>
                    <a:pt x="404" y="0"/>
                  </a:lnTo>
                  <a:lnTo>
                    <a:pt x="229"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9" name="Rectangle 23"/>
            <p:cNvSpPr>
              <a:spLocks noChangeArrowheads="1"/>
            </p:cNvSpPr>
            <p:nvPr/>
          </p:nvSpPr>
          <p:spPr bwMode="auto">
            <a:xfrm>
              <a:off x="3959225" y="989013"/>
              <a:ext cx="182563"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0" name="Freeform 24"/>
            <p:cNvSpPr>
              <a:spLocks noEditPoints="1"/>
            </p:cNvSpPr>
            <p:nvPr/>
          </p:nvSpPr>
          <p:spPr bwMode="auto">
            <a:xfrm>
              <a:off x="3295650" y="230188"/>
              <a:ext cx="639763" cy="852488"/>
            </a:xfrm>
            <a:custGeom>
              <a:avLst/>
              <a:gdLst>
                <a:gd name="T0" fmla="*/ 403 w 403"/>
                <a:gd name="T1" fmla="*/ 0 h 537"/>
                <a:gd name="T2" fmla="*/ 0 w 403"/>
                <a:gd name="T3" fmla="*/ 0 h 537"/>
                <a:gd name="T4" fmla="*/ 0 w 403"/>
                <a:gd name="T5" fmla="*/ 447 h 537"/>
                <a:gd name="T6" fmla="*/ 92 w 403"/>
                <a:gd name="T7" fmla="*/ 537 h 537"/>
                <a:gd name="T8" fmla="*/ 403 w 403"/>
                <a:gd name="T9" fmla="*/ 537 h 537"/>
                <a:gd name="T10" fmla="*/ 403 w 403"/>
                <a:gd name="T11" fmla="*/ 0 h 537"/>
                <a:gd name="T12" fmla="*/ 373 w 403"/>
                <a:gd name="T13" fmla="*/ 508 h 537"/>
                <a:gd name="T14" fmla="*/ 108 w 403"/>
                <a:gd name="T15" fmla="*/ 508 h 537"/>
                <a:gd name="T16" fmla="*/ 108 w 403"/>
                <a:gd name="T17" fmla="*/ 433 h 537"/>
                <a:gd name="T18" fmla="*/ 30 w 403"/>
                <a:gd name="T19" fmla="*/ 433 h 537"/>
                <a:gd name="T20" fmla="*/ 30 w 403"/>
                <a:gd name="T21" fmla="*/ 31 h 537"/>
                <a:gd name="T22" fmla="*/ 373 w 403"/>
                <a:gd name="T23" fmla="*/ 31 h 537"/>
                <a:gd name="T24" fmla="*/ 373 w 403"/>
                <a:gd name="T25" fmla="*/ 508 h 5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3" h="537">
                  <a:moveTo>
                    <a:pt x="403" y="0"/>
                  </a:moveTo>
                  <a:lnTo>
                    <a:pt x="0" y="0"/>
                  </a:lnTo>
                  <a:lnTo>
                    <a:pt x="0" y="447"/>
                  </a:lnTo>
                  <a:lnTo>
                    <a:pt x="92" y="537"/>
                  </a:lnTo>
                  <a:lnTo>
                    <a:pt x="403" y="537"/>
                  </a:lnTo>
                  <a:lnTo>
                    <a:pt x="403" y="0"/>
                  </a:lnTo>
                  <a:close/>
                  <a:moveTo>
                    <a:pt x="373" y="508"/>
                  </a:moveTo>
                  <a:lnTo>
                    <a:pt x="108" y="508"/>
                  </a:lnTo>
                  <a:lnTo>
                    <a:pt x="108" y="433"/>
                  </a:lnTo>
                  <a:lnTo>
                    <a:pt x="30" y="433"/>
                  </a:lnTo>
                  <a:lnTo>
                    <a:pt x="30" y="31"/>
                  </a:lnTo>
                  <a:lnTo>
                    <a:pt x="373" y="31"/>
                  </a:lnTo>
                  <a:lnTo>
                    <a:pt x="373" y="50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1" name="Rectangle 25"/>
            <p:cNvSpPr>
              <a:spLocks noChangeArrowheads="1"/>
            </p:cNvSpPr>
            <p:nvPr/>
          </p:nvSpPr>
          <p:spPr bwMode="auto">
            <a:xfrm>
              <a:off x="3441700" y="376238"/>
              <a:ext cx="176213" cy="3238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2" name="Rectangle 26"/>
            <p:cNvSpPr>
              <a:spLocks noChangeArrowheads="1"/>
            </p:cNvSpPr>
            <p:nvPr/>
          </p:nvSpPr>
          <p:spPr bwMode="auto">
            <a:xfrm>
              <a:off x="3411538" y="755651"/>
              <a:ext cx="438150" cy="460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3" name="Rectangle 27"/>
            <p:cNvSpPr>
              <a:spLocks noChangeArrowheads="1"/>
            </p:cNvSpPr>
            <p:nvPr/>
          </p:nvSpPr>
          <p:spPr bwMode="auto">
            <a:xfrm>
              <a:off x="3670300" y="565151"/>
              <a:ext cx="179388"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4" name="Rectangle 28"/>
            <p:cNvSpPr>
              <a:spLocks noChangeArrowheads="1"/>
            </p:cNvSpPr>
            <p:nvPr/>
          </p:nvSpPr>
          <p:spPr bwMode="auto">
            <a:xfrm>
              <a:off x="3670300" y="658813"/>
              <a:ext cx="179388" cy="412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5" name="Rectangle 29"/>
            <p:cNvSpPr>
              <a:spLocks noChangeArrowheads="1"/>
            </p:cNvSpPr>
            <p:nvPr/>
          </p:nvSpPr>
          <p:spPr bwMode="auto">
            <a:xfrm>
              <a:off x="3670300" y="471488"/>
              <a:ext cx="179388"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6" name="Rectangle 30"/>
            <p:cNvSpPr>
              <a:spLocks noChangeArrowheads="1"/>
            </p:cNvSpPr>
            <p:nvPr/>
          </p:nvSpPr>
          <p:spPr bwMode="auto">
            <a:xfrm>
              <a:off x="3670300" y="376238"/>
              <a:ext cx="179388" cy="412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7" name="Rectangle 31"/>
            <p:cNvSpPr>
              <a:spLocks noChangeArrowheads="1"/>
            </p:cNvSpPr>
            <p:nvPr/>
          </p:nvSpPr>
          <p:spPr bwMode="auto">
            <a:xfrm>
              <a:off x="3411538" y="842963"/>
              <a:ext cx="438150"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29" name="Freeform 6"/>
          <p:cNvSpPr/>
          <p:nvPr userDrawn="1"/>
        </p:nvSpPr>
        <p:spPr bwMode="auto">
          <a:xfrm>
            <a:off x="3213039" y="296368"/>
            <a:ext cx="8978961" cy="864888"/>
          </a:xfrm>
          <a:custGeom>
            <a:avLst/>
            <a:gdLst>
              <a:gd name="T0" fmla="*/ 6409 w 6533"/>
              <a:gd name="T1" fmla="*/ 0 h 617"/>
              <a:gd name="T2" fmla="*/ 0 w 6533"/>
              <a:gd name="T3" fmla="*/ 0 h 617"/>
              <a:gd name="T4" fmla="*/ 126 w 6533"/>
              <a:gd name="T5" fmla="*/ 310 h 617"/>
              <a:gd name="T6" fmla="*/ 0 w 6533"/>
              <a:gd name="T7" fmla="*/ 617 h 617"/>
              <a:gd name="T8" fmla="*/ 6409 w 6533"/>
              <a:gd name="T9" fmla="*/ 617 h 617"/>
              <a:gd name="T10" fmla="*/ 6533 w 6533"/>
              <a:gd name="T11" fmla="*/ 310 h 617"/>
              <a:gd name="T12" fmla="*/ 6409 w 6533"/>
              <a:gd name="T13" fmla="*/ 0 h 617"/>
              <a:gd name="connsiteX0" fmla="*/ 9810 w 9810"/>
              <a:gd name="connsiteY0" fmla="*/ 0 h 10000"/>
              <a:gd name="connsiteX1" fmla="*/ 0 w 9810"/>
              <a:gd name="connsiteY1" fmla="*/ 0 h 10000"/>
              <a:gd name="connsiteX2" fmla="*/ 193 w 9810"/>
              <a:gd name="connsiteY2" fmla="*/ 5024 h 10000"/>
              <a:gd name="connsiteX3" fmla="*/ 0 w 9810"/>
              <a:gd name="connsiteY3" fmla="*/ 10000 h 10000"/>
              <a:gd name="connsiteX4" fmla="*/ 9810 w 9810"/>
              <a:gd name="connsiteY4" fmla="*/ 10000 h 10000"/>
              <a:gd name="connsiteX5" fmla="*/ 7589 w 9810"/>
              <a:gd name="connsiteY5" fmla="*/ 5574 h 10000"/>
              <a:gd name="connsiteX6" fmla="*/ 9810 w 9810"/>
              <a:gd name="connsiteY6" fmla="*/ 0 h 10000"/>
              <a:gd name="connsiteX0-1" fmla="*/ 7021 w 10000"/>
              <a:gd name="connsiteY0-2" fmla="*/ 0 h 10000"/>
              <a:gd name="connsiteX1-3" fmla="*/ 0 w 10000"/>
              <a:gd name="connsiteY1-4" fmla="*/ 0 h 10000"/>
              <a:gd name="connsiteX2-5" fmla="*/ 197 w 10000"/>
              <a:gd name="connsiteY2-6" fmla="*/ 5024 h 10000"/>
              <a:gd name="connsiteX3-7" fmla="*/ 0 w 10000"/>
              <a:gd name="connsiteY3-8" fmla="*/ 10000 h 10000"/>
              <a:gd name="connsiteX4-9" fmla="*/ 10000 w 10000"/>
              <a:gd name="connsiteY4-10" fmla="*/ 10000 h 10000"/>
              <a:gd name="connsiteX5-11" fmla="*/ 7736 w 10000"/>
              <a:gd name="connsiteY5-12" fmla="*/ 5574 h 10000"/>
              <a:gd name="connsiteX6-13" fmla="*/ 7021 w 10000"/>
              <a:gd name="connsiteY6-14" fmla="*/ 0 h 10000"/>
              <a:gd name="connsiteX0-15" fmla="*/ 7021 w 7736"/>
              <a:gd name="connsiteY0-16" fmla="*/ 0 h 10038"/>
              <a:gd name="connsiteX1-17" fmla="*/ 0 w 7736"/>
              <a:gd name="connsiteY1-18" fmla="*/ 0 h 10038"/>
              <a:gd name="connsiteX2-19" fmla="*/ 197 w 7736"/>
              <a:gd name="connsiteY2-20" fmla="*/ 5024 h 10038"/>
              <a:gd name="connsiteX3-21" fmla="*/ 0 w 7736"/>
              <a:gd name="connsiteY3-22" fmla="*/ 10000 h 10038"/>
              <a:gd name="connsiteX4-23" fmla="*/ 7017 w 7736"/>
              <a:gd name="connsiteY4-24" fmla="*/ 10038 h 10038"/>
              <a:gd name="connsiteX5-25" fmla="*/ 7736 w 7736"/>
              <a:gd name="connsiteY5-26" fmla="*/ 5574 h 10038"/>
              <a:gd name="connsiteX6-27" fmla="*/ 7021 w 7736"/>
              <a:gd name="connsiteY6-28" fmla="*/ 0 h 10038"/>
              <a:gd name="connsiteX0-29" fmla="*/ 9076 w 9316"/>
              <a:gd name="connsiteY0-30" fmla="*/ 0 h 10000"/>
              <a:gd name="connsiteX1-31" fmla="*/ 0 w 9316"/>
              <a:gd name="connsiteY1-32" fmla="*/ 0 h 10000"/>
              <a:gd name="connsiteX2-33" fmla="*/ 255 w 9316"/>
              <a:gd name="connsiteY2-34" fmla="*/ 5005 h 10000"/>
              <a:gd name="connsiteX3-35" fmla="*/ 0 w 9316"/>
              <a:gd name="connsiteY3-36" fmla="*/ 9962 h 10000"/>
              <a:gd name="connsiteX4-37" fmla="*/ 9071 w 9316"/>
              <a:gd name="connsiteY4-38" fmla="*/ 10000 h 10000"/>
              <a:gd name="connsiteX5-39" fmla="*/ 9316 w 9316"/>
              <a:gd name="connsiteY5-40" fmla="*/ 5668 h 10000"/>
              <a:gd name="connsiteX6-41" fmla="*/ 9076 w 9316"/>
              <a:gd name="connsiteY6-42" fmla="*/ 0 h 10000"/>
              <a:gd name="connsiteX0-43" fmla="*/ 9742 w 10000"/>
              <a:gd name="connsiteY0-44" fmla="*/ 0 h 10000"/>
              <a:gd name="connsiteX1-45" fmla="*/ 0 w 10000"/>
              <a:gd name="connsiteY1-46" fmla="*/ 0 h 10000"/>
              <a:gd name="connsiteX2-47" fmla="*/ 274 w 10000"/>
              <a:gd name="connsiteY2-48" fmla="*/ 5005 h 10000"/>
              <a:gd name="connsiteX3-49" fmla="*/ 0 w 10000"/>
              <a:gd name="connsiteY3-50" fmla="*/ 9962 h 10000"/>
              <a:gd name="connsiteX4-51" fmla="*/ 9737 w 10000"/>
              <a:gd name="connsiteY4-52" fmla="*/ 10000 h 10000"/>
              <a:gd name="connsiteX5-53" fmla="*/ 10000 w 10000"/>
              <a:gd name="connsiteY5-54" fmla="*/ 5668 h 10000"/>
              <a:gd name="connsiteX6-55" fmla="*/ 9742 w 10000"/>
              <a:gd name="connsiteY6-56" fmla="*/ 0 h 10000"/>
              <a:gd name="connsiteX0-57" fmla="*/ 9742 w 9877"/>
              <a:gd name="connsiteY0-58" fmla="*/ 0 h 10000"/>
              <a:gd name="connsiteX1-59" fmla="*/ 0 w 9877"/>
              <a:gd name="connsiteY1-60" fmla="*/ 0 h 10000"/>
              <a:gd name="connsiteX2-61" fmla="*/ 274 w 9877"/>
              <a:gd name="connsiteY2-62" fmla="*/ 5005 h 10000"/>
              <a:gd name="connsiteX3-63" fmla="*/ 0 w 9877"/>
              <a:gd name="connsiteY3-64" fmla="*/ 9962 h 10000"/>
              <a:gd name="connsiteX4-65" fmla="*/ 9737 w 9877"/>
              <a:gd name="connsiteY4-66" fmla="*/ 10000 h 10000"/>
              <a:gd name="connsiteX5-67" fmla="*/ 9738 w 9877"/>
              <a:gd name="connsiteY5-68" fmla="*/ 5783 h 10000"/>
              <a:gd name="connsiteX6-69" fmla="*/ 9742 w 9877"/>
              <a:gd name="connsiteY6-70" fmla="*/ 0 h 10000"/>
              <a:gd name="connsiteX0-71" fmla="*/ 9863 w 9991"/>
              <a:gd name="connsiteY0-72" fmla="*/ 0 h 10000"/>
              <a:gd name="connsiteX1-73" fmla="*/ 0 w 9991"/>
              <a:gd name="connsiteY1-74" fmla="*/ 0 h 10000"/>
              <a:gd name="connsiteX2-75" fmla="*/ 277 w 9991"/>
              <a:gd name="connsiteY2-76" fmla="*/ 5005 h 10000"/>
              <a:gd name="connsiteX3-77" fmla="*/ 0 w 9991"/>
              <a:gd name="connsiteY3-78" fmla="*/ 9962 h 10000"/>
              <a:gd name="connsiteX4-79" fmla="*/ 9858 w 9991"/>
              <a:gd name="connsiteY4-80" fmla="*/ 10000 h 10000"/>
              <a:gd name="connsiteX5-81" fmla="*/ 9817 w 9991"/>
              <a:gd name="connsiteY5-82" fmla="*/ 5783 h 10000"/>
              <a:gd name="connsiteX6-83" fmla="*/ 9863 w 9991"/>
              <a:gd name="connsiteY6-84" fmla="*/ 0 h 10000"/>
              <a:gd name="connsiteX0-85" fmla="*/ 9872 w 10014"/>
              <a:gd name="connsiteY0-86" fmla="*/ 0 h 10000"/>
              <a:gd name="connsiteX1-87" fmla="*/ 0 w 10014"/>
              <a:gd name="connsiteY1-88" fmla="*/ 0 h 10000"/>
              <a:gd name="connsiteX2-89" fmla="*/ 277 w 10014"/>
              <a:gd name="connsiteY2-90" fmla="*/ 5005 h 10000"/>
              <a:gd name="connsiteX3-91" fmla="*/ 0 w 10014"/>
              <a:gd name="connsiteY3-92" fmla="*/ 9962 h 10000"/>
              <a:gd name="connsiteX4-93" fmla="*/ 9867 w 10014"/>
              <a:gd name="connsiteY4-94" fmla="*/ 10000 h 10000"/>
              <a:gd name="connsiteX5-95" fmla="*/ 9890 w 10014"/>
              <a:gd name="connsiteY5-96" fmla="*/ 5745 h 10000"/>
              <a:gd name="connsiteX6-97" fmla="*/ 9872 w 10014"/>
              <a:gd name="connsiteY6-98" fmla="*/ 0 h 10000"/>
              <a:gd name="connsiteX0-99" fmla="*/ 9872 w 10030"/>
              <a:gd name="connsiteY0-100" fmla="*/ 0 h 10000"/>
              <a:gd name="connsiteX1-101" fmla="*/ 0 w 10030"/>
              <a:gd name="connsiteY1-102" fmla="*/ 0 h 10000"/>
              <a:gd name="connsiteX2-103" fmla="*/ 277 w 10030"/>
              <a:gd name="connsiteY2-104" fmla="*/ 5005 h 10000"/>
              <a:gd name="connsiteX3-105" fmla="*/ 0 w 10030"/>
              <a:gd name="connsiteY3-106" fmla="*/ 9962 h 10000"/>
              <a:gd name="connsiteX4-107" fmla="*/ 9867 w 10030"/>
              <a:gd name="connsiteY4-108" fmla="*/ 10000 h 10000"/>
              <a:gd name="connsiteX5-109" fmla="*/ 9890 w 10030"/>
              <a:gd name="connsiteY5-110" fmla="*/ 5745 h 10000"/>
              <a:gd name="connsiteX6-111" fmla="*/ 9872 w 10030"/>
              <a:gd name="connsiteY6-112" fmla="*/ 0 h 10000"/>
              <a:gd name="connsiteX0-113" fmla="*/ 9872 w 9921"/>
              <a:gd name="connsiteY0-114" fmla="*/ 0 h 10000"/>
              <a:gd name="connsiteX1-115" fmla="*/ 0 w 9921"/>
              <a:gd name="connsiteY1-116" fmla="*/ 0 h 10000"/>
              <a:gd name="connsiteX2-117" fmla="*/ 277 w 9921"/>
              <a:gd name="connsiteY2-118" fmla="*/ 5005 h 10000"/>
              <a:gd name="connsiteX3-119" fmla="*/ 0 w 9921"/>
              <a:gd name="connsiteY3-120" fmla="*/ 9962 h 10000"/>
              <a:gd name="connsiteX4-121" fmla="*/ 9867 w 9921"/>
              <a:gd name="connsiteY4-122" fmla="*/ 10000 h 10000"/>
              <a:gd name="connsiteX5-123" fmla="*/ 9890 w 9921"/>
              <a:gd name="connsiteY5-124" fmla="*/ 5745 h 10000"/>
              <a:gd name="connsiteX6-125" fmla="*/ 9872 w 9921"/>
              <a:gd name="connsiteY6-126" fmla="*/ 0 h 10000"/>
              <a:gd name="connsiteX0-127" fmla="*/ 9951 w 9974"/>
              <a:gd name="connsiteY0-128" fmla="*/ 0 h 10000"/>
              <a:gd name="connsiteX1-129" fmla="*/ 0 w 9974"/>
              <a:gd name="connsiteY1-130" fmla="*/ 0 h 10000"/>
              <a:gd name="connsiteX2-131" fmla="*/ 279 w 9974"/>
              <a:gd name="connsiteY2-132" fmla="*/ 5005 h 10000"/>
              <a:gd name="connsiteX3-133" fmla="*/ 0 w 9974"/>
              <a:gd name="connsiteY3-134" fmla="*/ 9962 h 10000"/>
              <a:gd name="connsiteX4-135" fmla="*/ 9946 w 9974"/>
              <a:gd name="connsiteY4-136" fmla="*/ 10000 h 10000"/>
              <a:gd name="connsiteX5-137" fmla="*/ 9969 w 9974"/>
              <a:gd name="connsiteY5-138" fmla="*/ 5745 h 10000"/>
              <a:gd name="connsiteX6-139" fmla="*/ 9951 w 9974"/>
              <a:gd name="connsiteY6-140" fmla="*/ 0 h 10000"/>
              <a:gd name="connsiteX0-141" fmla="*/ 9977 w 10001"/>
              <a:gd name="connsiteY0-142" fmla="*/ 0 h 10000"/>
              <a:gd name="connsiteX1-143" fmla="*/ 0 w 10001"/>
              <a:gd name="connsiteY1-144" fmla="*/ 0 h 10000"/>
              <a:gd name="connsiteX2-145" fmla="*/ 280 w 10001"/>
              <a:gd name="connsiteY2-146" fmla="*/ 5005 h 10000"/>
              <a:gd name="connsiteX3-147" fmla="*/ 0 w 10001"/>
              <a:gd name="connsiteY3-148" fmla="*/ 9962 h 10000"/>
              <a:gd name="connsiteX4-149" fmla="*/ 9972 w 10001"/>
              <a:gd name="connsiteY4-150" fmla="*/ 10000 h 10000"/>
              <a:gd name="connsiteX5-151" fmla="*/ 9995 w 10001"/>
              <a:gd name="connsiteY5-152" fmla="*/ 5745 h 10000"/>
              <a:gd name="connsiteX6-153" fmla="*/ 9977 w 10001"/>
              <a:gd name="connsiteY6-154" fmla="*/ 0 h 10000"/>
              <a:gd name="connsiteX0-155" fmla="*/ 9977 w 10001"/>
              <a:gd name="connsiteY0-156" fmla="*/ 0 h 10000"/>
              <a:gd name="connsiteX1-157" fmla="*/ 0 w 10001"/>
              <a:gd name="connsiteY1-158" fmla="*/ 0 h 10000"/>
              <a:gd name="connsiteX2-159" fmla="*/ 280 w 10001"/>
              <a:gd name="connsiteY2-160" fmla="*/ 5005 h 10000"/>
              <a:gd name="connsiteX3-161" fmla="*/ 0 w 10001"/>
              <a:gd name="connsiteY3-162" fmla="*/ 9962 h 10000"/>
              <a:gd name="connsiteX4-163" fmla="*/ 9972 w 10001"/>
              <a:gd name="connsiteY4-164" fmla="*/ 10000 h 10000"/>
              <a:gd name="connsiteX5-165" fmla="*/ 9995 w 10001"/>
              <a:gd name="connsiteY5-166" fmla="*/ 5745 h 10000"/>
              <a:gd name="connsiteX6-167" fmla="*/ 9977 w 10001"/>
              <a:gd name="connsiteY6-168" fmla="*/ 0 h 10000"/>
              <a:gd name="connsiteX0-169" fmla="*/ 9977 w 10001"/>
              <a:gd name="connsiteY0-170" fmla="*/ 0 h 10000"/>
              <a:gd name="connsiteX1-171" fmla="*/ 0 w 10001"/>
              <a:gd name="connsiteY1-172" fmla="*/ 0 h 10000"/>
              <a:gd name="connsiteX2-173" fmla="*/ 280 w 10001"/>
              <a:gd name="connsiteY2-174" fmla="*/ 5005 h 10000"/>
              <a:gd name="connsiteX3-175" fmla="*/ 0 w 10001"/>
              <a:gd name="connsiteY3-176" fmla="*/ 9962 h 10000"/>
              <a:gd name="connsiteX4-177" fmla="*/ 9972 w 10001"/>
              <a:gd name="connsiteY4-178" fmla="*/ 10000 h 10000"/>
              <a:gd name="connsiteX5-179" fmla="*/ 9995 w 10001"/>
              <a:gd name="connsiteY5-180" fmla="*/ 5745 h 10000"/>
              <a:gd name="connsiteX6-181" fmla="*/ 9977 w 10001"/>
              <a:gd name="connsiteY6-182" fmla="*/ 0 h 10000"/>
              <a:gd name="connsiteX0-183" fmla="*/ 9977 w 9995"/>
              <a:gd name="connsiteY0-184" fmla="*/ 0 h 10000"/>
              <a:gd name="connsiteX1-185" fmla="*/ 0 w 9995"/>
              <a:gd name="connsiteY1-186" fmla="*/ 0 h 10000"/>
              <a:gd name="connsiteX2-187" fmla="*/ 280 w 9995"/>
              <a:gd name="connsiteY2-188" fmla="*/ 5005 h 10000"/>
              <a:gd name="connsiteX3-189" fmla="*/ 0 w 9995"/>
              <a:gd name="connsiteY3-190" fmla="*/ 9962 h 10000"/>
              <a:gd name="connsiteX4-191" fmla="*/ 9972 w 9995"/>
              <a:gd name="connsiteY4-192" fmla="*/ 10000 h 10000"/>
              <a:gd name="connsiteX5-193" fmla="*/ 9995 w 9995"/>
              <a:gd name="connsiteY5-194" fmla="*/ 5745 h 10000"/>
              <a:gd name="connsiteX6-195" fmla="*/ 9977 w 9995"/>
              <a:gd name="connsiteY6-196" fmla="*/ 0 h 10000"/>
              <a:gd name="connsiteX0-197" fmla="*/ 9999 w 10000"/>
              <a:gd name="connsiteY0-198" fmla="*/ 0 h 10000"/>
              <a:gd name="connsiteX1-199" fmla="*/ 0 w 10000"/>
              <a:gd name="connsiteY1-200" fmla="*/ 0 h 10000"/>
              <a:gd name="connsiteX2-201" fmla="*/ 280 w 10000"/>
              <a:gd name="connsiteY2-202" fmla="*/ 5005 h 10000"/>
              <a:gd name="connsiteX3-203" fmla="*/ 0 w 10000"/>
              <a:gd name="connsiteY3-204" fmla="*/ 9962 h 10000"/>
              <a:gd name="connsiteX4-205" fmla="*/ 9977 w 10000"/>
              <a:gd name="connsiteY4-206" fmla="*/ 10000 h 10000"/>
              <a:gd name="connsiteX5-207" fmla="*/ 10000 w 10000"/>
              <a:gd name="connsiteY5-208" fmla="*/ 5745 h 10000"/>
              <a:gd name="connsiteX6-209" fmla="*/ 9999 w 10000"/>
              <a:gd name="connsiteY6-210" fmla="*/ 0 h 10000"/>
              <a:gd name="connsiteX0-211" fmla="*/ 9999 w 10004"/>
              <a:gd name="connsiteY0-212" fmla="*/ 0 h 10000"/>
              <a:gd name="connsiteX1-213" fmla="*/ 0 w 10004"/>
              <a:gd name="connsiteY1-214" fmla="*/ 0 h 10000"/>
              <a:gd name="connsiteX2-215" fmla="*/ 280 w 10004"/>
              <a:gd name="connsiteY2-216" fmla="*/ 5005 h 10000"/>
              <a:gd name="connsiteX3-217" fmla="*/ 0 w 10004"/>
              <a:gd name="connsiteY3-218" fmla="*/ 9962 h 10000"/>
              <a:gd name="connsiteX4-219" fmla="*/ 10000 w 10004"/>
              <a:gd name="connsiteY4-220" fmla="*/ 10000 h 10000"/>
              <a:gd name="connsiteX5-221" fmla="*/ 10000 w 10004"/>
              <a:gd name="connsiteY5-222" fmla="*/ 5745 h 10000"/>
              <a:gd name="connsiteX6-223" fmla="*/ 9999 w 10004"/>
              <a:gd name="connsiteY6-224" fmla="*/ 0 h 10000"/>
              <a:gd name="connsiteX0-225" fmla="*/ 9999 w 10000"/>
              <a:gd name="connsiteY0-226" fmla="*/ 0 h 10000"/>
              <a:gd name="connsiteX1-227" fmla="*/ 0 w 10000"/>
              <a:gd name="connsiteY1-228" fmla="*/ 0 h 10000"/>
              <a:gd name="connsiteX2-229" fmla="*/ 280 w 10000"/>
              <a:gd name="connsiteY2-230" fmla="*/ 5005 h 10000"/>
              <a:gd name="connsiteX3-231" fmla="*/ 0 w 10000"/>
              <a:gd name="connsiteY3-232" fmla="*/ 9962 h 10000"/>
              <a:gd name="connsiteX4-233" fmla="*/ 10000 w 10000"/>
              <a:gd name="connsiteY4-234" fmla="*/ 10000 h 10000"/>
              <a:gd name="connsiteX5-235" fmla="*/ 10000 w 10000"/>
              <a:gd name="connsiteY5-236" fmla="*/ 5745 h 10000"/>
              <a:gd name="connsiteX6-237" fmla="*/ 9999 w 10000"/>
              <a:gd name="connsiteY6-238" fmla="*/ 0 h 10000"/>
              <a:gd name="connsiteX0-239" fmla="*/ 14796 w 14796"/>
              <a:gd name="connsiteY0-240" fmla="*/ 0 h 10000"/>
              <a:gd name="connsiteX1-241" fmla="*/ 0 w 14796"/>
              <a:gd name="connsiteY1-242" fmla="*/ 0 h 10000"/>
              <a:gd name="connsiteX2-243" fmla="*/ 280 w 14796"/>
              <a:gd name="connsiteY2-244" fmla="*/ 5005 h 10000"/>
              <a:gd name="connsiteX3-245" fmla="*/ 0 w 14796"/>
              <a:gd name="connsiteY3-246" fmla="*/ 9962 h 10000"/>
              <a:gd name="connsiteX4-247" fmla="*/ 10000 w 14796"/>
              <a:gd name="connsiteY4-248" fmla="*/ 10000 h 10000"/>
              <a:gd name="connsiteX5-249" fmla="*/ 10000 w 14796"/>
              <a:gd name="connsiteY5-250" fmla="*/ 5745 h 10000"/>
              <a:gd name="connsiteX6-251" fmla="*/ 14796 w 14796"/>
              <a:gd name="connsiteY6-252" fmla="*/ 0 h 10000"/>
              <a:gd name="connsiteX0-253" fmla="*/ 14796 w 14796"/>
              <a:gd name="connsiteY0-254" fmla="*/ 0 h 9968"/>
              <a:gd name="connsiteX1-255" fmla="*/ 0 w 14796"/>
              <a:gd name="connsiteY1-256" fmla="*/ 0 h 9968"/>
              <a:gd name="connsiteX2-257" fmla="*/ 280 w 14796"/>
              <a:gd name="connsiteY2-258" fmla="*/ 5005 h 9968"/>
              <a:gd name="connsiteX3-259" fmla="*/ 0 w 14796"/>
              <a:gd name="connsiteY3-260" fmla="*/ 9962 h 9968"/>
              <a:gd name="connsiteX4-261" fmla="*/ 14788 w 14796"/>
              <a:gd name="connsiteY4-262" fmla="*/ 9968 h 9968"/>
              <a:gd name="connsiteX5-263" fmla="*/ 10000 w 14796"/>
              <a:gd name="connsiteY5-264" fmla="*/ 5745 h 9968"/>
              <a:gd name="connsiteX6-265" fmla="*/ 14796 w 14796"/>
              <a:gd name="connsiteY6-266" fmla="*/ 0 h 9968"/>
              <a:gd name="connsiteX0-267" fmla="*/ 10000 w 10000"/>
              <a:gd name="connsiteY0-268" fmla="*/ 0 h 10000"/>
              <a:gd name="connsiteX1-269" fmla="*/ 0 w 10000"/>
              <a:gd name="connsiteY1-270" fmla="*/ 0 h 10000"/>
              <a:gd name="connsiteX2-271" fmla="*/ 189 w 10000"/>
              <a:gd name="connsiteY2-272" fmla="*/ 5021 h 10000"/>
              <a:gd name="connsiteX3-273" fmla="*/ 0 w 10000"/>
              <a:gd name="connsiteY3-274" fmla="*/ 9994 h 10000"/>
              <a:gd name="connsiteX4-275" fmla="*/ 9995 w 10000"/>
              <a:gd name="connsiteY4-276" fmla="*/ 10000 h 10000"/>
              <a:gd name="connsiteX5-277" fmla="*/ 9998 w 10000"/>
              <a:gd name="connsiteY5-278" fmla="*/ 6152 h 10000"/>
              <a:gd name="connsiteX6-279" fmla="*/ 10000 w 10000"/>
              <a:gd name="connsiteY6-280" fmla="*/ 0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0000" h="10000">
                <a:moveTo>
                  <a:pt x="10000" y="0"/>
                </a:moveTo>
                <a:lnTo>
                  <a:pt x="0" y="0"/>
                </a:lnTo>
                <a:cubicBezTo>
                  <a:pt x="62" y="1674"/>
                  <a:pt x="124" y="3347"/>
                  <a:pt x="189" y="5021"/>
                </a:cubicBezTo>
                <a:cubicBezTo>
                  <a:pt x="124" y="6679"/>
                  <a:pt x="62" y="8336"/>
                  <a:pt x="0" y="9994"/>
                </a:cubicBezTo>
                <a:lnTo>
                  <a:pt x="9995" y="10000"/>
                </a:lnTo>
                <a:cubicBezTo>
                  <a:pt x="9993" y="8184"/>
                  <a:pt x="9998" y="8051"/>
                  <a:pt x="9998" y="6152"/>
                </a:cubicBezTo>
                <a:cubicBezTo>
                  <a:pt x="9996" y="3296"/>
                  <a:pt x="10001" y="2674"/>
                  <a:pt x="10000" y="0"/>
                </a:cubicBez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30" name="Freeform 11"/>
          <p:cNvSpPr/>
          <p:nvPr userDrawn="1"/>
        </p:nvSpPr>
        <p:spPr bwMode="auto">
          <a:xfrm>
            <a:off x="310766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Layout>
</file>

<file path=ppt/slideLayouts/slideLayout166.xml><?xml version="1.0" encoding="utf-8"?>
<p:sldLayout xmlns:a="http://schemas.openxmlformats.org/drawingml/2006/main" xmlns:r="http://schemas.openxmlformats.org/officeDocument/2006/relationships" xmlns:p="http://schemas.openxmlformats.org/presentationml/2006/main" userDrawn="1">
  <p:cSld name="6#本节概述和学习目标(可选)">
    <p:spTree>
      <p:nvGrpSpPr>
        <p:cNvPr id="1" name=""/>
        <p:cNvGrpSpPr/>
        <p:nvPr/>
      </p:nvGrpSpPr>
      <p:grpSpPr>
        <a:xfrm>
          <a:off x="0" y="0"/>
          <a:ext cx="0" cy="0"/>
          <a:chOff x="0" y="0"/>
          <a:chExt cx="0" cy="0"/>
        </a:xfrm>
      </p:grpSpPr>
      <p:sp>
        <p:nvSpPr>
          <p:cNvPr id="7" name="内容占位符 6"/>
          <p:cNvSpPr>
            <a:spLocks noGrp="1"/>
          </p:cNvSpPr>
          <p:nvPr>
            <p:ph sz="quarter" idx="10"/>
          </p:nvPr>
        </p:nvSpPr>
        <p:spPr>
          <a:xfrm>
            <a:off x="912285" y="1233487"/>
            <a:ext cx="10560049" cy="4680000"/>
          </a:xfrm>
        </p:spPr>
        <p:txBody>
          <a:bodyPr/>
          <a:lstStyle>
            <a:lvl1pPr algn="just">
              <a:defRPr>
                <a:latin typeface="+mn-ea"/>
                <a:ea typeface="+mn-ea"/>
                <a:cs typeface="Arial" panose="020B0604020202020204" pitchFamily="34" charset="0"/>
              </a:defRPr>
            </a:lvl1pPr>
            <a:lvl2pPr algn="just">
              <a:defRPr>
                <a:latin typeface="+mn-ea"/>
                <a:ea typeface="+mn-ea"/>
                <a:cs typeface="Arial" panose="020B0604020202020204" pitchFamily="34" charset="0"/>
              </a:defRPr>
            </a:lvl2pPr>
            <a:lvl3pPr algn="just">
              <a:defRPr>
                <a:latin typeface="+mn-ea"/>
                <a:ea typeface="+mn-ea"/>
                <a:cs typeface="Arial" panose="020B0604020202020204" pitchFamily="34" charset="0"/>
              </a:defRPr>
            </a:lvl3pPr>
            <a:lvl4pPr algn="just">
              <a:defRPr>
                <a:latin typeface="+mn-ea"/>
                <a:ea typeface="+mn-ea"/>
                <a:cs typeface="Arial" panose="020B0604020202020204" pitchFamily="34" charset="0"/>
              </a:defRPr>
            </a:lvl4pPr>
            <a:lvl5pPr algn="just">
              <a:defRPr>
                <a:latin typeface="+mn-ea"/>
                <a:ea typeface="+mn-ea"/>
                <a:cs typeface="Arial" panose="020B0604020202020204" pitchFamily="34" charset="0"/>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6" name="TextBox 10"/>
          <p:cNvSpPr txBox="1"/>
          <p:nvPr userDrawn="1"/>
        </p:nvSpPr>
        <p:spPr bwMode="auto">
          <a:xfrm>
            <a:off x="1595500" y="408779"/>
            <a:ext cx="9829738" cy="639559"/>
          </a:xfrm>
          <a:prstGeom prst="rect">
            <a:avLst/>
          </a:prstGeom>
          <a:noFill/>
          <a:ln w="9525">
            <a:noFill/>
            <a:miter lim="800000"/>
          </a:ln>
        </p:spPr>
        <p:txBody>
          <a:bodyPr wrap="square" lIns="99980" tIns="49987" rIns="99980" bIns="49987" rtlCol="0">
            <a:spAutoFit/>
          </a:bodyPr>
          <a:lstStyle/>
          <a:p>
            <a:pPr defTabSz="1001395" eaLnBrk="0" hangingPunct="0"/>
            <a:r>
              <a:rPr lang="zh-CN" altLang="en-US" sz="3500" b="1" dirty="0" smtClean="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rPr>
              <a:t>本节概述和学习目标</a:t>
            </a:r>
            <a:endParaRPr lang="zh-CN" altLang="en-US" sz="3500" b="1" dirty="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0"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11" name="组合 10"/>
          <p:cNvGrpSpPr/>
          <p:nvPr userDrawn="1"/>
        </p:nvGrpSpPr>
        <p:grpSpPr>
          <a:xfrm>
            <a:off x="587388" y="505779"/>
            <a:ext cx="374708" cy="445558"/>
            <a:chOff x="-1647825" y="2492375"/>
            <a:chExt cx="1947863" cy="2316163"/>
          </a:xfrm>
          <a:solidFill>
            <a:schemeClr val="bg1"/>
          </a:solidFill>
        </p:grpSpPr>
        <p:sp>
          <p:nvSpPr>
            <p:cNvPr id="12"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3"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Tree>
  </p:cSld>
  <p:clrMapOvr>
    <a:masterClrMapping/>
  </p:clrMapOvr>
  <p:timing>
    <p:tnLst>
      <p:par>
        <p:cTn id="1" dur="indefinite" restart="never" nodeType="tmRoot"/>
      </p:par>
    </p:tnLst>
  </p:timing>
</p:sldLayout>
</file>

<file path=ppt/slideLayouts/slideLayout167.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168.xml><?xml version="1.0" encoding="utf-8"?>
<p:sldLayout xmlns:a="http://schemas.openxmlformats.org/drawingml/2006/main" xmlns:r="http://schemas.openxmlformats.org/officeDocument/2006/relationships" xmlns:p="http://schemas.openxmlformats.org/presentationml/2006/main" userDrawn="1">
  <p:cSld name="5#目录">
    <p:spTree>
      <p:nvGrpSpPr>
        <p:cNvPr id="1" name=""/>
        <p:cNvGrpSpPr/>
        <p:nvPr/>
      </p:nvGrpSpPr>
      <p:grpSpPr>
        <a:xfrm>
          <a:off x="0" y="0"/>
          <a:ext cx="0" cy="0"/>
          <a:chOff x="0" y="0"/>
          <a:chExt cx="0" cy="0"/>
        </a:xfrm>
      </p:grpSpPr>
      <p:sp>
        <p:nvSpPr>
          <p:cNvPr id="8" name="文本占位符 6"/>
          <p:cNvSpPr>
            <a:spLocks noGrp="1"/>
          </p:cNvSpPr>
          <p:nvPr>
            <p:ph type="body" sz="quarter" idx="10" hasCustomPrompt="1"/>
          </p:nvPr>
        </p:nvSpPr>
        <p:spPr>
          <a:xfrm>
            <a:off x="912283" y="1233487"/>
            <a:ext cx="10558800" cy="4680000"/>
          </a:xfrm>
        </p:spPr>
        <p:txBody>
          <a:bodyPr/>
          <a:lstStyle>
            <a:lvl1pPr marL="457200" marR="0" indent="-457200" algn="just" defTabSz="802005" rtl="0" eaLnBrk="1" fontAlgn="base" latinLnBrk="0" hangingPunct="1">
              <a:lnSpc>
                <a:spcPct val="140000"/>
              </a:lnSpc>
              <a:spcBef>
                <a:spcPct val="30000"/>
              </a:spcBef>
              <a:spcAft>
                <a:spcPct val="0"/>
              </a:spcAft>
              <a:buClr>
                <a:schemeClr val="tx1"/>
              </a:buClr>
              <a:buSzPct val="100000"/>
              <a:buFont typeface="+mj-lt"/>
              <a:buAutoNum type="arabicPeriod"/>
              <a:defRPr>
                <a:latin typeface="+mn-ea"/>
                <a:ea typeface="+mn-ea"/>
                <a:cs typeface="Arial" panose="020B0604020202020204" pitchFamily="34" charset="0"/>
              </a:defRPr>
            </a:lvl1pPr>
            <a:lvl2pPr>
              <a:buFont typeface="Wingdings" panose="05000000000000000000" pitchFamily="2" charset="2"/>
              <a:buChar char="p"/>
              <a:defRPr/>
            </a:lvl2pPr>
            <a:lvl3pPr>
              <a:defRPr/>
            </a:lvl3pPr>
            <a:lvl5pPr>
              <a:buNone/>
              <a:defRPr/>
            </a:lvl5pPr>
          </a:lstStyle>
          <a:p>
            <a:pPr marL="457200" indent="-457200">
              <a:buSzPct val="100000"/>
              <a:buFont typeface="+mj-lt"/>
              <a:buAutoNum type="arabicPeriod"/>
            </a:pPr>
            <a:r>
              <a:rPr lang="zh-CN" altLang="en-US" dirty="0"/>
              <a:t>一级目录一</a:t>
            </a:r>
            <a:endParaRPr lang="en-US" altLang="zh-CN" dirty="0"/>
          </a:p>
          <a:p>
            <a:pPr marL="457200" indent="-457200">
              <a:buSzPct val="100000"/>
              <a:buFont typeface="+mj-lt"/>
              <a:buAutoNum type="arabicPeriod"/>
            </a:pPr>
            <a:r>
              <a:rPr lang="zh-CN" altLang="en-US" dirty="0"/>
              <a:t>一级目录二</a:t>
            </a:r>
            <a:endParaRPr lang="en-US" altLang="zh-CN" dirty="0"/>
          </a:p>
          <a:p>
            <a:pPr marL="457200" indent="-457200">
              <a:buSzPct val="100000"/>
              <a:buFont typeface="+mj-lt"/>
              <a:buAutoNum type="arabicPeriod"/>
            </a:pPr>
            <a:r>
              <a:rPr lang="zh-CN" altLang="en-US" dirty="0"/>
              <a:t>一级目录三</a:t>
            </a:r>
            <a:endParaRPr lang="en-US" altLang="zh-CN" dirty="0"/>
          </a:p>
          <a:p>
            <a:pPr marL="457200" indent="-457200">
              <a:buSzPct val="100000"/>
              <a:buFont typeface="+mj-lt"/>
              <a:buAutoNum type="arabicPeriod"/>
            </a:pPr>
            <a:r>
              <a:rPr lang="zh-CN" altLang="en-US" dirty="0"/>
              <a:t>一级目录四</a:t>
            </a:r>
            <a:endParaRPr lang="en-US" altLang="zh-CN" dirty="0"/>
          </a:p>
          <a:p>
            <a:endParaRPr lang="zh-CN" altLang="en-US" dirty="0"/>
          </a:p>
        </p:txBody>
      </p:sp>
      <p:sp>
        <p:nvSpPr>
          <p:cNvPr id="6" name="TextBox 10"/>
          <p:cNvSpPr txBox="1"/>
          <p:nvPr userDrawn="1"/>
        </p:nvSpPr>
        <p:spPr bwMode="auto">
          <a:xfrm>
            <a:off x="1595500" y="408779"/>
            <a:ext cx="1665402" cy="639559"/>
          </a:xfrm>
          <a:prstGeom prst="rect">
            <a:avLst/>
          </a:prstGeom>
          <a:noFill/>
          <a:ln w="9525">
            <a:noFill/>
            <a:miter lim="800000"/>
          </a:ln>
        </p:spPr>
        <p:txBody>
          <a:bodyPr wrap="square" lIns="99980" tIns="49987" rIns="99980" bIns="49987" rtlCol="0">
            <a:spAutoFit/>
          </a:bodyPr>
          <a:lstStyle/>
          <a:p>
            <a:pPr defTabSz="1001395" eaLnBrk="0" hangingPunct="0"/>
            <a:r>
              <a:rPr lang="zh-CN" altLang="en-US" sz="3500" b="1" dirty="0" smtClean="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rPr>
              <a:t>目录</a:t>
            </a:r>
            <a:endParaRPr lang="zh-CN" altLang="en-US" sz="3500" b="1" dirty="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7"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9"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10" name="组合 9"/>
          <p:cNvGrpSpPr/>
          <p:nvPr userDrawn="1"/>
        </p:nvGrpSpPr>
        <p:grpSpPr>
          <a:xfrm>
            <a:off x="587388" y="515379"/>
            <a:ext cx="358335" cy="426359"/>
            <a:chOff x="3295650" y="230188"/>
            <a:chExt cx="936625" cy="1114426"/>
          </a:xfrm>
          <a:solidFill>
            <a:schemeClr val="bg1"/>
          </a:solidFill>
        </p:grpSpPr>
        <p:sp>
          <p:nvSpPr>
            <p:cNvPr id="11" name="Rectangle 16"/>
            <p:cNvSpPr>
              <a:spLocks noChangeArrowheads="1"/>
            </p:cNvSpPr>
            <p:nvPr/>
          </p:nvSpPr>
          <p:spPr bwMode="auto">
            <a:xfrm>
              <a:off x="3959225" y="876301"/>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3" name="Rectangle 17"/>
            <p:cNvSpPr>
              <a:spLocks noChangeArrowheads="1"/>
            </p:cNvSpPr>
            <p:nvPr/>
          </p:nvSpPr>
          <p:spPr bwMode="auto">
            <a:xfrm>
              <a:off x="3959225" y="777876"/>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4" name="Rectangle 18"/>
            <p:cNvSpPr>
              <a:spLocks noChangeArrowheads="1"/>
            </p:cNvSpPr>
            <p:nvPr/>
          </p:nvSpPr>
          <p:spPr bwMode="auto">
            <a:xfrm>
              <a:off x="3959225" y="677863"/>
              <a:ext cx="182563"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5" name="Rectangle 19"/>
            <p:cNvSpPr>
              <a:spLocks noChangeArrowheads="1"/>
            </p:cNvSpPr>
            <p:nvPr/>
          </p:nvSpPr>
          <p:spPr bwMode="auto">
            <a:xfrm>
              <a:off x="3959225" y="582613"/>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6" name="Rectangle 20"/>
            <p:cNvSpPr>
              <a:spLocks noChangeArrowheads="1"/>
            </p:cNvSpPr>
            <p:nvPr/>
          </p:nvSpPr>
          <p:spPr bwMode="auto">
            <a:xfrm>
              <a:off x="3676650" y="1101726"/>
              <a:ext cx="469900"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7" name="Rectangle 21"/>
            <p:cNvSpPr>
              <a:spLocks noChangeArrowheads="1"/>
            </p:cNvSpPr>
            <p:nvPr/>
          </p:nvSpPr>
          <p:spPr bwMode="auto">
            <a:xfrm>
              <a:off x="3676650" y="1198563"/>
              <a:ext cx="469900"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8" name="Freeform 22"/>
            <p:cNvSpPr/>
            <p:nvPr/>
          </p:nvSpPr>
          <p:spPr bwMode="auto">
            <a:xfrm>
              <a:off x="3590925" y="482601"/>
              <a:ext cx="641350" cy="862013"/>
            </a:xfrm>
            <a:custGeom>
              <a:avLst/>
              <a:gdLst>
                <a:gd name="T0" fmla="*/ 229 w 404"/>
                <a:gd name="T1" fmla="*/ 0 h 543"/>
                <a:gd name="T2" fmla="*/ 229 w 404"/>
                <a:gd name="T3" fmla="*/ 30 h 543"/>
                <a:gd name="T4" fmla="*/ 373 w 404"/>
                <a:gd name="T5" fmla="*/ 30 h 543"/>
                <a:gd name="T6" fmla="*/ 373 w 404"/>
                <a:gd name="T7" fmla="*/ 513 h 543"/>
                <a:gd name="T8" fmla="*/ 33 w 404"/>
                <a:gd name="T9" fmla="*/ 513 h 543"/>
                <a:gd name="T10" fmla="*/ 31 w 404"/>
                <a:gd name="T11" fmla="*/ 387 h 543"/>
                <a:gd name="T12" fmla="*/ 0 w 404"/>
                <a:gd name="T13" fmla="*/ 387 h 543"/>
                <a:gd name="T14" fmla="*/ 0 w 404"/>
                <a:gd name="T15" fmla="*/ 543 h 543"/>
                <a:gd name="T16" fmla="*/ 404 w 404"/>
                <a:gd name="T17" fmla="*/ 543 h 543"/>
                <a:gd name="T18" fmla="*/ 404 w 404"/>
                <a:gd name="T19" fmla="*/ 0 h 543"/>
                <a:gd name="T20" fmla="*/ 229 w 404"/>
                <a:gd name="T21" fmla="*/ 0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4" h="543">
                  <a:moveTo>
                    <a:pt x="229" y="0"/>
                  </a:moveTo>
                  <a:lnTo>
                    <a:pt x="229" y="30"/>
                  </a:lnTo>
                  <a:lnTo>
                    <a:pt x="373" y="30"/>
                  </a:lnTo>
                  <a:lnTo>
                    <a:pt x="373" y="513"/>
                  </a:lnTo>
                  <a:lnTo>
                    <a:pt x="33" y="513"/>
                  </a:lnTo>
                  <a:lnTo>
                    <a:pt x="31" y="387"/>
                  </a:lnTo>
                  <a:lnTo>
                    <a:pt x="0" y="387"/>
                  </a:lnTo>
                  <a:lnTo>
                    <a:pt x="0" y="543"/>
                  </a:lnTo>
                  <a:lnTo>
                    <a:pt x="404" y="543"/>
                  </a:lnTo>
                  <a:lnTo>
                    <a:pt x="404" y="0"/>
                  </a:lnTo>
                  <a:lnTo>
                    <a:pt x="229"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9" name="Rectangle 23"/>
            <p:cNvSpPr>
              <a:spLocks noChangeArrowheads="1"/>
            </p:cNvSpPr>
            <p:nvPr/>
          </p:nvSpPr>
          <p:spPr bwMode="auto">
            <a:xfrm>
              <a:off x="3959225" y="989013"/>
              <a:ext cx="182563"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0" name="Freeform 24"/>
            <p:cNvSpPr>
              <a:spLocks noEditPoints="1"/>
            </p:cNvSpPr>
            <p:nvPr/>
          </p:nvSpPr>
          <p:spPr bwMode="auto">
            <a:xfrm>
              <a:off x="3295650" y="230188"/>
              <a:ext cx="639763" cy="852488"/>
            </a:xfrm>
            <a:custGeom>
              <a:avLst/>
              <a:gdLst>
                <a:gd name="T0" fmla="*/ 403 w 403"/>
                <a:gd name="T1" fmla="*/ 0 h 537"/>
                <a:gd name="T2" fmla="*/ 0 w 403"/>
                <a:gd name="T3" fmla="*/ 0 h 537"/>
                <a:gd name="T4" fmla="*/ 0 w 403"/>
                <a:gd name="T5" fmla="*/ 447 h 537"/>
                <a:gd name="T6" fmla="*/ 92 w 403"/>
                <a:gd name="T7" fmla="*/ 537 h 537"/>
                <a:gd name="T8" fmla="*/ 403 w 403"/>
                <a:gd name="T9" fmla="*/ 537 h 537"/>
                <a:gd name="T10" fmla="*/ 403 w 403"/>
                <a:gd name="T11" fmla="*/ 0 h 537"/>
                <a:gd name="T12" fmla="*/ 373 w 403"/>
                <a:gd name="T13" fmla="*/ 508 h 537"/>
                <a:gd name="T14" fmla="*/ 108 w 403"/>
                <a:gd name="T15" fmla="*/ 508 h 537"/>
                <a:gd name="T16" fmla="*/ 108 w 403"/>
                <a:gd name="T17" fmla="*/ 433 h 537"/>
                <a:gd name="T18" fmla="*/ 30 w 403"/>
                <a:gd name="T19" fmla="*/ 433 h 537"/>
                <a:gd name="T20" fmla="*/ 30 w 403"/>
                <a:gd name="T21" fmla="*/ 31 h 537"/>
                <a:gd name="T22" fmla="*/ 373 w 403"/>
                <a:gd name="T23" fmla="*/ 31 h 537"/>
                <a:gd name="T24" fmla="*/ 373 w 403"/>
                <a:gd name="T25" fmla="*/ 508 h 5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3" h="537">
                  <a:moveTo>
                    <a:pt x="403" y="0"/>
                  </a:moveTo>
                  <a:lnTo>
                    <a:pt x="0" y="0"/>
                  </a:lnTo>
                  <a:lnTo>
                    <a:pt x="0" y="447"/>
                  </a:lnTo>
                  <a:lnTo>
                    <a:pt x="92" y="537"/>
                  </a:lnTo>
                  <a:lnTo>
                    <a:pt x="403" y="537"/>
                  </a:lnTo>
                  <a:lnTo>
                    <a:pt x="403" y="0"/>
                  </a:lnTo>
                  <a:close/>
                  <a:moveTo>
                    <a:pt x="373" y="508"/>
                  </a:moveTo>
                  <a:lnTo>
                    <a:pt x="108" y="508"/>
                  </a:lnTo>
                  <a:lnTo>
                    <a:pt x="108" y="433"/>
                  </a:lnTo>
                  <a:lnTo>
                    <a:pt x="30" y="433"/>
                  </a:lnTo>
                  <a:lnTo>
                    <a:pt x="30" y="31"/>
                  </a:lnTo>
                  <a:lnTo>
                    <a:pt x="373" y="31"/>
                  </a:lnTo>
                  <a:lnTo>
                    <a:pt x="373" y="50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1" name="Rectangle 25"/>
            <p:cNvSpPr>
              <a:spLocks noChangeArrowheads="1"/>
            </p:cNvSpPr>
            <p:nvPr/>
          </p:nvSpPr>
          <p:spPr bwMode="auto">
            <a:xfrm>
              <a:off x="3441700" y="376238"/>
              <a:ext cx="176213" cy="3238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2" name="Rectangle 26"/>
            <p:cNvSpPr>
              <a:spLocks noChangeArrowheads="1"/>
            </p:cNvSpPr>
            <p:nvPr/>
          </p:nvSpPr>
          <p:spPr bwMode="auto">
            <a:xfrm>
              <a:off x="3411538" y="755651"/>
              <a:ext cx="438150" cy="460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3" name="Rectangle 27"/>
            <p:cNvSpPr>
              <a:spLocks noChangeArrowheads="1"/>
            </p:cNvSpPr>
            <p:nvPr/>
          </p:nvSpPr>
          <p:spPr bwMode="auto">
            <a:xfrm>
              <a:off x="3670300" y="565151"/>
              <a:ext cx="179388"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4" name="Rectangle 28"/>
            <p:cNvSpPr>
              <a:spLocks noChangeArrowheads="1"/>
            </p:cNvSpPr>
            <p:nvPr/>
          </p:nvSpPr>
          <p:spPr bwMode="auto">
            <a:xfrm>
              <a:off x="3670300" y="658813"/>
              <a:ext cx="179388" cy="412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5" name="Rectangle 29"/>
            <p:cNvSpPr>
              <a:spLocks noChangeArrowheads="1"/>
            </p:cNvSpPr>
            <p:nvPr/>
          </p:nvSpPr>
          <p:spPr bwMode="auto">
            <a:xfrm>
              <a:off x="3670300" y="471488"/>
              <a:ext cx="179388"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6" name="Rectangle 30"/>
            <p:cNvSpPr>
              <a:spLocks noChangeArrowheads="1"/>
            </p:cNvSpPr>
            <p:nvPr/>
          </p:nvSpPr>
          <p:spPr bwMode="auto">
            <a:xfrm>
              <a:off x="3670300" y="376238"/>
              <a:ext cx="179388" cy="412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7" name="Rectangle 31"/>
            <p:cNvSpPr>
              <a:spLocks noChangeArrowheads="1"/>
            </p:cNvSpPr>
            <p:nvPr/>
          </p:nvSpPr>
          <p:spPr bwMode="auto">
            <a:xfrm>
              <a:off x="3411538" y="842963"/>
              <a:ext cx="438150"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29" name="Freeform 6"/>
          <p:cNvSpPr/>
          <p:nvPr userDrawn="1"/>
        </p:nvSpPr>
        <p:spPr bwMode="auto">
          <a:xfrm>
            <a:off x="3213039" y="296368"/>
            <a:ext cx="8978961" cy="864888"/>
          </a:xfrm>
          <a:custGeom>
            <a:avLst/>
            <a:gdLst>
              <a:gd name="T0" fmla="*/ 6409 w 6533"/>
              <a:gd name="T1" fmla="*/ 0 h 617"/>
              <a:gd name="T2" fmla="*/ 0 w 6533"/>
              <a:gd name="T3" fmla="*/ 0 h 617"/>
              <a:gd name="T4" fmla="*/ 126 w 6533"/>
              <a:gd name="T5" fmla="*/ 310 h 617"/>
              <a:gd name="T6" fmla="*/ 0 w 6533"/>
              <a:gd name="T7" fmla="*/ 617 h 617"/>
              <a:gd name="T8" fmla="*/ 6409 w 6533"/>
              <a:gd name="T9" fmla="*/ 617 h 617"/>
              <a:gd name="T10" fmla="*/ 6533 w 6533"/>
              <a:gd name="T11" fmla="*/ 310 h 617"/>
              <a:gd name="T12" fmla="*/ 6409 w 6533"/>
              <a:gd name="T13" fmla="*/ 0 h 617"/>
              <a:gd name="connsiteX0" fmla="*/ 9810 w 9810"/>
              <a:gd name="connsiteY0" fmla="*/ 0 h 10000"/>
              <a:gd name="connsiteX1" fmla="*/ 0 w 9810"/>
              <a:gd name="connsiteY1" fmla="*/ 0 h 10000"/>
              <a:gd name="connsiteX2" fmla="*/ 193 w 9810"/>
              <a:gd name="connsiteY2" fmla="*/ 5024 h 10000"/>
              <a:gd name="connsiteX3" fmla="*/ 0 w 9810"/>
              <a:gd name="connsiteY3" fmla="*/ 10000 h 10000"/>
              <a:gd name="connsiteX4" fmla="*/ 9810 w 9810"/>
              <a:gd name="connsiteY4" fmla="*/ 10000 h 10000"/>
              <a:gd name="connsiteX5" fmla="*/ 7589 w 9810"/>
              <a:gd name="connsiteY5" fmla="*/ 5574 h 10000"/>
              <a:gd name="connsiteX6" fmla="*/ 9810 w 9810"/>
              <a:gd name="connsiteY6" fmla="*/ 0 h 10000"/>
              <a:gd name="connsiteX0-1" fmla="*/ 7021 w 10000"/>
              <a:gd name="connsiteY0-2" fmla="*/ 0 h 10000"/>
              <a:gd name="connsiteX1-3" fmla="*/ 0 w 10000"/>
              <a:gd name="connsiteY1-4" fmla="*/ 0 h 10000"/>
              <a:gd name="connsiteX2-5" fmla="*/ 197 w 10000"/>
              <a:gd name="connsiteY2-6" fmla="*/ 5024 h 10000"/>
              <a:gd name="connsiteX3-7" fmla="*/ 0 w 10000"/>
              <a:gd name="connsiteY3-8" fmla="*/ 10000 h 10000"/>
              <a:gd name="connsiteX4-9" fmla="*/ 10000 w 10000"/>
              <a:gd name="connsiteY4-10" fmla="*/ 10000 h 10000"/>
              <a:gd name="connsiteX5-11" fmla="*/ 7736 w 10000"/>
              <a:gd name="connsiteY5-12" fmla="*/ 5574 h 10000"/>
              <a:gd name="connsiteX6-13" fmla="*/ 7021 w 10000"/>
              <a:gd name="connsiteY6-14" fmla="*/ 0 h 10000"/>
              <a:gd name="connsiteX0-15" fmla="*/ 7021 w 7736"/>
              <a:gd name="connsiteY0-16" fmla="*/ 0 h 10038"/>
              <a:gd name="connsiteX1-17" fmla="*/ 0 w 7736"/>
              <a:gd name="connsiteY1-18" fmla="*/ 0 h 10038"/>
              <a:gd name="connsiteX2-19" fmla="*/ 197 w 7736"/>
              <a:gd name="connsiteY2-20" fmla="*/ 5024 h 10038"/>
              <a:gd name="connsiteX3-21" fmla="*/ 0 w 7736"/>
              <a:gd name="connsiteY3-22" fmla="*/ 10000 h 10038"/>
              <a:gd name="connsiteX4-23" fmla="*/ 7017 w 7736"/>
              <a:gd name="connsiteY4-24" fmla="*/ 10038 h 10038"/>
              <a:gd name="connsiteX5-25" fmla="*/ 7736 w 7736"/>
              <a:gd name="connsiteY5-26" fmla="*/ 5574 h 10038"/>
              <a:gd name="connsiteX6-27" fmla="*/ 7021 w 7736"/>
              <a:gd name="connsiteY6-28" fmla="*/ 0 h 10038"/>
              <a:gd name="connsiteX0-29" fmla="*/ 9076 w 9316"/>
              <a:gd name="connsiteY0-30" fmla="*/ 0 h 10000"/>
              <a:gd name="connsiteX1-31" fmla="*/ 0 w 9316"/>
              <a:gd name="connsiteY1-32" fmla="*/ 0 h 10000"/>
              <a:gd name="connsiteX2-33" fmla="*/ 255 w 9316"/>
              <a:gd name="connsiteY2-34" fmla="*/ 5005 h 10000"/>
              <a:gd name="connsiteX3-35" fmla="*/ 0 w 9316"/>
              <a:gd name="connsiteY3-36" fmla="*/ 9962 h 10000"/>
              <a:gd name="connsiteX4-37" fmla="*/ 9071 w 9316"/>
              <a:gd name="connsiteY4-38" fmla="*/ 10000 h 10000"/>
              <a:gd name="connsiteX5-39" fmla="*/ 9316 w 9316"/>
              <a:gd name="connsiteY5-40" fmla="*/ 5668 h 10000"/>
              <a:gd name="connsiteX6-41" fmla="*/ 9076 w 9316"/>
              <a:gd name="connsiteY6-42" fmla="*/ 0 h 10000"/>
              <a:gd name="connsiteX0-43" fmla="*/ 9742 w 10000"/>
              <a:gd name="connsiteY0-44" fmla="*/ 0 h 10000"/>
              <a:gd name="connsiteX1-45" fmla="*/ 0 w 10000"/>
              <a:gd name="connsiteY1-46" fmla="*/ 0 h 10000"/>
              <a:gd name="connsiteX2-47" fmla="*/ 274 w 10000"/>
              <a:gd name="connsiteY2-48" fmla="*/ 5005 h 10000"/>
              <a:gd name="connsiteX3-49" fmla="*/ 0 w 10000"/>
              <a:gd name="connsiteY3-50" fmla="*/ 9962 h 10000"/>
              <a:gd name="connsiteX4-51" fmla="*/ 9737 w 10000"/>
              <a:gd name="connsiteY4-52" fmla="*/ 10000 h 10000"/>
              <a:gd name="connsiteX5-53" fmla="*/ 10000 w 10000"/>
              <a:gd name="connsiteY5-54" fmla="*/ 5668 h 10000"/>
              <a:gd name="connsiteX6-55" fmla="*/ 9742 w 10000"/>
              <a:gd name="connsiteY6-56" fmla="*/ 0 h 10000"/>
              <a:gd name="connsiteX0-57" fmla="*/ 9742 w 9877"/>
              <a:gd name="connsiteY0-58" fmla="*/ 0 h 10000"/>
              <a:gd name="connsiteX1-59" fmla="*/ 0 w 9877"/>
              <a:gd name="connsiteY1-60" fmla="*/ 0 h 10000"/>
              <a:gd name="connsiteX2-61" fmla="*/ 274 w 9877"/>
              <a:gd name="connsiteY2-62" fmla="*/ 5005 h 10000"/>
              <a:gd name="connsiteX3-63" fmla="*/ 0 w 9877"/>
              <a:gd name="connsiteY3-64" fmla="*/ 9962 h 10000"/>
              <a:gd name="connsiteX4-65" fmla="*/ 9737 w 9877"/>
              <a:gd name="connsiteY4-66" fmla="*/ 10000 h 10000"/>
              <a:gd name="connsiteX5-67" fmla="*/ 9738 w 9877"/>
              <a:gd name="connsiteY5-68" fmla="*/ 5783 h 10000"/>
              <a:gd name="connsiteX6-69" fmla="*/ 9742 w 9877"/>
              <a:gd name="connsiteY6-70" fmla="*/ 0 h 10000"/>
              <a:gd name="connsiteX0-71" fmla="*/ 9863 w 9991"/>
              <a:gd name="connsiteY0-72" fmla="*/ 0 h 10000"/>
              <a:gd name="connsiteX1-73" fmla="*/ 0 w 9991"/>
              <a:gd name="connsiteY1-74" fmla="*/ 0 h 10000"/>
              <a:gd name="connsiteX2-75" fmla="*/ 277 w 9991"/>
              <a:gd name="connsiteY2-76" fmla="*/ 5005 h 10000"/>
              <a:gd name="connsiteX3-77" fmla="*/ 0 w 9991"/>
              <a:gd name="connsiteY3-78" fmla="*/ 9962 h 10000"/>
              <a:gd name="connsiteX4-79" fmla="*/ 9858 w 9991"/>
              <a:gd name="connsiteY4-80" fmla="*/ 10000 h 10000"/>
              <a:gd name="connsiteX5-81" fmla="*/ 9817 w 9991"/>
              <a:gd name="connsiteY5-82" fmla="*/ 5783 h 10000"/>
              <a:gd name="connsiteX6-83" fmla="*/ 9863 w 9991"/>
              <a:gd name="connsiteY6-84" fmla="*/ 0 h 10000"/>
              <a:gd name="connsiteX0-85" fmla="*/ 9872 w 10014"/>
              <a:gd name="connsiteY0-86" fmla="*/ 0 h 10000"/>
              <a:gd name="connsiteX1-87" fmla="*/ 0 w 10014"/>
              <a:gd name="connsiteY1-88" fmla="*/ 0 h 10000"/>
              <a:gd name="connsiteX2-89" fmla="*/ 277 w 10014"/>
              <a:gd name="connsiteY2-90" fmla="*/ 5005 h 10000"/>
              <a:gd name="connsiteX3-91" fmla="*/ 0 w 10014"/>
              <a:gd name="connsiteY3-92" fmla="*/ 9962 h 10000"/>
              <a:gd name="connsiteX4-93" fmla="*/ 9867 w 10014"/>
              <a:gd name="connsiteY4-94" fmla="*/ 10000 h 10000"/>
              <a:gd name="connsiteX5-95" fmla="*/ 9890 w 10014"/>
              <a:gd name="connsiteY5-96" fmla="*/ 5745 h 10000"/>
              <a:gd name="connsiteX6-97" fmla="*/ 9872 w 10014"/>
              <a:gd name="connsiteY6-98" fmla="*/ 0 h 10000"/>
              <a:gd name="connsiteX0-99" fmla="*/ 9872 w 10030"/>
              <a:gd name="connsiteY0-100" fmla="*/ 0 h 10000"/>
              <a:gd name="connsiteX1-101" fmla="*/ 0 w 10030"/>
              <a:gd name="connsiteY1-102" fmla="*/ 0 h 10000"/>
              <a:gd name="connsiteX2-103" fmla="*/ 277 w 10030"/>
              <a:gd name="connsiteY2-104" fmla="*/ 5005 h 10000"/>
              <a:gd name="connsiteX3-105" fmla="*/ 0 w 10030"/>
              <a:gd name="connsiteY3-106" fmla="*/ 9962 h 10000"/>
              <a:gd name="connsiteX4-107" fmla="*/ 9867 w 10030"/>
              <a:gd name="connsiteY4-108" fmla="*/ 10000 h 10000"/>
              <a:gd name="connsiteX5-109" fmla="*/ 9890 w 10030"/>
              <a:gd name="connsiteY5-110" fmla="*/ 5745 h 10000"/>
              <a:gd name="connsiteX6-111" fmla="*/ 9872 w 10030"/>
              <a:gd name="connsiteY6-112" fmla="*/ 0 h 10000"/>
              <a:gd name="connsiteX0-113" fmla="*/ 9872 w 9921"/>
              <a:gd name="connsiteY0-114" fmla="*/ 0 h 10000"/>
              <a:gd name="connsiteX1-115" fmla="*/ 0 w 9921"/>
              <a:gd name="connsiteY1-116" fmla="*/ 0 h 10000"/>
              <a:gd name="connsiteX2-117" fmla="*/ 277 w 9921"/>
              <a:gd name="connsiteY2-118" fmla="*/ 5005 h 10000"/>
              <a:gd name="connsiteX3-119" fmla="*/ 0 w 9921"/>
              <a:gd name="connsiteY3-120" fmla="*/ 9962 h 10000"/>
              <a:gd name="connsiteX4-121" fmla="*/ 9867 w 9921"/>
              <a:gd name="connsiteY4-122" fmla="*/ 10000 h 10000"/>
              <a:gd name="connsiteX5-123" fmla="*/ 9890 w 9921"/>
              <a:gd name="connsiteY5-124" fmla="*/ 5745 h 10000"/>
              <a:gd name="connsiteX6-125" fmla="*/ 9872 w 9921"/>
              <a:gd name="connsiteY6-126" fmla="*/ 0 h 10000"/>
              <a:gd name="connsiteX0-127" fmla="*/ 9951 w 9974"/>
              <a:gd name="connsiteY0-128" fmla="*/ 0 h 10000"/>
              <a:gd name="connsiteX1-129" fmla="*/ 0 w 9974"/>
              <a:gd name="connsiteY1-130" fmla="*/ 0 h 10000"/>
              <a:gd name="connsiteX2-131" fmla="*/ 279 w 9974"/>
              <a:gd name="connsiteY2-132" fmla="*/ 5005 h 10000"/>
              <a:gd name="connsiteX3-133" fmla="*/ 0 w 9974"/>
              <a:gd name="connsiteY3-134" fmla="*/ 9962 h 10000"/>
              <a:gd name="connsiteX4-135" fmla="*/ 9946 w 9974"/>
              <a:gd name="connsiteY4-136" fmla="*/ 10000 h 10000"/>
              <a:gd name="connsiteX5-137" fmla="*/ 9969 w 9974"/>
              <a:gd name="connsiteY5-138" fmla="*/ 5745 h 10000"/>
              <a:gd name="connsiteX6-139" fmla="*/ 9951 w 9974"/>
              <a:gd name="connsiteY6-140" fmla="*/ 0 h 10000"/>
              <a:gd name="connsiteX0-141" fmla="*/ 9977 w 10001"/>
              <a:gd name="connsiteY0-142" fmla="*/ 0 h 10000"/>
              <a:gd name="connsiteX1-143" fmla="*/ 0 w 10001"/>
              <a:gd name="connsiteY1-144" fmla="*/ 0 h 10000"/>
              <a:gd name="connsiteX2-145" fmla="*/ 280 w 10001"/>
              <a:gd name="connsiteY2-146" fmla="*/ 5005 h 10000"/>
              <a:gd name="connsiteX3-147" fmla="*/ 0 w 10001"/>
              <a:gd name="connsiteY3-148" fmla="*/ 9962 h 10000"/>
              <a:gd name="connsiteX4-149" fmla="*/ 9972 w 10001"/>
              <a:gd name="connsiteY4-150" fmla="*/ 10000 h 10000"/>
              <a:gd name="connsiteX5-151" fmla="*/ 9995 w 10001"/>
              <a:gd name="connsiteY5-152" fmla="*/ 5745 h 10000"/>
              <a:gd name="connsiteX6-153" fmla="*/ 9977 w 10001"/>
              <a:gd name="connsiteY6-154" fmla="*/ 0 h 10000"/>
              <a:gd name="connsiteX0-155" fmla="*/ 9977 w 10001"/>
              <a:gd name="connsiteY0-156" fmla="*/ 0 h 10000"/>
              <a:gd name="connsiteX1-157" fmla="*/ 0 w 10001"/>
              <a:gd name="connsiteY1-158" fmla="*/ 0 h 10000"/>
              <a:gd name="connsiteX2-159" fmla="*/ 280 w 10001"/>
              <a:gd name="connsiteY2-160" fmla="*/ 5005 h 10000"/>
              <a:gd name="connsiteX3-161" fmla="*/ 0 w 10001"/>
              <a:gd name="connsiteY3-162" fmla="*/ 9962 h 10000"/>
              <a:gd name="connsiteX4-163" fmla="*/ 9972 w 10001"/>
              <a:gd name="connsiteY4-164" fmla="*/ 10000 h 10000"/>
              <a:gd name="connsiteX5-165" fmla="*/ 9995 w 10001"/>
              <a:gd name="connsiteY5-166" fmla="*/ 5745 h 10000"/>
              <a:gd name="connsiteX6-167" fmla="*/ 9977 w 10001"/>
              <a:gd name="connsiteY6-168" fmla="*/ 0 h 10000"/>
              <a:gd name="connsiteX0-169" fmla="*/ 9977 w 10001"/>
              <a:gd name="connsiteY0-170" fmla="*/ 0 h 10000"/>
              <a:gd name="connsiteX1-171" fmla="*/ 0 w 10001"/>
              <a:gd name="connsiteY1-172" fmla="*/ 0 h 10000"/>
              <a:gd name="connsiteX2-173" fmla="*/ 280 w 10001"/>
              <a:gd name="connsiteY2-174" fmla="*/ 5005 h 10000"/>
              <a:gd name="connsiteX3-175" fmla="*/ 0 w 10001"/>
              <a:gd name="connsiteY3-176" fmla="*/ 9962 h 10000"/>
              <a:gd name="connsiteX4-177" fmla="*/ 9972 w 10001"/>
              <a:gd name="connsiteY4-178" fmla="*/ 10000 h 10000"/>
              <a:gd name="connsiteX5-179" fmla="*/ 9995 w 10001"/>
              <a:gd name="connsiteY5-180" fmla="*/ 5745 h 10000"/>
              <a:gd name="connsiteX6-181" fmla="*/ 9977 w 10001"/>
              <a:gd name="connsiteY6-182" fmla="*/ 0 h 10000"/>
              <a:gd name="connsiteX0-183" fmla="*/ 9977 w 9995"/>
              <a:gd name="connsiteY0-184" fmla="*/ 0 h 10000"/>
              <a:gd name="connsiteX1-185" fmla="*/ 0 w 9995"/>
              <a:gd name="connsiteY1-186" fmla="*/ 0 h 10000"/>
              <a:gd name="connsiteX2-187" fmla="*/ 280 w 9995"/>
              <a:gd name="connsiteY2-188" fmla="*/ 5005 h 10000"/>
              <a:gd name="connsiteX3-189" fmla="*/ 0 w 9995"/>
              <a:gd name="connsiteY3-190" fmla="*/ 9962 h 10000"/>
              <a:gd name="connsiteX4-191" fmla="*/ 9972 w 9995"/>
              <a:gd name="connsiteY4-192" fmla="*/ 10000 h 10000"/>
              <a:gd name="connsiteX5-193" fmla="*/ 9995 w 9995"/>
              <a:gd name="connsiteY5-194" fmla="*/ 5745 h 10000"/>
              <a:gd name="connsiteX6-195" fmla="*/ 9977 w 9995"/>
              <a:gd name="connsiteY6-196" fmla="*/ 0 h 10000"/>
              <a:gd name="connsiteX0-197" fmla="*/ 9999 w 10000"/>
              <a:gd name="connsiteY0-198" fmla="*/ 0 h 10000"/>
              <a:gd name="connsiteX1-199" fmla="*/ 0 w 10000"/>
              <a:gd name="connsiteY1-200" fmla="*/ 0 h 10000"/>
              <a:gd name="connsiteX2-201" fmla="*/ 280 w 10000"/>
              <a:gd name="connsiteY2-202" fmla="*/ 5005 h 10000"/>
              <a:gd name="connsiteX3-203" fmla="*/ 0 w 10000"/>
              <a:gd name="connsiteY3-204" fmla="*/ 9962 h 10000"/>
              <a:gd name="connsiteX4-205" fmla="*/ 9977 w 10000"/>
              <a:gd name="connsiteY4-206" fmla="*/ 10000 h 10000"/>
              <a:gd name="connsiteX5-207" fmla="*/ 10000 w 10000"/>
              <a:gd name="connsiteY5-208" fmla="*/ 5745 h 10000"/>
              <a:gd name="connsiteX6-209" fmla="*/ 9999 w 10000"/>
              <a:gd name="connsiteY6-210" fmla="*/ 0 h 10000"/>
              <a:gd name="connsiteX0-211" fmla="*/ 9999 w 10004"/>
              <a:gd name="connsiteY0-212" fmla="*/ 0 h 10000"/>
              <a:gd name="connsiteX1-213" fmla="*/ 0 w 10004"/>
              <a:gd name="connsiteY1-214" fmla="*/ 0 h 10000"/>
              <a:gd name="connsiteX2-215" fmla="*/ 280 w 10004"/>
              <a:gd name="connsiteY2-216" fmla="*/ 5005 h 10000"/>
              <a:gd name="connsiteX3-217" fmla="*/ 0 w 10004"/>
              <a:gd name="connsiteY3-218" fmla="*/ 9962 h 10000"/>
              <a:gd name="connsiteX4-219" fmla="*/ 10000 w 10004"/>
              <a:gd name="connsiteY4-220" fmla="*/ 10000 h 10000"/>
              <a:gd name="connsiteX5-221" fmla="*/ 10000 w 10004"/>
              <a:gd name="connsiteY5-222" fmla="*/ 5745 h 10000"/>
              <a:gd name="connsiteX6-223" fmla="*/ 9999 w 10004"/>
              <a:gd name="connsiteY6-224" fmla="*/ 0 h 10000"/>
              <a:gd name="connsiteX0-225" fmla="*/ 9999 w 10000"/>
              <a:gd name="connsiteY0-226" fmla="*/ 0 h 10000"/>
              <a:gd name="connsiteX1-227" fmla="*/ 0 w 10000"/>
              <a:gd name="connsiteY1-228" fmla="*/ 0 h 10000"/>
              <a:gd name="connsiteX2-229" fmla="*/ 280 w 10000"/>
              <a:gd name="connsiteY2-230" fmla="*/ 5005 h 10000"/>
              <a:gd name="connsiteX3-231" fmla="*/ 0 w 10000"/>
              <a:gd name="connsiteY3-232" fmla="*/ 9962 h 10000"/>
              <a:gd name="connsiteX4-233" fmla="*/ 10000 w 10000"/>
              <a:gd name="connsiteY4-234" fmla="*/ 10000 h 10000"/>
              <a:gd name="connsiteX5-235" fmla="*/ 10000 w 10000"/>
              <a:gd name="connsiteY5-236" fmla="*/ 5745 h 10000"/>
              <a:gd name="connsiteX6-237" fmla="*/ 9999 w 10000"/>
              <a:gd name="connsiteY6-238" fmla="*/ 0 h 10000"/>
              <a:gd name="connsiteX0-239" fmla="*/ 14796 w 14796"/>
              <a:gd name="connsiteY0-240" fmla="*/ 0 h 10000"/>
              <a:gd name="connsiteX1-241" fmla="*/ 0 w 14796"/>
              <a:gd name="connsiteY1-242" fmla="*/ 0 h 10000"/>
              <a:gd name="connsiteX2-243" fmla="*/ 280 w 14796"/>
              <a:gd name="connsiteY2-244" fmla="*/ 5005 h 10000"/>
              <a:gd name="connsiteX3-245" fmla="*/ 0 w 14796"/>
              <a:gd name="connsiteY3-246" fmla="*/ 9962 h 10000"/>
              <a:gd name="connsiteX4-247" fmla="*/ 10000 w 14796"/>
              <a:gd name="connsiteY4-248" fmla="*/ 10000 h 10000"/>
              <a:gd name="connsiteX5-249" fmla="*/ 10000 w 14796"/>
              <a:gd name="connsiteY5-250" fmla="*/ 5745 h 10000"/>
              <a:gd name="connsiteX6-251" fmla="*/ 14796 w 14796"/>
              <a:gd name="connsiteY6-252" fmla="*/ 0 h 10000"/>
              <a:gd name="connsiteX0-253" fmla="*/ 14796 w 14796"/>
              <a:gd name="connsiteY0-254" fmla="*/ 0 h 9968"/>
              <a:gd name="connsiteX1-255" fmla="*/ 0 w 14796"/>
              <a:gd name="connsiteY1-256" fmla="*/ 0 h 9968"/>
              <a:gd name="connsiteX2-257" fmla="*/ 280 w 14796"/>
              <a:gd name="connsiteY2-258" fmla="*/ 5005 h 9968"/>
              <a:gd name="connsiteX3-259" fmla="*/ 0 w 14796"/>
              <a:gd name="connsiteY3-260" fmla="*/ 9962 h 9968"/>
              <a:gd name="connsiteX4-261" fmla="*/ 14788 w 14796"/>
              <a:gd name="connsiteY4-262" fmla="*/ 9968 h 9968"/>
              <a:gd name="connsiteX5-263" fmla="*/ 10000 w 14796"/>
              <a:gd name="connsiteY5-264" fmla="*/ 5745 h 9968"/>
              <a:gd name="connsiteX6-265" fmla="*/ 14796 w 14796"/>
              <a:gd name="connsiteY6-266" fmla="*/ 0 h 9968"/>
              <a:gd name="connsiteX0-267" fmla="*/ 10000 w 10000"/>
              <a:gd name="connsiteY0-268" fmla="*/ 0 h 10000"/>
              <a:gd name="connsiteX1-269" fmla="*/ 0 w 10000"/>
              <a:gd name="connsiteY1-270" fmla="*/ 0 h 10000"/>
              <a:gd name="connsiteX2-271" fmla="*/ 189 w 10000"/>
              <a:gd name="connsiteY2-272" fmla="*/ 5021 h 10000"/>
              <a:gd name="connsiteX3-273" fmla="*/ 0 w 10000"/>
              <a:gd name="connsiteY3-274" fmla="*/ 9994 h 10000"/>
              <a:gd name="connsiteX4-275" fmla="*/ 9995 w 10000"/>
              <a:gd name="connsiteY4-276" fmla="*/ 10000 h 10000"/>
              <a:gd name="connsiteX5-277" fmla="*/ 9998 w 10000"/>
              <a:gd name="connsiteY5-278" fmla="*/ 6152 h 10000"/>
              <a:gd name="connsiteX6-279" fmla="*/ 10000 w 10000"/>
              <a:gd name="connsiteY6-280" fmla="*/ 0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0000" h="10000">
                <a:moveTo>
                  <a:pt x="10000" y="0"/>
                </a:moveTo>
                <a:lnTo>
                  <a:pt x="0" y="0"/>
                </a:lnTo>
                <a:cubicBezTo>
                  <a:pt x="62" y="1674"/>
                  <a:pt x="124" y="3347"/>
                  <a:pt x="189" y="5021"/>
                </a:cubicBezTo>
                <a:cubicBezTo>
                  <a:pt x="124" y="6679"/>
                  <a:pt x="62" y="8336"/>
                  <a:pt x="0" y="9994"/>
                </a:cubicBezTo>
                <a:lnTo>
                  <a:pt x="9995" y="10000"/>
                </a:lnTo>
                <a:cubicBezTo>
                  <a:pt x="9993" y="8184"/>
                  <a:pt x="9998" y="8051"/>
                  <a:pt x="9998" y="6152"/>
                </a:cubicBezTo>
                <a:cubicBezTo>
                  <a:pt x="9996" y="3296"/>
                  <a:pt x="10001" y="2674"/>
                  <a:pt x="10000" y="0"/>
                </a:cubicBez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30" name="Freeform 11"/>
          <p:cNvSpPr/>
          <p:nvPr userDrawn="1"/>
        </p:nvSpPr>
        <p:spPr bwMode="auto">
          <a:xfrm>
            <a:off x="310766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Layout>
</file>

<file path=ppt/slideLayouts/slideLayout169.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000">
        <p:fade/>
      </p:transition>
    </mc:Choice>
    <mc:Fallback>
      <p:transition spd="slow">
        <p:fade/>
      </p:transition>
    </mc:Fallback>
  </mc:AlternateContent>
</p:sldLayout>
</file>

<file path=ppt/slideLayouts/slideLayout170.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171.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172.xml><?xml version="1.0" encoding="utf-8"?>
<p:sldLayout xmlns:a="http://schemas.openxmlformats.org/drawingml/2006/main" xmlns:r="http://schemas.openxmlformats.org/officeDocument/2006/relationships" xmlns:p="http://schemas.openxmlformats.org/presentationml/2006/main" userDrawn="1">
  <p:cSld name="5#目录">
    <p:spTree>
      <p:nvGrpSpPr>
        <p:cNvPr id="1" name=""/>
        <p:cNvGrpSpPr/>
        <p:nvPr/>
      </p:nvGrpSpPr>
      <p:grpSpPr>
        <a:xfrm>
          <a:off x="0" y="0"/>
          <a:ext cx="0" cy="0"/>
          <a:chOff x="0" y="0"/>
          <a:chExt cx="0" cy="0"/>
        </a:xfrm>
      </p:grpSpPr>
      <p:sp>
        <p:nvSpPr>
          <p:cNvPr id="8" name="文本占位符 6"/>
          <p:cNvSpPr>
            <a:spLocks noGrp="1"/>
          </p:cNvSpPr>
          <p:nvPr>
            <p:ph type="body" sz="quarter" idx="10" hasCustomPrompt="1"/>
          </p:nvPr>
        </p:nvSpPr>
        <p:spPr>
          <a:xfrm>
            <a:off x="912283" y="1233487"/>
            <a:ext cx="10558800" cy="4680000"/>
          </a:xfrm>
        </p:spPr>
        <p:txBody>
          <a:bodyPr/>
          <a:lstStyle>
            <a:lvl1pPr marL="457200" marR="0" indent="-457200" algn="just" defTabSz="802005" rtl="0" eaLnBrk="1" fontAlgn="base" latinLnBrk="0" hangingPunct="1">
              <a:lnSpc>
                <a:spcPct val="140000"/>
              </a:lnSpc>
              <a:spcBef>
                <a:spcPct val="30000"/>
              </a:spcBef>
              <a:spcAft>
                <a:spcPct val="0"/>
              </a:spcAft>
              <a:buClr>
                <a:schemeClr val="tx1"/>
              </a:buClr>
              <a:buSzPct val="100000"/>
              <a:buFont typeface="+mj-lt"/>
              <a:buAutoNum type="arabicPeriod"/>
              <a:defRPr>
                <a:latin typeface="+mn-ea"/>
                <a:ea typeface="+mn-ea"/>
                <a:cs typeface="Arial" panose="020B0604020202020204" pitchFamily="34" charset="0"/>
              </a:defRPr>
            </a:lvl1pPr>
            <a:lvl2pPr>
              <a:buFont typeface="Wingdings" panose="05000000000000000000" pitchFamily="2" charset="2"/>
              <a:buChar char="p"/>
              <a:defRPr/>
            </a:lvl2pPr>
            <a:lvl3pPr>
              <a:defRPr/>
            </a:lvl3pPr>
            <a:lvl5pPr>
              <a:buNone/>
              <a:defRPr/>
            </a:lvl5pPr>
          </a:lstStyle>
          <a:p>
            <a:pPr marL="457200" indent="-457200">
              <a:buSzPct val="100000"/>
              <a:buFont typeface="+mj-lt"/>
              <a:buAutoNum type="arabicPeriod"/>
            </a:pPr>
            <a:r>
              <a:rPr lang="zh-CN" altLang="en-US" dirty="0"/>
              <a:t>一级目录一</a:t>
            </a:r>
            <a:endParaRPr lang="en-US" altLang="zh-CN" dirty="0"/>
          </a:p>
          <a:p>
            <a:pPr marL="457200" indent="-457200">
              <a:buSzPct val="100000"/>
              <a:buFont typeface="+mj-lt"/>
              <a:buAutoNum type="arabicPeriod"/>
            </a:pPr>
            <a:r>
              <a:rPr lang="zh-CN" altLang="en-US" dirty="0"/>
              <a:t>一级目录二</a:t>
            </a:r>
            <a:endParaRPr lang="en-US" altLang="zh-CN" dirty="0"/>
          </a:p>
          <a:p>
            <a:pPr marL="457200" indent="-457200">
              <a:buSzPct val="100000"/>
              <a:buFont typeface="+mj-lt"/>
              <a:buAutoNum type="arabicPeriod"/>
            </a:pPr>
            <a:r>
              <a:rPr lang="zh-CN" altLang="en-US" dirty="0"/>
              <a:t>一级目录三</a:t>
            </a:r>
            <a:endParaRPr lang="en-US" altLang="zh-CN" dirty="0"/>
          </a:p>
          <a:p>
            <a:pPr marL="457200" indent="-457200">
              <a:buSzPct val="100000"/>
              <a:buFont typeface="+mj-lt"/>
              <a:buAutoNum type="arabicPeriod"/>
            </a:pPr>
            <a:r>
              <a:rPr lang="zh-CN" altLang="en-US" dirty="0"/>
              <a:t>一级目录四</a:t>
            </a:r>
            <a:endParaRPr lang="en-US" altLang="zh-CN" dirty="0"/>
          </a:p>
          <a:p>
            <a:endParaRPr lang="zh-CN" altLang="en-US" dirty="0"/>
          </a:p>
        </p:txBody>
      </p:sp>
      <p:sp>
        <p:nvSpPr>
          <p:cNvPr id="6" name="TextBox 10"/>
          <p:cNvSpPr txBox="1"/>
          <p:nvPr userDrawn="1"/>
        </p:nvSpPr>
        <p:spPr bwMode="auto">
          <a:xfrm>
            <a:off x="1595500" y="408779"/>
            <a:ext cx="1665402" cy="639559"/>
          </a:xfrm>
          <a:prstGeom prst="rect">
            <a:avLst/>
          </a:prstGeom>
          <a:noFill/>
          <a:ln w="9525">
            <a:noFill/>
            <a:miter lim="800000"/>
          </a:ln>
        </p:spPr>
        <p:txBody>
          <a:bodyPr wrap="square" lIns="99980" tIns="49987" rIns="99980" bIns="49987" rtlCol="0">
            <a:spAutoFit/>
          </a:bodyPr>
          <a:lstStyle/>
          <a:p>
            <a:pPr defTabSz="1001395" eaLnBrk="0" hangingPunct="0"/>
            <a:r>
              <a:rPr lang="zh-CN" altLang="en-US" sz="3500" b="1" dirty="0" smtClean="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rPr>
              <a:t>目录</a:t>
            </a:r>
            <a:endParaRPr lang="zh-CN" altLang="en-US" sz="3500" b="1" dirty="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7"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9"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10" name="组合 9"/>
          <p:cNvGrpSpPr/>
          <p:nvPr userDrawn="1"/>
        </p:nvGrpSpPr>
        <p:grpSpPr>
          <a:xfrm>
            <a:off x="587388" y="515379"/>
            <a:ext cx="358335" cy="426359"/>
            <a:chOff x="3295650" y="230188"/>
            <a:chExt cx="936625" cy="1114426"/>
          </a:xfrm>
          <a:solidFill>
            <a:schemeClr val="bg1"/>
          </a:solidFill>
        </p:grpSpPr>
        <p:sp>
          <p:nvSpPr>
            <p:cNvPr id="11" name="Rectangle 16"/>
            <p:cNvSpPr>
              <a:spLocks noChangeArrowheads="1"/>
            </p:cNvSpPr>
            <p:nvPr/>
          </p:nvSpPr>
          <p:spPr bwMode="auto">
            <a:xfrm>
              <a:off x="3959225" y="876301"/>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3" name="Rectangle 17"/>
            <p:cNvSpPr>
              <a:spLocks noChangeArrowheads="1"/>
            </p:cNvSpPr>
            <p:nvPr/>
          </p:nvSpPr>
          <p:spPr bwMode="auto">
            <a:xfrm>
              <a:off x="3959225" y="777876"/>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4" name="Rectangle 18"/>
            <p:cNvSpPr>
              <a:spLocks noChangeArrowheads="1"/>
            </p:cNvSpPr>
            <p:nvPr/>
          </p:nvSpPr>
          <p:spPr bwMode="auto">
            <a:xfrm>
              <a:off x="3959225" y="677863"/>
              <a:ext cx="182563"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5" name="Rectangle 19"/>
            <p:cNvSpPr>
              <a:spLocks noChangeArrowheads="1"/>
            </p:cNvSpPr>
            <p:nvPr/>
          </p:nvSpPr>
          <p:spPr bwMode="auto">
            <a:xfrm>
              <a:off x="3959225" y="582613"/>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6" name="Rectangle 20"/>
            <p:cNvSpPr>
              <a:spLocks noChangeArrowheads="1"/>
            </p:cNvSpPr>
            <p:nvPr/>
          </p:nvSpPr>
          <p:spPr bwMode="auto">
            <a:xfrm>
              <a:off x="3676650" y="1101726"/>
              <a:ext cx="469900"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7" name="Rectangle 21"/>
            <p:cNvSpPr>
              <a:spLocks noChangeArrowheads="1"/>
            </p:cNvSpPr>
            <p:nvPr/>
          </p:nvSpPr>
          <p:spPr bwMode="auto">
            <a:xfrm>
              <a:off x="3676650" y="1198563"/>
              <a:ext cx="469900"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8" name="Freeform 22"/>
            <p:cNvSpPr/>
            <p:nvPr/>
          </p:nvSpPr>
          <p:spPr bwMode="auto">
            <a:xfrm>
              <a:off x="3590925" y="482601"/>
              <a:ext cx="641350" cy="862013"/>
            </a:xfrm>
            <a:custGeom>
              <a:avLst/>
              <a:gdLst>
                <a:gd name="T0" fmla="*/ 229 w 404"/>
                <a:gd name="T1" fmla="*/ 0 h 543"/>
                <a:gd name="T2" fmla="*/ 229 w 404"/>
                <a:gd name="T3" fmla="*/ 30 h 543"/>
                <a:gd name="T4" fmla="*/ 373 w 404"/>
                <a:gd name="T5" fmla="*/ 30 h 543"/>
                <a:gd name="T6" fmla="*/ 373 w 404"/>
                <a:gd name="T7" fmla="*/ 513 h 543"/>
                <a:gd name="T8" fmla="*/ 33 w 404"/>
                <a:gd name="T9" fmla="*/ 513 h 543"/>
                <a:gd name="T10" fmla="*/ 31 w 404"/>
                <a:gd name="T11" fmla="*/ 387 h 543"/>
                <a:gd name="T12" fmla="*/ 0 w 404"/>
                <a:gd name="T13" fmla="*/ 387 h 543"/>
                <a:gd name="T14" fmla="*/ 0 w 404"/>
                <a:gd name="T15" fmla="*/ 543 h 543"/>
                <a:gd name="T16" fmla="*/ 404 w 404"/>
                <a:gd name="T17" fmla="*/ 543 h 543"/>
                <a:gd name="T18" fmla="*/ 404 w 404"/>
                <a:gd name="T19" fmla="*/ 0 h 543"/>
                <a:gd name="T20" fmla="*/ 229 w 404"/>
                <a:gd name="T21" fmla="*/ 0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4" h="543">
                  <a:moveTo>
                    <a:pt x="229" y="0"/>
                  </a:moveTo>
                  <a:lnTo>
                    <a:pt x="229" y="30"/>
                  </a:lnTo>
                  <a:lnTo>
                    <a:pt x="373" y="30"/>
                  </a:lnTo>
                  <a:lnTo>
                    <a:pt x="373" y="513"/>
                  </a:lnTo>
                  <a:lnTo>
                    <a:pt x="33" y="513"/>
                  </a:lnTo>
                  <a:lnTo>
                    <a:pt x="31" y="387"/>
                  </a:lnTo>
                  <a:lnTo>
                    <a:pt x="0" y="387"/>
                  </a:lnTo>
                  <a:lnTo>
                    <a:pt x="0" y="543"/>
                  </a:lnTo>
                  <a:lnTo>
                    <a:pt x="404" y="543"/>
                  </a:lnTo>
                  <a:lnTo>
                    <a:pt x="404" y="0"/>
                  </a:lnTo>
                  <a:lnTo>
                    <a:pt x="229"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9" name="Rectangle 23"/>
            <p:cNvSpPr>
              <a:spLocks noChangeArrowheads="1"/>
            </p:cNvSpPr>
            <p:nvPr/>
          </p:nvSpPr>
          <p:spPr bwMode="auto">
            <a:xfrm>
              <a:off x="3959225" y="989013"/>
              <a:ext cx="182563"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0" name="Freeform 24"/>
            <p:cNvSpPr>
              <a:spLocks noEditPoints="1"/>
            </p:cNvSpPr>
            <p:nvPr/>
          </p:nvSpPr>
          <p:spPr bwMode="auto">
            <a:xfrm>
              <a:off x="3295650" y="230188"/>
              <a:ext cx="639763" cy="852488"/>
            </a:xfrm>
            <a:custGeom>
              <a:avLst/>
              <a:gdLst>
                <a:gd name="T0" fmla="*/ 403 w 403"/>
                <a:gd name="T1" fmla="*/ 0 h 537"/>
                <a:gd name="T2" fmla="*/ 0 w 403"/>
                <a:gd name="T3" fmla="*/ 0 h 537"/>
                <a:gd name="T4" fmla="*/ 0 w 403"/>
                <a:gd name="T5" fmla="*/ 447 h 537"/>
                <a:gd name="T6" fmla="*/ 92 w 403"/>
                <a:gd name="T7" fmla="*/ 537 h 537"/>
                <a:gd name="T8" fmla="*/ 403 w 403"/>
                <a:gd name="T9" fmla="*/ 537 h 537"/>
                <a:gd name="T10" fmla="*/ 403 w 403"/>
                <a:gd name="T11" fmla="*/ 0 h 537"/>
                <a:gd name="T12" fmla="*/ 373 w 403"/>
                <a:gd name="T13" fmla="*/ 508 h 537"/>
                <a:gd name="T14" fmla="*/ 108 w 403"/>
                <a:gd name="T15" fmla="*/ 508 h 537"/>
                <a:gd name="T16" fmla="*/ 108 w 403"/>
                <a:gd name="T17" fmla="*/ 433 h 537"/>
                <a:gd name="T18" fmla="*/ 30 w 403"/>
                <a:gd name="T19" fmla="*/ 433 h 537"/>
                <a:gd name="T20" fmla="*/ 30 w 403"/>
                <a:gd name="T21" fmla="*/ 31 h 537"/>
                <a:gd name="T22" fmla="*/ 373 w 403"/>
                <a:gd name="T23" fmla="*/ 31 h 537"/>
                <a:gd name="T24" fmla="*/ 373 w 403"/>
                <a:gd name="T25" fmla="*/ 508 h 5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3" h="537">
                  <a:moveTo>
                    <a:pt x="403" y="0"/>
                  </a:moveTo>
                  <a:lnTo>
                    <a:pt x="0" y="0"/>
                  </a:lnTo>
                  <a:lnTo>
                    <a:pt x="0" y="447"/>
                  </a:lnTo>
                  <a:lnTo>
                    <a:pt x="92" y="537"/>
                  </a:lnTo>
                  <a:lnTo>
                    <a:pt x="403" y="537"/>
                  </a:lnTo>
                  <a:lnTo>
                    <a:pt x="403" y="0"/>
                  </a:lnTo>
                  <a:close/>
                  <a:moveTo>
                    <a:pt x="373" y="508"/>
                  </a:moveTo>
                  <a:lnTo>
                    <a:pt x="108" y="508"/>
                  </a:lnTo>
                  <a:lnTo>
                    <a:pt x="108" y="433"/>
                  </a:lnTo>
                  <a:lnTo>
                    <a:pt x="30" y="433"/>
                  </a:lnTo>
                  <a:lnTo>
                    <a:pt x="30" y="31"/>
                  </a:lnTo>
                  <a:lnTo>
                    <a:pt x="373" y="31"/>
                  </a:lnTo>
                  <a:lnTo>
                    <a:pt x="373" y="50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1" name="Rectangle 25"/>
            <p:cNvSpPr>
              <a:spLocks noChangeArrowheads="1"/>
            </p:cNvSpPr>
            <p:nvPr/>
          </p:nvSpPr>
          <p:spPr bwMode="auto">
            <a:xfrm>
              <a:off x="3441700" y="376238"/>
              <a:ext cx="176213" cy="3238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2" name="Rectangle 26"/>
            <p:cNvSpPr>
              <a:spLocks noChangeArrowheads="1"/>
            </p:cNvSpPr>
            <p:nvPr/>
          </p:nvSpPr>
          <p:spPr bwMode="auto">
            <a:xfrm>
              <a:off x="3411538" y="755651"/>
              <a:ext cx="438150" cy="460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3" name="Rectangle 27"/>
            <p:cNvSpPr>
              <a:spLocks noChangeArrowheads="1"/>
            </p:cNvSpPr>
            <p:nvPr/>
          </p:nvSpPr>
          <p:spPr bwMode="auto">
            <a:xfrm>
              <a:off x="3670300" y="565151"/>
              <a:ext cx="179388"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4" name="Rectangle 28"/>
            <p:cNvSpPr>
              <a:spLocks noChangeArrowheads="1"/>
            </p:cNvSpPr>
            <p:nvPr/>
          </p:nvSpPr>
          <p:spPr bwMode="auto">
            <a:xfrm>
              <a:off x="3670300" y="658813"/>
              <a:ext cx="179388" cy="412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5" name="Rectangle 29"/>
            <p:cNvSpPr>
              <a:spLocks noChangeArrowheads="1"/>
            </p:cNvSpPr>
            <p:nvPr/>
          </p:nvSpPr>
          <p:spPr bwMode="auto">
            <a:xfrm>
              <a:off x="3670300" y="471488"/>
              <a:ext cx="179388"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6" name="Rectangle 30"/>
            <p:cNvSpPr>
              <a:spLocks noChangeArrowheads="1"/>
            </p:cNvSpPr>
            <p:nvPr/>
          </p:nvSpPr>
          <p:spPr bwMode="auto">
            <a:xfrm>
              <a:off x="3670300" y="376238"/>
              <a:ext cx="179388" cy="412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7" name="Rectangle 31"/>
            <p:cNvSpPr>
              <a:spLocks noChangeArrowheads="1"/>
            </p:cNvSpPr>
            <p:nvPr/>
          </p:nvSpPr>
          <p:spPr bwMode="auto">
            <a:xfrm>
              <a:off x="3411538" y="842963"/>
              <a:ext cx="438150"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29" name="Freeform 6"/>
          <p:cNvSpPr/>
          <p:nvPr userDrawn="1"/>
        </p:nvSpPr>
        <p:spPr bwMode="auto">
          <a:xfrm>
            <a:off x="3213039" y="296368"/>
            <a:ext cx="8978961" cy="864888"/>
          </a:xfrm>
          <a:custGeom>
            <a:avLst/>
            <a:gdLst>
              <a:gd name="T0" fmla="*/ 6409 w 6533"/>
              <a:gd name="T1" fmla="*/ 0 h 617"/>
              <a:gd name="T2" fmla="*/ 0 w 6533"/>
              <a:gd name="T3" fmla="*/ 0 h 617"/>
              <a:gd name="T4" fmla="*/ 126 w 6533"/>
              <a:gd name="T5" fmla="*/ 310 h 617"/>
              <a:gd name="T6" fmla="*/ 0 w 6533"/>
              <a:gd name="T7" fmla="*/ 617 h 617"/>
              <a:gd name="T8" fmla="*/ 6409 w 6533"/>
              <a:gd name="T9" fmla="*/ 617 h 617"/>
              <a:gd name="T10" fmla="*/ 6533 w 6533"/>
              <a:gd name="T11" fmla="*/ 310 h 617"/>
              <a:gd name="T12" fmla="*/ 6409 w 6533"/>
              <a:gd name="T13" fmla="*/ 0 h 617"/>
              <a:gd name="connsiteX0" fmla="*/ 9810 w 9810"/>
              <a:gd name="connsiteY0" fmla="*/ 0 h 10000"/>
              <a:gd name="connsiteX1" fmla="*/ 0 w 9810"/>
              <a:gd name="connsiteY1" fmla="*/ 0 h 10000"/>
              <a:gd name="connsiteX2" fmla="*/ 193 w 9810"/>
              <a:gd name="connsiteY2" fmla="*/ 5024 h 10000"/>
              <a:gd name="connsiteX3" fmla="*/ 0 w 9810"/>
              <a:gd name="connsiteY3" fmla="*/ 10000 h 10000"/>
              <a:gd name="connsiteX4" fmla="*/ 9810 w 9810"/>
              <a:gd name="connsiteY4" fmla="*/ 10000 h 10000"/>
              <a:gd name="connsiteX5" fmla="*/ 7589 w 9810"/>
              <a:gd name="connsiteY5" fmla="*/ 5574 h 10000"/>
              <a:gd name="connsiteX6" fmla="*/ 9810 w 9810"/>
              <a:gd name="connsiteY6" fmla="*/ 0 h 10000"/>
              <a:gd name="connsiteX0-1" fmla="*/ 7021 w 10000"/>
              <a:gd name="connsiteY0-2" fmla="*/ 0 h 10000"/>
              <a:gd name="connsiteX1-3" fmla="*/ 0 w 10000"/>
              <a:gd name="connsiteY1-4" fmla="*/ 0 h 10000"/>
              <a:gd name="connsiteX2-5" fmla="*/ 197 w 10000"/>
              <a:gd name="connsiteY2-6" fmla="*/ 5024 h 10000"/>
              <a:gd name="connsiteX3-7" fmla="*/ 0 w 10000"/>
              <a:gd name="connsiteY3-8" fmla="*/ 10000 h 10000"/>
              <a:gd name="connsiteX4-9" fmla="*/ 10000 w 10000"/>
              <a:gd name="connsiteY4-10" fmla="*/ 10000 h 10000"/>
              <a:gd name="connsiteX5-11" fmla="*/ 7736 w 10000"/>
              <a:gd name="connsiteY5-12" fmla="*/ 5574 h 10000"/>
              <a:gd name="connsiteX6-13" fmla="*/ 7021 w 10000"/>
              <a:gd name="connsiteY6-14" fmla="*/ 0 h 10000"/>
              <a:gd name="connsiteX0-15" fmla="*/ 7021 w 7736"/>
              <a:gd name="connsiteY0-16" fmla="*/ 0 h 10038"/>
              <a:gd name="connsiteX1-17" fmla="*/ 0 w 7736"/>
              <a:gd name="connsiteY1-18" fmla="*/ 0 h 10038"/>
              <a:gd name="connsiteX2-19" fmla="*/ 197 w 7736"/>
              <a:gd name="connsiteY2-20" fmla="*/ 5024 h 10038"/>
              <a:gd name="connsiteX3-21" fmla="*/ 0 w 7736"/>
              <a:gd name="connsiteY3-22" fmla="*/ 10000 h 10038"/>
              <a:gd name="connsiteX4-23" fmla="*/ 7017 w 7736"/>
              <a:gd name="connsiteY4-24" fmla="*/ 10038 h 10038"/>
              <a:gd name="connsiteX5-25" fmla="*/ 7736 w 7736"/>
              <a:gd name="connsiteY5-26" fmla="*/ 5574 h 10038"/>
              <a:gd name="connsiteX6-27" fmla="*/ 7021 w 7736"/>
              <a:gd name="connsiteY6-28" fmla="*/ 0 h 10038"/>
              <a:gd name="connsiteX0-29" fmla="*/ 9076 w 9316"/>
              <a:gd name="connsiteY0-30" fmla="*/ 0 h 10000"/>
              <a:gd name="connsiteX1-31" fmla="*/ 0 w 9316"/>
              <a:gd name="connsiteY1-32" fmla="*/ 0 h 10000"/>
              <a:gd name="connsiteX2-33" fmla="*/ 255 w 9316"/>
              <a:gd name="connsiteY2-34" fmla="*/ 5005 h 10000"/>
              <a:gd name="connsiteX3-35" fmla="*/ 0 w 9316"/>
              <a:gd name="connsiteY3-36" fmla="*/ 9962 h 10000"/>
              <a:gd name="connsiteX4-37" fmla="*/ 9071 w 9316"/>
              <a:gd name="connsiteY4-38" fmla="*/ 10000 h 10000"/>
              <a:gd name="connsiteX5-39" fmla="*/ 9316 w 9316"/>
              <a:gd name="connsiteY5-40" fmla="*/ 5668 h 10000"/>
              <a:gd name="connsiteX6-41" fmla="*/ 9076 w 9316"/>
              <a:gd name="connsiteY6-42" fmla="*/ 0 h 10000"/>
              <a:gd name="connsiteX0-43" fmla="*/ 9742 w 10000"/>
              <a:gd name="connsiteY0-44" fmla="*/ 0 h 10000"/>
              <a:gd name="connsiteX1-45" fmla="*/ 0 w 10000"/>
              <a:gd name="connsiteY1-46" fmla="*/ 0 h 10000"/>
              <a:gd name="connsiteX2-47" fmla="*/ 274 w 10000"/>
              <a:gd name="connsiteY2-48" fmla="*/ 5005 h 10000"/>
              <a:gd name="connsiteX3-49" fmla="*/ 0 w 10000"/>
              <a:gd name="connsiteY3-50" fmla="*/ 9962 h 10000"/>
              <a:gd name="connsiteX4-51" fmla="*/ 9737 w 10000"/>
              <a:gd name="connsiteY4-52" fmla="*/ 10000 h 10000"/>
              <a:gd name="connsiteX5-53" fmla="*/ 10000 w 10000"/>
              <a:gd name="connsiteY5-54" fmla="*/ 5668 h 10000"/>
              <a:gd name="connsiteX6-55" fmla="*/ 9742 w 10000"/>
              <a:gd name="connsiteY6-56" fmla="*/ 0 h 10000"/>
              <a:gd name="connsiteX0-57" fmla="*/ 9742 w 9877"/>
              <a:gd name="connsiteY0-58" fmla="*/ 0 h 10000"/>
              <a:gd name="connsiteX1-59" fmla="*/ 0 w 9877"/>
              <a:gd name="connsiteY1-60" fmla="*/ 0 h 10000"/>
              <a:gd name="connsiteX2-61" fmla="*/ 274 w 9877"/>
              <a:gd name="connsiteY2-62" fmla="*/ 5005 h 10000"/>
              <a:gd name="connsiteX3-63" fmla="*/ 0 w 9877"/>
              <a:gd name="connsiteY3-64" fmla="*/ 9962 h 10000"/>
              <a:gd name="connsiteX4-65" fmla="*/ 9737 w 9877"/>
              <a:gd name="connsiteY4-66" fmla="*/ 10000 h 10000"/>
              <a:gd name="connsiteX5-67" fmla="*/ 9738 w 9877"/>
              <a:gd name="connsiteY5-68" fmla="*/ 5783 h 10000"/>
              <a:gd name="connsiteX6-69" fmla="*/ 9742 w 9877"/>
              <a:gd name="connsiteY6-70" fmla="*/ 0 h 10000"/>
              <a:gd name="connsiteX0-71" fmla="*/ 9863 w 9991"/>
              <a:gd name="connsiteY0-72" fmla="*/ 0 h 10000"/>
              <a:gd name="connsiteX1-73" fmla="*/ 0 w 9991"/>
              <a:gd name="connsiteY1-74" fmla="*/ 0 h 10000"/>
              <a:gd name="connsiteX2-75" fmla="*/ 277 w 9991"/>
              <a:gd name="connsiteY2-76" fmla="*/ 5005 h 10000"/>
              <a:gd name="connsiteX3-77" fmla="*/ 0 w 9991"/>
              <a:gd name="connsiteY3-78" fmla="*/ 9962 h 10000"/>
              <a:gd name="connsiteX4-79" fmla="*/ 9858 w 9991"/>
              <a:gd name="connsiteY4-80" fmla="*/ 10000 h 10000"/>
              <a:gd name="connsiteX5-81" fmla="*/ 9817 w 9991"/>
              <a:gd name="connsiteY5-82" fmla="*/ 5783 h 10000"/>
              <a:gd name="connsiteX6-83" fmla="*/ 9863 w 9991"/>
              <a:gd name="connsiteY6-84" fmla="*/ 0 h 10000"/>
              <a:gd name="connsiteX0-85" fmla="*/ 9872 w 10014"/>
              <a:gd name="connsiteY0-86" fmla="*/ 0 h 10000"/>
              <a:gd name="connsiteX1-87" fmla="*/ 0 w 10014"/>
              <a:gd name="connsiteY1-88" fmla="*/ 0 h 10000"/>
              <a:gd name="connsiteX2-89" fmla="*/ 277 w 10014"/>
              <a:gd name="connsiteY2-90" fmla="*/ 5005 h 10000"/>
              <a:gd name="connsiteX3-91" fmla="*/ 0 w 10014"/>
              <a:gd name="connsiteY3-92" fmla="*/ 9962 h 10000"/>
              <a:gd name="connsiteX4-93" fmla="*/ 9867 w 10014"/>
              <a:gd name="connsiteY4-94" fmla="*/ 10000 h 10000"/>
              <a:gd name="connsiteX5-95" fmla="*/ 9890 w 10014"/>
              <a:gd name="connsiteY5-96" fmla="*/ 5745 h 10000"/>
              <a:gd name="connsiteX6-97" fmla="*/ 9872 w 10014"/>
              <a:gd name="connsiteY6-98" fmla="*/ 0 h 10000"/>
              <a:gd name="connsiteX0-99" fmla="*/ 9872 w 10030"/>
              <a:gd name="connsiteY0-100" fmla="*/ 0 h 10000"/>
              <a:gd name="connsiteX1-101" fmla="*/ 0 w 10030"/>
              <a:gd name="connsiteY1-102" fmla="*/ 0 h 10000"/>
              <a:gd name="connsiteX2-103" fmla="*/ 277 w 10030"/>
              <a:gd name="connsiteY2-104" fmla="*/ 5005 h 10000"/>
              <a:gd name="connsiteX3-105" fmla="*/ 0 w 10030"/>
              <a:gd name="connsiteY3-106" fmla="*/ 9962 h 10000"/>
              <a:gd name="connsiteX4-107" fmla="*/ 9867 w 10030"/>
              <a:gd name="connsiteY4-108" fmla="*/ 10000 h 10000"/>
              <a:gd name="connsiteX5-109" fmla="*/ 9890 w 10030"/>
              <a:gd name="connsiteY5-110" fmla="*/ 5745 h 10000"/>
              <a:gd name="connsiteX6-111" fmla="*/ 9872 w 10030"/>
              <a:gd name="connsiteY6-112" fmla="*/ 0 h 10000"/>
              <a:gd name="connsiteX0-113" fmla="*/ 9872 w 9921"/>
              <a:gd name="connsiteY0-114" fmla="*/ 0 h 10000"/>
              <a:gd name="connsiteX1-115" fmla="*/ 0 w 9921"/>
              <a:gd name="connsiteY1-116" fmla="*/ 0 h 10000"/>
              <a:gd name="connsiteX2-117" fmla="*/ 277 w 9921"/>
              <a:gd name="connsiteY2-118" fmla="*/ 5005 h 10000"/>
              <a:gd name="connsiteX3-119" fmla="*/ 0 w 9921"/>
              <a:gd name="connsiteY3-120" fmla="*/ 9962 h 10000"/>
              <a:gd name="connsiteX4-121" fmla="*/ 9867 w 9921"/>
              <a:gd name="connsiteY4-122" fmla="*/ 10000 h 10000"/>
              <a:gd name="connsiteX5-123" fmla="*/ 9890 w 9921"/>
              <a:gd name="connsiteY5-124" fmla="*/ 5745 h 10000"/>
              <a:gd name="connsiteX6-125" fmla="*/ 9872 w 9921"/>
              <a:gd name="connsiteY6-126" fmla="*/ 0 h 10000"/>
              <a:gd name="connsiteX0-127" fmla="*/ 9951 w 9974"/>
              <a:gd name="connsiteY0-128" fmla="*/ 0 h 10000"/>
              <a:gd name="connsiteX1-129" fmla="*/ 0 w 9974"/>
              <a:gd name="connsiteY1-130" fmla="*/ 0 h 10000"/>
              <a:gd name="connsiteX2-131" fmla="*/ 279 w 9974"/>
              <a:gd name="connsiteY2-132" fmla="*/ 5005 h 10000"/>
              <a:gd name="connsiteX3-133" fmla="*/ 0 w 9974"/>
              <a:gd name="connsiteY3-134" fmla="*/ 9962 h 10000"/>
              <a:gd name="connsiteX4-135" fmla="*/ 9946 w 9974"/>
              <a:gd name="connsiteY4-136" fmla="*/ 10000 h 10000"/>
              <a:gd name="connsiteX5-137" fmla="*/ 9969 w 9974"/>
              <a:gd name="connsiteY5-138" fmla="*/ 5745 h 10000"/>
              <a:gd name="connsiteX6-139" fmla="*/ 9951 w 9974"/>
              <a:gd name="connsiteY6-140" fmla="*/ 0 h 10000"/>
              <a:gd name="connsiteX0-141" fmla="*/ 9977 w 10001"/>
              <a:gd name="connsiteY0-142" fmla="*/ 0 h 10000"/>
              <a:gd name="connsiteX1-143" fmla="*/ 0 w 10001"/>
              <a:gd name="connsiteY1-144" fmla="*/ 0 h 10000"/>
              <a:gd name="connsiteX2-145" fmla="*/ 280 w 10001"/>
              <a:gd name="connsiteY2-146" fmla="*/ 5005 h 10000"/>
              <a:gd name="connsiteX3-147" fmla="*/ 0 w 10001"/>
              <a:gd name="connsiteY3-148" fmla="*/ 9962 h 10000"/>
              <a:gd name="connsiteX4-149" fmla="*/ 9972 w 10001"/>
              <a:gd name="connsiteY4-150" fmla="*/ 10000 h 10000"/>
              <a:gd name="connsiteX5-151" fmla="*/ 9995 w 10001"/>
              <a:gd name="connsiteY5-152" fmla="*/ 5745 h 10000"/>
              <a:gd name="connsiteX6-153" fmla="*/ 9977 w 10001"/>
              <a:gd name="connsiteY6-154" fmla="*/ 0 h 10000"/>
              <a:gd name="connsiteX0-155" fmla="*/ 9977 w 10001"/>
              <a:gd name="connsiteY0-156" fmla="*/ 0 h 10000"/>
              <a:gd name="connsiteX1-157" fmla="*/ 0 w 10001"/>
              <a:gd name="connsiteY1-158" fmla="*/ 0 h 10000"/>
              <a:gd name="connsiteX2-159" fmla="*/ 280 w 10001"/>
              <a:gd name="connsiteY2-160" fmla="*/ 5005 h 10000"/>
              <a:gd name="connsiteX3-161" fmla="*/ 0 w 10001"/>
              <a:gd name="connsiteY3-162" fmla="*/ 9962 h 10000"/>
              <a:gd name="connsiteX4-163" fmla="*/ 9972 w 10001"/>
              <a:gd name="connsiteY4-164" fmla="*/ 10000 h 10000"/>
              <a:gd name="connsiteX5-165" fmla="*/ 9995 w 10001"/>
              <a:gd name="connsiteY5-166" fmla="*/ 5745 h 10000"/>
              <a:gd name="connsiteX6-167" fmla="*/ 9977 w 10001"/>
              <a:gd name="connsiteY6-168" fmla="*/ 0 h 10000"/>
              <a:gd name="connsiteX0-169" fmla="*/ 9977 w 10001"/>
              <a:gd name="connsiteY0-170" fmla="*/ 0 h 10000"/>
              <a:gd name="connsiteX1-171" fmla="*/ 0 w 10001"/>
              <a:gd name="connsiteY1-172" fmla="*/ 0 h 10000"/>
              <a:gd name="connsiteX2-173" fmla="*/ 280 w 10001"/>
              <a:gd name="connsiteY2-174" fmla="*/ 5005 h 10000"/>
              <a:gd name="connsiteX3-175" fmla="*/ 0 w 10001"/>
              <a:gd name="connsiteY3-176" fmla="*/ 9962 h 10000"/>
              <a:gd name="connsiteX4-177" fmla="*/ 9972 w 10001"/>
              <a:gd name="connsiteY4-178" fmla="*/ 10000 h 10000"/>
              <a:gd name="connsiteX5-179" fmla="*/ 9995 w 10001"/>
              <a:gd name="connsiteY5-180" fmla="*/ 5745 h 10000"/>
              <a:gd name="connsiteX6-181" fmla="*/ 9977 w 10001"/>
              <a:gd name="connsiteY6-182" fmla="*/ 0 h 10000"/>
              <a:gd name="connsiteX0-183" fmla="*/ 9977 w 9995"/>
              <a:gd name="connsiteY0-184" fmla="*/ 0 h 10000"/>
              <a:gd name="connsiteX1-185" fmla="*/ 0 w 9995"/>
              <a:gd name="connsiteY1-186" fmla="*/ 0 h 10000"/>
              <a:gd name="connsiteX2-187" fmla="*/ 280 w 9995"/>
              <a:gd name="connsiteY2-188" fmla="*/ 5005 h 10000"/>
              <a:gd name="connsiteX3-189" fmla="*/ 0 w 9995"/>
              <a:gd name="connsiteY3-190" fmla="*/ 9962 h 10000"/>
              <a:gd name="connsiteX4-191" fmla="*/ 9972 w 9995"/>
              <a:gd name="connsiteY4-192" fmla="*/ 10000 h 10000"/>
              <a:gd name="connsiteX5-193" fmla="*/ 9995 w 9995"/>
              <a:gd name="connsiteY5-194" fmla="*/ 5745 h 10000"/>
              <a:gd name="connsiteX6-195" fmla="*/ 9977 w 9995"/>
              <a:gd name="connsiteY6-196" fmla="*/ 0 h 10000"/>
              <a:gd name="connsiteX0-197" fmla="*/ 9999 w 10000"/>
              <a:gd name="connsiteY0-198" fmla="*/ 0 h 10000"/>
              <a:gd name="connsiteX1-199" fmla="*/ 0 w 10000"/>
              <a:gd name="connsiteY1-200" fmla="*/ 0 h 10000"/>
              <a:gd name="connsiteX2-201" fmla="*/ 280 w 10000"/>
              <a:gd name="connsiteY2-202" fmla="*/ 5005 h 10000"/>
              <a:gd name="connsiteX3-203" fmla="*/ 0 w 10000"/>
              <a:gd name="connsiteY3-204" fmla="*/ 9962 h 10000"/>
              <a:gd name="connsiteX4-205" fmla="*/ 9977 w 10000"/>
              <a:gd name="connsiteY4-206" fmla="*/ 10000 h 10000"/>
              <a:gd name="connsiteX5-207" fmla="*/ 10000 w 10000"/>
              <a:gd name="connsiteY5-208" fmla="*/ 5745 h 10000"/>
              <a:gd name="connsiteX6-209" fmla="*/ 9999 w 10000"/>
              <a:gd name="connsiteY6-210" fmla="*/ 0 h 10000"/>
              <a:gd name="connsiteX0-211" fmla="*/ 9999 w 10004"/>
              <a:gd name="connsiteY0-212" fmla="*/ 0 h 10000"/>
              <a:gd name="connsiteX1-213" fmla="*/ 0 w 10004"/>
              <a:gd name="connsiteY1-214" fmla="*/ 0 h 10000"/>
              <a:gd name="connsiteX2-215" fmla="*/ 280 w 10004"/>
              <a:gd name="connsiteY2-216" fmla="*/ 5005 h 10000"/>
              <a:gd name="connsiteX3-217" fmla="*/ 0 w 10004"/>
              <a:gd name="connsiteY3-218" fmla="*/ 9962 h 10000"/>
              <a:gd name="connsiteX4-219" fmla="*/ 10000 w 10004"/>
              <a:gd name="connsiteY4-220" fmla="*/ 10000 h 10000"/>
              <a:gd name="connsiteX5-221" fmla="*/ 10000 w 10004"/>
              <a:gd name="connsiteY5-222" fmla="*/ 5745 h 10000"/>
              <a:gd name="connsiteX6-223" fmla="*/ 9999 w 10004"/>
              <a:gd name="connsiteY6-224" fmla="*/ 0 h 10000"/>
              <a:gd name="connsiteX0-225" fmla="*/ 9999 w 10000"/>
              <a:gd name="connsiteY0-226" fmla="*/ 0 h 10000"/>
              <a:gd name="connsiteX1-227" fmla="*/ 0 w 10000"/>
              <a:gd name="connsiteY1-228" fmla="*/ 0 h 10000"/>
              <a:gd name="connsiteX2-229" fmla="*/ 280 w 10000"/>
              <a:gd name="connsiteY2-230" fmla="*/ 5005 h 10000"/>
              <a:gd name="connsiteX3-231" fmla="*/ 0 w 10000"/>
              <a:gd name="connsiteY3-232" fmla="*/ 9962 h 10000"/>
              <a:gd name="connsiteX4-233" fmla="*/ 10000 w 10000"/>
              <a:gd name="connsiteY4-234" fmla="*/ 10000 h 10000"/>
              <a:gd name="connsiteX5-235" fmla="*/ 10000 w 10000"/>
              <a:gd name="connsiteY5-236" fmla="*/ 5745 h 10000"/>
              <a:gd name="connsiteX6-237" fmla="*/ 9999 w 10000"/>
              <a:gd name="connsiteY6-238" fmla="*/ 0 h 10000"/>
              <a:gd name="connsiteX0-239" fmla="*/ 14796 w 14796"/>
              <a:gd name="connsiteY0-240" fmla="*/ 0 h 10000"/>
              <a:gd name="connsiteX1-241" fmla="*/ 0 w 14796"/>
              <a:gd name="connsiteY1-242" fmla="*/ 0 h 10000"/>
              <a:gd name="connsiteX2-243" fmla="*/ 280 w 14796"/>
              <a:gd name="connsiteY2-244" fmla="*/ 5005 h 10000"/>
              <a:gd name="connsiteX3-245" fmla="*/ 0 w 14796"/>
              <a:gd name="connsiteY3-246" fmla="*/ 9962 h 10000"/>
              <a:gd name="connsiteX4-247" fmla="*/ 10000 w 14796"/>
              <a:gd name="connsiteY4-248" fmla="*/ 10000 h 10000"/>
              <a:gd name="connsiteX5-249" fmla="*/ 10000 w 14796"/>
              <a:gd name="connsiteY5-250" fmla="*/ 5745 h 10000"/>
              <a:gd name="connsiteX6-251" fmla="*/ 14796 w 14796"/>
              <a:gd name="connsiteY6-252" fmla="*/ 0 h 10000"/>
              <a:gd name="connsiteX0-253" fmla="*/ 14796 w 14796"/>
              <a:gd name="connsiteY0-254" fmla="*/ 0 h 9968"/>
              <a:gd name="connsiteX1-255" fmla="*/ 0 w 14796"/>
              <a:gd name="connsiteY1-256" fmla="*/ 0 h 9968"/>
              <a:gd name="connsiteX2-257" fmla="*/ 280 w 14796"/>
              <a:gd name="connsiteY2-258" fmla="*/ 5005 h 9968"/>
              <a:gd name="connsiteX3-259" fmla="*/ 0 w 14796"/>
              <a:gd name="connsiteY3-260" fmla="*/ 9962 h 9968"/>
              <a:gd name="connsiteX4-261" fmla="*/ 14788 w 14796"/>
              <a:gd name="connsiteY4-262" fmla="*/ 9968 h 9968"/>
              <a:gd name="connsiteX5-263" fmla="*/ 10000 w 14796"/>
              <a:gd name="connsiteY5-264" fmla="*/ 5745 h 9968"/>
              <a:gd name="connsiteX6-265" fmla="*/ 14796 w 14796"/>
              <a:gd name="connsiteY6-266" fmla="*/ 0 h 9968"/>
              <a:gd name="connsiteX0-267" fmla="*/ 10000 w 10000"/>
              <a:gd name="connsiteY0-268" fmla="*/ 0 h 10000"/>
              <a:gd name="connsiteX1-269" fmla="*/ 0 w 10000"/>
              <a:gd name="connsiteY1-270" fmla="*/ 0 h 10000"/>
              <a:gd name="connsiteX2-271" fmla="*/ 189 w 10000"/>
              <a:gd name="connsiteY2-272" fmla="*/ 5021 h 10000"/>
              <a:gd name="connsiteX3-273" fmla="*/ 0 w 10000"/>
              <a:gd name="connsiteY3-274" fmla="*/ 9994 h 10000"/>
              <a:gd name="connsiteX4-275" fmla="*/ 9995 w 10000"/>
              <a:gd name="connsiteY4-276" fmla="*/ 10000 h 10000"/>
              <a:gd name="connsiteX5-277" fmla="*/ 9998 w 10000"/>
              <a:gd name="connsiteY5-278" fmla="*/ 6152 h 10000"/>
              <a:gd name="connsiteX6-279" fmla="*/ 10000 w 10000"/>
              <a:gd name="connsiteY6-280" fmla="*/ 0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0000" h="10000">
                <a:moveTo>
                  <a:pt x="10000" y="0"/>
                </a:moveTo>
                <a:lnTo>
                  <a:pt x="0" y="0"/>
                </a:lnTo>
                <a:cubicBezTo>
                  <a:pt x="62" y="1674"/>
                  <a:pt x="124" y="3347"/>
                  <a:pt x="189" y="5021"/>
                </a:cubicBezTo>
                <a:cubicBezTo>
                  <a:pt x="124" y="6679"/>
                  <a:pt x="62" y="8336"/>
                  <a:pt x="0" y="9994"/>
                </a:cubicBezTo>
                <a:lnTo>
                  <a:pt x="9995" y="10000"/>
                </a:lnTo>
                <a:cubicBezTo>
                  <a:pt x="9993" y="8184"/>
                  <a:pt x="9998" y="8051"/>
                  <a:pt x="9998" y="6152"/>
                </a:cubicBezTo>
                <a:cubicBezTo>
                  <a:pt x="9996" y="3296"/>
                  <a:pt x="10001" y="2674"/>
                  <a:pt x="10000" y="0"/>
                </a:cubicBez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30" name="Freeform 11"/>
          <p:cNvSpPr/>
          <p:nvPr userDrawn="1"/>
        </p:nvSpPr>
        <p:spPr bwMode="auto">
          <a:xfrm>
            <a:off x="310766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Layout>
</file>

<file path=ppt/slideLayouts/slideLayout173.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174.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175.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176.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177.xml><?xml version="1.0" encoding="utf-8"?>
<p:sldLayout xmlns:a="http://schemas.openxmlformats.org/drawingml/2006/main" xmlns:r="http://schemas.openxmlformats.org/officeDocument/2006/relationships" xmlns:p="http://schemas.openxmlformats.org/presentationml/2006/main" userDrawn="1">
  <p:cSld name="8#仅标题">
    <p:spTree>
      <p:nvGrpSpPr>
        <p:cNvPr id="1" name=""/>
        <p:cNvGrpSpPr/>
        <p:nvPr/>
      </p:nvGrpSpPr>
      <p:grpSpPr>
        <a:xfrm>
          <a:off x="0" y="0"/>
          <a:ext cx="0" cy="0"/>
          <a:chOff x="0" y="0"/>
          <a:chExt cx="0" cy="0"/>
        </a:xfrm>
      </p:grpSpPr>
      <p:sp>
        <p:nvSpPr>
          <p:cNvPr id="10"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1"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2" name="Freeform 12"/>
          <p:cNvSpPr>
            <a:spLocks noEditPoints="1"/>
          </p:cNvSpPr>
          <p:nvPr userDrawn="1"/>
        </p:nvSpPr>
        <p:spPr bwMode="auto">
          <a:xfrm>
            <a:off x="479376" y="474075"/>
            <a:ext cx="508162" cy="508967"/>
          </a:xfrm>
          <a:custGeom>
            <a:avLst/>
            <a:gdLst>
              <a:gd name="T0" fmla="*/ 1433 w 2867"/>
              <a:gd name="T1" fmla="*/ 0 h 2867"/>
              <a:gd name="T2" fmla="*/ 0 w 2867"/>
              <a:gd name="T3" fmla="*/ 1433 h 2867"/>
              <a:gd name="T4" fmla="*/ 1433 w 2867"/>
              <a:gd name="T5" fmla="*/ 2867 h 2867"/>
              <a:gd name="T6" fmla="*/ 2867 w 2867"/>
              <a:gd name="T7" fmla="*/ 1433 h 2867"/>
              <a:gd name="T8" fmla="*/ 1433 w 2867"/>
              <a:gd name="T9" fmla="*/ 0 h 2867"/>
              <a:gd name="T10" fmla="*/ 1433 w 2867"/>
              <a:gd name="T11" fmla="*/ 2662 h 2867"/>
              <a:gd name="T12" fmla="*/ 205 w 2867"/>
              <a:gd name="T13" fmla="*/ 1433 h 2867"/>
              <a:gd name="T14" fmla="*/ 1433 w 2867"/>
              <a:gd name="T15" fmla="*/ 205 h 2867"/>
              <a:gd name="T16" fmla="*/ 2662 w 2867"/>
              <a:gd name="T17" fmla="*/ 1433 h 2867"/>
              <a:gd name="T18" fmla="*/ 1433 w 2867"/>
              <a:gd name="T19" fmla="*/ 2662 h 2867"/>
              <a:gd name="T20" fmla="*/ 2336 w 2867"/>
              <a:gd name="T21" fmla="*/ 2066 h 2867"/>
              <a:gd name="T22" fmla="*/ 523 w 2867"/>
              <a:gd name="T23" fmla="*/ 2066 h 2867"/>
              <a:gd name="T24" fmla="*/ 976 w 2867"/>
              <a:gd name="T25" fmla="*/ 1432 h 2867"/>
              <a:gd name="T26" fmla="*/ 1255 w 2867"/>
              <a:gd name="T27" fmla="*/ 1810 h 2867"/>
              <a:gd name="T28" fmla="*/ 1792 w 2867"/>
              <a:gd name="T29" fmla="*/ 1069 h 2867"/>
              <a:gd name="T30" fmla="*/ 2336 w 2867"/>
              <a:gd name="T31" fmla="*/ 2066 h 2867"/>
              <a:gd name="T32" fmla="*/ 704 w 2867"/>
              <a:gd name="T33" fmla="*/ 978 h 2867"/>
              <a:gd name="T34" fmla="*/ 886 w 2867"/>
              <a:gd name="T35" fmla="*/ 797 h 2867"/>
              <a:gd name="T36" fmla="*/ 1067 w 2867"/>
              <a:gd name="T37" fmla="*/ 978 h 2867"/>
              <a:gd name="T38" fmla="*/ 886 w 2867"/>
              <a:gd name="T39" fmla="*/ 1160 h 2867"/>
              <a:gd name="T40" fmla="*/ 704 w 2867"/>
              <a:gd name="T41" fmla="*/ 978 h 2867"/>
              <a:gd name="T42" fmla="*/ 704 w 2867"/>
              <a:gd name="T43" fmla="*/ 978 h 2867"/>
              <a:gd name="T44" fmla="*/ 704 w 2867"/>
              <a:gd name="T45" fmla="*/ 978 h 2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67" h="2867">
                <a:moveTo>
                  <a:pt x="1433" y="0"/>
                </a:moveTo>
                <a:cubicBezTo>
                  <a:pt x="643" y="0"/>
                  <a:pt x="0" y="643"/>
                  <a:pt x="0" y="1433"/>
                </a:cubicBezTo>
                <a:cubicBezTo>
                  <a:pt x="0" y="2224"/>
                  <a:pt x="643" y="2867"/>
                  <a:pt x="1433" y="2867"/>
                </a:cubicBezTo>
                <a:cubicBezTo>
                  <a:pt x="2224" y="2867"/>
                  <a:pt x="2867" y="2224"/>
                  <a:pt x="2867" y="1433"/>
                </a:cubicBezTo>
                <a:cubicBezTo>
                  <a:pt x="2867" y="643"/>
                  <a:pt x="2224" y="0"/>
                  <a:pt x="1433" y="0"/>
                </a:cubicBezTo>
                <a:close/>
                <a:moveTo>
                  <a:pt x="1433" y="2662"/>
                </a:moveTo>
                <a:cubicBezTo>
                  <a:pt x="756" y="2662"/>
                  <a:pt x="205" y="2111"/>
                  <a:pt x="205" y="1433"/>
                </a:cubicBezTo>
                <a:cubicBezTo>
                  <a:pt x="205" y="756"/>
                  <a:pt x="756" y="205"/>
                  <a:pt x="1433" y="205"/>
                </a:cubicBezTo>
                <a:cubicBezTo>
                  <a:pt x="2111" y="205"/>
                  <a:pt x="2662" y="756"/>
                  <a:pt x="2662" y="1433"/>
                </a:cubicBezTo>
                <a:cubicBezTo>
                  <a:pt x="2662" y="2111"/>
                  <a:pt x="2111" y="2662"/>
                  <a:pt x="1433" y="2662"/>
                </a:cubicBezTo>
                <a:close/>
                <a:moveTo>
                  <a:pt x="2336" y="2066"/>
                </a:moveTo>
                <a:cubicBezTo>
                  <a:pt x="523" y="2066"/>
                  <a:pt x="523" y="2066"/>
                  <a:pt x="523" y="2066"/>
                </a:cubicBezTo>
                <a:cubicBezTo>
                  <a:pt x="976" y="1432"/>
                  <a:pt x="976" y="1432"/>
                  <a:pt x="976" y="1432"/>
                </a:cubicBezTo>
                <a:cubicBezTo>
                  <a:pt x="1255" y="1810"/>
                  <a:pt x="1255" y="1810"/>
                  <a:pt x="1255" y="1810"/>
                </a:cubicBezTo>
                <a:cubicBezTo>
                  <a:pt x="1792" y="1069"/>
                  <a:pt x="1792" y="1069"/>
                  <a:pt x="1792" y="1069"/>
                </a:cubicBezTo>
                <a:lnTo>
                  <a:pt x="2336" y="2066"/>
                </a:lnTo>
                <a:close/>
                <a:moveTo>
                  <a:pt x="704" y="978"/>
                </a:moveTo>
                <a:cubicBezTo>
                  <a:pt x="704" y="878"/>
                  <a:pt x="786" y="797"/>
                  <a:pt x="886" y="797"/>
                </a:cubicBezTo>
                <a:cubicBezTo>
                  <a:pt x="986" y="797"/>
                  <a:pt x="1067" y="878"/>
                  <a:pt x="1067" y="978"/>
                </a:cubicBezTo>
                <a:cubicBezTo>
                  <a:pt x="1067" y="1079"/>
                  <a:pt x="986" y="1160"/>
                  <a:pt x="886" y="1160"/>
                </a:cubicBezTo>
                <a:cubicBezTo>
                  <a:pt x="786" y="1160"/>
                  <a:pt x="704" y="1079"/>
                  <a:pt x="704" y="978"/>
                </a:cubicBezTo>
                <a:close/>
                <a:moveTo>
                  <a:pt x="704" y="978"/>
                </a:moveTo>
                <a:cubicBezTo>
                  <a:pt x="704" y="978"/>
                  <a:pt x="704" y="978"/>
                  <a:pt x="704" y="978"/>
                </a:cubicBezTo>
              </a:path>
            </a:pathLst>
          </a:custGeom>
          <a:solidFill>
            <a:schemeClr val="bg1"/>
          </a:solidFill>
          <a:ln>
            <a:noFill/>
          </a:ln>
        </p:spPr>
        <p:txBody>
          <a:bodyPr vert="horz" wrap="square" lIns="91440" tIns="45720" rIns="91440" bIns="45720" numCol="1" anchor="t" anchorCtr="0" compatLnSpc="1"/>
          <a:lstStyle/>
          <a:p>
            <a:endParaRPr lang="zh-CN" altLang="en-US">
              <a:solidFill>
                <a:srgbClr val="000000"/>
              </a:solidFill>
            </a:endParaRPr>
          </a:p>
        </p:txBody>
      </p:sp>
      <p:sp>
        <p:nvSpPr>
          <p:cNvPr id="6"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Tree>
  </p:cSld>
  <p:clrMapOvr>
    <a:masterClrMapping/>
  </p:clrMapOvr>
  <p:timing>
    <p:tnLst>
      <p:par>
        <p:cTn id="1" dur="indefinite" restart="never" nodeType="tmRoot"/>
      </p:par>
    </p:tnLst>
  </p:timing>
</p:sldLayout>
</file>

<file path=ppt/slideLayouts/slideLayout178.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179.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修订记录">
    <p:spTree>
      <p:nvGrpSpPr>
        <p:cNvPr id="1" name=""/>
        <p:cNvGrpSpPr/>
        <p:nvPr/>
      </p:nvGrpSpPr>
      <p:grpSpPr>
        <a:xfrm>
          <a:off x="0" y="0"/>
          <a:ext cx="0" cy="0"/>
          <a:chOff x="0" y="0"/>
          <a:chExt cx="0" cy="0"/>
        </a:xfrm>
      </p:grpSpPr>
      <p:graphicFrame>
        <p:nvGraphicFramePr>
          <p:cNvPr id="17" name="Group 3"/>
          <p:cNvGraphicFramePr>
            <a:graphicFrameLocks noGrp="1"/>
          </p:cNvGraphicFramePr>
          <p:nvPr userDrawn="1"/>
        </p:nvGraphicFramePr>
        <p:xfrm>
          <a:off x="1007533" y="1254489"/>
          <a:ext cx="10464801" cy="1082675"/>
        </p:xfrm>
        <a:graphic>
          <a:graphicData uri="http://schemas.openxmlformats.org/drawingml/2006/table">
            <a:tbl>
              <a:tblPr/>
              <a:tblGrid>
                <a:gridCol w="3120249"/>
                <a:gridCol w="1968219"/>
                <a:gridCol w="3024336"/>
                <a:gridCol w="2351997"/>
              </a:tblGrid>
              <a:tr h="577850">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r>
                        <a:rPr kumimoji="1" lang="zh-CN" altLang="en-US" sz="1800" b="1" i="0" u="none" strike="noStrike" cap="none" normalizeH="0" baseline="0" dirty="0">
                          <a:ln>
                            <a:noFill/>
                          </a:ln>
                          <a:solidFill>
                            <a:schemeClr val="tx1"/>
                          </a:solidFill>
                          <a:effectLst/>
                          <a:latin typeface="+mn-ea"/>
                          <a:ea typeface="+mn-ea"/>
                        </a:rPr>
                        <a:t>课程编码</a:t>
                      </a:r>
                      <a:endParaRPr kumimoji="1" lang="zh-CN" altLang="en-US" sz="1800" b="1" i="0" u="none" strike="noStrike" cap="none" normalizeH="0" baseline="0" dirty="0">
                        <a:ln>
                          <a:noFill/>
                        </a:ln>
                        <a:solidFill>
                          <a:schemeClr val="tx1"/>
                        </a:solidFill>
                        <a:effectLst/>
                        <a:latin typeface="+mn-ea"/>
                        <a:ea typeface="+mn-ea"/>
                      </a:endParaRPr>
                    </a:p>
                  </a:txBody>
                  <a:tcPr marL="102699" marR="102699" marT="40053" marB="40053"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r>
                        <a:rPr kumimoji="1" lang="zh-CN" altLang="en-US" sz="1800" b="1" i="0" u="none" strike="noStrike" cap="none" normalizeH="0" baseline="0" dirty="0">
                          <a:ln>
                            <a:noFill/>
                          </a:ln>
                          <a:solidFill>
                            <a:schemeClr val="tx1"/>
                          </a:solidFill>
                          <a:effectLst/>
                          <a:latin typeface="+mn-ea"/>
                          <a:ea typeface="+mn-ea"/>
                        </a:rPr>
                        <a:t>适用产品</a:t>
                      </a:r>
                      <a:endParaRPr kumimoji="1" lang="zh-CN" altLang="en-US" sz="1800" b="1" i="0" u="none" strike="noStrike" cap="none" normalizeH="0" baseline="0" dirty="0">
                        <a:ln>
                          <a:noFill/>
                        </a:ln>
                        <a:solidFill>
                          <a:schemeClr val="tx1"/>
                        </a:solidFill>
                        <a:effectLst/>
                        <a:latin typeface="+mn-ea"/>
                        <a:ea typeface="+mn-ea"/>
                      </a:endParaRPr>
                    </a:p>
                  </a:txBody>
                  <a:tcPr marL="102699" marR="102699" marT="40053" marB="4005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r>
                        <a:rPr kumimoji="1" lang="zh-CN" altLang="en-US" sz="1800" b="1" i="0" u="none" strike="noStrike" cap="none" normalizeH="0" baseline="0" dirty="0">
                          <a:ln>
                            <a:noFill/>
                          </a:ln>
                          <a:solidFill>
                            <a:schemeClr val="tx1"/>
                          </a:solidFill>
                          <a:effectLst/>
                          <a:latin typeface="+mn-ea"/>
                          <a:ea typeface="+mn-ea"/>
                        </a:rPr>
                        <a:t>产品版本</a:t>
                      </a:r>
                      <a:endParaRPr kumimoji="1" lang="zh-CN" altLang="en-US" sz="1800" b="1" i="0" u="none" strike="noStrike" cap="none" normalizeH="0" baseline="0" dirty="0">
                        <a:ln>
                          <a:noFill/>
                        </a:ln>
                        <a:solidFill>
                          <a:schemeClr val="tx1"/>
                        </a:solidFill>
                        <a:effectLst/>
                        <a:latin typeface="+mn-ea"/>
                        <a:ea typeface="+mn-ea"/>
                      </a:endParaRPr>
                    </a:p>
                  </a:txBody>
                  <a:tcPr marL="102699" marR="102699" marT="40053" marB="4005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r>
                        <a:rPr kumimoji="1" lang="zh-CN" altLang="en-US" sz="1800" b="1" i="0" u="none" strike="noStrike" cap="none" normalizeH="0" baseline="0" dirty="0">
                          <a:ln>
                            <a:noFill/>
                          </a:ln>
                          <a:solidFill>
                            <a:schemeClr val="tx1"/>
                          </a:solidFill>
                          <a:effectLst/>
                          <a:latin typeface="+mn-ea"/>
                          <a:ea typeface="+mn-ea"/>
                        </a:rPr>
                        <a:t>课程版本</a:t>
                      </a:r>
                      <a:endParaRPr kumimoji="1" lang="en-US" altLang="zh-CN" sz="1800" b="1" i="0" u="none" strike="noStrike" cap="none" normalizeH="0" baseline="0" dirty="0">
                        <a:ln>
                          <a:noFill/>
                        </a:ln>
                        <a:solidFill>
                          <a:schemeClr val="tx1"/>
                        </a:solidFill>
                        <a:effectLst/>
                        <a:latin typeface="+mn-ea"/>
                        <a:ea typeface="+mn-ea"/>
                      </a:endParaRPr>
                    </a:p>
                  </a:txBody>
                  <a:tcPr marL="102699" marR="102699" marT="40053" marB="40053"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4825">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en-US"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en-US"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en-US"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en-US"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18" name="Group 21"/>
          <p:cNvGraphicFramePr>
            <a:graphicFrameLocks noGrp="1"/>
          </p:cNvGraphicFramePr>
          <p:nvPr userDrawn="1"/>
        </p:nvGraphicFramePr>
        <p:xfrm>
          <a:off x="1007533" y="2776901"/>
          <a:ext cx="10464800" cy="3038475"/>
        </p:xfrm>
        <a:graphic>
          <a:graphicData uri="http://schemas.openxmlformats.org/drawingml/2006/table">
            <a:tbl>
              <a:tblPr/>
              <a:tblGrid>
                <a:gridCol w="3120248"/>
                <a:gridCol w="1968219"/>
                <a:gridCol w="3024336"/>
                <a:gridCol w="2351997"/>
              </a:tblGrid>
              <a:tr h="577850">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r>
                        <a:rPr kumimoji="1" lang="zh-CN" altLang="en-US" sz="1800" b="1" i="0" u="none" strike="noStrike" cap="none" normalizeH="0" baseline="0" dirty="0">
                          <a:ln>
                            <a:noFill/>
                          </a:ln>
                          <a:solidFill>
                            <a:schemeClr val="tx1"/>
                          </a:solidFill>
                          <a:effectLst/>
                          <a:latin typeface="+mn-ea"/>
                          <a:ea typeface="+mn-ea"/>
                        </a:rPr>
                        <a:t>作者</a:t>
                      </a:r>
                      <a:r>
                        <a:rPr kumimoji="1" lang="en-US" altLang="zh-CN" sz="1800" b="1" i="0" u="none" strike="noStrike" cap="none" normalizeH="0" baseline="0" dirty="0">
                          <a:ln>
                            <a:noFill/>
                          </a:ln>
                          <a:solidFill>
                            <a:schemeClr val="tx1"/>
                          </a:solidFill>
                          <a:effectLst/>
                          <a:latin typeface="+mn-ea"/>
                          <a:ea typeface="+mn-ea"/>
                        </a:rPr>
                        <a:t>/</a:t>
                      </a:r>
                      <a:r>
                        <a:rPr kumimoji="1" lang="zh-CN" altLang="en-US" sz="1800" b="1" i="0" u="none" strike="noStrike" cap="none" normalizeH="0" baseline="0" dirty="0">
                          <a:ln>
                            <a:noFill/>
                          </a:ln>
                          <a:solidFill>
                            <a:schemeClr val="tx1"/>
                          </a:solidFill>
                          <a:effectLst/>
                          <a:latin typeface="+mn-ea"/>
                          <a:ea typeface="+mn-ea"/>
                        </a:rPr>
                        <a:t>工号</a:t>
                      </a:r>
                      <a:endParaRPr kumimoji="1" lang="zh-CN" altLang="en-US" sz="1800" b="1" i="0" u="none" strike="noStrike" cap="none" normalizeH="0" baseline="0" dirty="0">
                        <a:ln>
                          <a:noFill/>
                        </a:ln>
                        <a:solidFill>
                          <a:schemeClr val="tx1"/>
                        </a:solidFill>
                        <a:effectLst/>
                        <a:latin typeface="+mn-ea"/>
                        <a:ea typeface="+mn-ea"/>
                      </a:endParaRPr>
                    </a:p>
                  </a:txBody>
                  <a:tcPr marL="102699" marR="102699" marT="40053" marB="40053"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r>
                        <a:rPr kumimoji="1" lang="zh-CN" altLang="en-US" sz="1800" b="1" i="0" u="none" strike="noStrike" cap="none" normalizeH="0" baseline="0" dirty="0">
                          <a:ln>
                            <a:noFill/>
                          </a:ln>
                          <a:solidFill>
                            <a:schemeClr val="tx1"/>
                          </a:solidFill>
                          <a:effectLst/>
                          <a:latin typeface="+mn-ea"/>
                          <a:ea typeface="+mn-ea"/>
                        </a:rPr>
                        <a:t>时间</a:t>
                      </a:r>
                      <a:endParaRPr kumimoji="1" lang="zh-CN" altLang="en-US" sz="1800" b="1" i="0" u="none" strike="noStrike" cap="none" normalizeH="0" baseline="0" dirty="0">
                        <a:ln>
                          <a:noFill/>
                        </a:ln>
                        <a:solidFill>
                          <a:schemeClr val="tx1"/>
                        </a:solidFill>
                        <a:effectLst/>
                        <a:latin typeface="+mn-ea"/>
                        <a:ea typeface="+mn-ea"/>
                      </a:endParaRPr>
                    </a:p>
                  </a:txBody>
                  <a:tcPr marL="102699" marR="102699" marT="40053" marB="4005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r>
                        <a:rPr kumimoji="1" lang="zh-CN" altLang="en-US" sz="1800" b="1" i="0" u="none" strike="noStrike" cap="none" normalizeH="0" baseline="0" dirty="0">
                          <a:ln>
                            <a:noFill/>
                          </a:ln>
                          <a:solidFill>
                            <a:schemeClr val="tx1"/>
                          </a:solidFill>
                          <a:effectLst/>
                          <a:latin typeface="+mn-ea"/>
                          <a:ea typeface="+mn-ea"/>
                        </a:rPr>
                        <a:t>审核人</a:t>
                      </a:r>
                      <a:r>
                        <a:rPr kumimoji="1" lang="en-US" altLang="zh-CN" sz="1800" b="1" i="0" u="none" strike="noStrike" cap="none" normalizeH="0" baseline="0" dirty="0">
                          <a:ln>
                            <a:noFill/>
                          </a:ln>
                          <a:solidFill>
                            <a:schemeClr val="tx1"/>
                          </a:solidFill>
                          <a:effectLst/>
                          <a:latin typeface="+mn-ea"/>
                          <a:ea typeface="+mn-ea"/>
                        </a:rPr>
                        <a:t>/</a:t>
                      </a:r>
                      <a:r>
                        <a:rPr kumimoji="1" lang="zh-CN" altLang="en-US" sz="1800" b="1" i="0" u="none" strike="noStrike" cap="none" normalizeH="0" baseline="0" dirty="0">
                          <a:ln>
                            <a:noFill/>
                          </a:ln>
                          <a:solidFill>
                            <a:schemeClr val="tx1"/>
                          </a:solidFill>
                          <a:effectLst/>
                          <a:latin typeface="+mn-ea"/>
                          <a:ea typeface="+mn-ea"/>
                        </a:rPr>
                        <a:t>工号</a:t>
                      </a:r>
                      <a:endParaRPr kumimoji="1" lang="zh-CN" altLang="en-US" sz="1800" b="1" i="0" u="none" strike="noStrike" cap="none" normalizeH="0" baseline="0" dirty="0">
                        <a:ln>
                          <a:noFill/>
                        </a:ln>
                        <a:solidFill>
                          <a:schemeClr val="tx1"/>
                        </a:solidFill>
                        <a:effectLst/>
                        <a:latin typeface="+mn-ea"/>
                        <a:ea typeface="+mn-ea"/>
                      </a:endParaRPr>
                    </a:p>
                  </a:txBody>
                  <a:tcPr marL="102699" marR="102699" marT="40053" marB="4005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r>
                        <a:rPr kumimoji="1" lang="zh-CN" altLang="zh-CN" sz="1800" b="1" i="0" u="none" strike="noStrike" cap="none" normalizeH="0" baseline="0" dirty="0">
                          <a:ln>
                            <a:noFill/>
                          </a:ln>
                          <a:solidFill>
                            <a:schemeClr val="tx1"/>
                          </a:solidFill>
                          <a:effectLst/>
                          <a:latin typeface="+mn-ea"/>
                          <a:ea typeface="+mn-ea"/>
                        </a:rPr>
                        <a:t>新开发/优化</a:t>
                      </a:r>
                      <a:endParaRPr kumimoji="1" lang="zh-CN" altLang="en-US" sz="1800" b="1" i="0" u="none" strike="noStrike" cap="none" normalizeH="0" baseline="0" dirty="0">
                        <a:ln>
                          <a:noFill/>
                        </a:ln>
                        <a:solidFill>
                          <a:schemeClr val="tx1"/>
                        </a:solidFill>
                        <a:effectLst/>
                        <a:latin typeface="+mn-ea"/>
                        <a:ea typeface="+mn-ea"/>
                      </a:endParaRPr>
                    </a:p>
                  </a:txBody>
                  <a:tcPr marL="102699" marR="102699" marT="40053" marB="40053"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4825">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en-US"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en-US"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en-US"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en-US"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88950">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88950">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88950">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a:ln>
                          <a:noFill/>
                        </a:ln>
                        <a:solidFill>
                          <a:schemeClr val="tx1"/>
                        </a:solidFill>
                        <a:effectLst/>
                        <a:latin typeface="+mn-ea"/>
                        <a:ea typeface="+mn-ea"/>
                      </a:endParaRPr>
                    </a:p>
                  </a:txBody>
                  <a:tcPr marL="104344" marR="104344" marT="39127" marB="391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88950">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35" name="文本占位符 7"/>
          <p:cNvSpPr>
            <a:spLocks noGrp="1"/>
          </p:cNvSpPr>
          <p:nvPr>
            <p:ph type="body" sz="quarter" idx="17" hasCustomPrompt="1"/>
          </p:nvPr>
        </p:nvSpPr>
        <p:spPr>
          <a:xfrm>
            <a:off x="1007533" y="1825691"/>
            <a:ext cx="3120248" cy="504887"/>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zh-CN" altLang="en-US" dirty="0"/>
              <a:t>课程编码</a:t>
            </a:r>
            <a:endParaRPr lang="zh-CN" altLang="en-US" dirty="0"/>
          </a:p>
        </p:txBody>
      </p:sp>
      <p:sp>
        <p:nvSpPr>
          <p:cNvPr id="36" name="文本占位符 7"/>
          <p:cNvSpPr>
            <a:spLocks noGrp="1"/>
          </p:cNvSpPr>
          <p:nvPr>
            <p:ph type="body" sz="quarter" idx="18" hasCustomPrompt="1"/>
          </p:nvPr>
        </p:nvSpPr>
        <p:spPr>
          <a:xfrm>
            <a:off x="4127781" y="1825691"/>
            <a:ext cx="1968219" cy="504887"/>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zh-CN" altLang="en-US" dirty="0"/>
              <a:t>适用的产品</a:t>
            </a:r>
            <a:endParaRPr lang="zh-CN" altLang="en-US" dirty="0"/>
          </a:p>
        </p:txBody>
      </p:sp>
      <p:sp>
        <p:nvSpPr>
          <p:cNvPr id="37" name="文本占位符 7"/>
          <p:cNvSpPr>
            <a:spLocks noGrp="1"/>
          </p:cNvSpPr>
          <p:nvPr>
            <p:ph type="body" sz="quarter" idx="19" hasCustomPrompt="1"/>
          </p:nvPr>
        </p:nvSpPr>
        <p:spPr>
          <a:xfrm>
            <a:off x="6096000" y="1825691"/>
            <a:ext cx="3024336" cy="504887"/>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en-US" altLang="zh-CN" dirty="0"/>
              <a:t>V5R2</a:t>
            </a:r>
            <a:endParaRPr lang="zh-CN" altLang="en-US" dirty="0"/>
          </a:p>
        </p:txBody>
      </p:sp>
      <p:sp>
        <p:nvSpPr>
          <p:cNvPr id="38" name="文本占位符 7"/>
          <p:cNvSpPr>
            <a:spLocks noGrp="1"/>
          </p:cNvSpPr>
          <p:nvPr>
            <p:ph type="body" sz="quarter" idx="20" hasCustomPrompt="1"/>
          </p:nvPr>
        </p:nvSpPr>
        <p:spPr>
          <a:xfrm>
            <a:off x="9120336" y="1825691"/>
            <a:ext cx="2351997" cy="504887"/>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en-US" altLang="zh-CN" dirty="0"/>
              <a:t>V1R1</a:t>
            </a:r>
            <a:endParaRPr lang="zh-CN" altLang="en-US" dirty="0"/>
          </a:p>
        </p:txBody>
      </p:sp>
      <p:sp>
        <p:nvSpPr>
          <p:cNvPr id="43" name="文本占位符 7"/>
          <p:cNvSpPr>
            <a:spLocks noGrp="1"/>
          </p:cNvSpPr>
          <p:nvPr>
            <p:ph type="body" sz="quarter" idx="13" hasCustomPrompt="1"/>
          </p:nvPr>
        </p:nvSpPr>
        <p:spPr>
          <a:xfrm>
            <a:off x="1007435" y="3373862"/>
            <a:ext cx="3120347"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zh-CN" altLang="en-US" dirty="0"/>
              <a:t>姓名</a:t>
            </a:r>
            <a:r>
              <a:rPr lang="en-US" altLang="zh-CN" dirty="0"/>
              <a:t>/</a:t>
            </a:r>
            <a:r>
              <a:rPr lang="zh-CN" altLang="en-US" dirty="0"/>
              <a:t>工号</a:t>
            </a:r>
            <a:endParaRPr lang="zh-CN" altLang="en-US" dirty="0"/>
          </a:p>
        </p:txBody>
      </p:sp>
      <p:sp>
        <p:nvSpPr>
          <p:cNvPr id="44" name="文本占位符 7"/>
          <p:cNvSpPr>
            <a:spLocks noGrp="1"/>
          </p:cNvSpPr>
          <p:nvPr>
            <p:ph type="body" sz="quarter" idx="14" hasCustomPrompt="1"/>
          </p:nvPr>
        </p:nvSpPr>
        <p:spPr>
          <a:xfrm>
            <a:off x="4127781" y="3373862"/>
            <a:ext cx="1968219"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en-US" altLang="zh-CN" dirty="0"/>
              <a:t>2015.01.25</a:t>
            </a:r>
            <a:endParaRPr lang="zh-CN" altLang="en-US" dirty="0"/>
          </a:p>
        </p:txBody>
      </p:sp>
      <p:sp>
        <p:nvSpPr>
          <p:cNvPr id="45" name="文本占位符 7"/>
          <p:cNvSpPr>
            <a:spLocks noGrp="1"/>
          </p:cNvSpPr>
          <p:nvPr>
            <p:ph type="body" sz="quarter" idx="15" hasCustomPrompt="1"/>
          </p:nvPr>
        </p:nvSpPr>
        <p:spPr>
          <a:xfrm>
            <a:off x="6096000" y="3373862"/>
            <a:ext cx="3024336"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zh-CN" altLang="en-US" dirty="0"/>
              <a:t>姓名</a:t>
            </a:r>
            <a:r>
              <a:rPr lang="en-US" altLang="zh-CN" dirty="0"/>
              <a:t>/</a:t>
            </a:r>
            <a:r>
              <a:rPr lang="zh-CN" altLang="en-US" dirty="0"/>
              <a:t>工号</a:t>
            </a:r>
            <a:endParaRPr lang="zh-CN" altLang="en-US" dirty="0"/>
          </a:p>
        </p:txBody>
      </p:sp>
      <p:sp>
        <p:nvSpPr>
          <p:cNvPr id="46" name="文本占位符 7"/>
          <p:cNvSpPr>
            <a:spLocks noGrp="1"/>
          </p:cNvSpPr>
          <p:nvPr>
            <p:ph type="body" sz="quarter" idx="16" hasCustomPrompt="1"/>
          </p:nvPr>
        </p:nvSpPr>
        <p:spPr>
          <a:xfrm>
            <a:off x="9120336" y="3337858"/>
            <a:ext cx="2352261" cy="504056"/>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zh-CN" altLang="en-US" dirty="0"/>
              <a:t>新开发</a:t>
            </a:r>
            <a:endParaRPr lang="zh-CN" altLang="en-US" dirty="0"/>
          </a:p>
        </p:txBody>
      </p:sp>
      <p:sp>
        <p:nvSpPr>
          <p:cNvPr id="63" name="Rectangle 2"/>
          <p:cNvSpPr>
            <a:spLocks noChangeArrowheads="1"/>
          </p:cNvSpPr>
          <p:nvPr userDrawn="1"/>
        </p:nvSpPr>
        <p:spPr bwMode="auto">
          <a:xfrm>
            <a:off x="952501" y="368660"/>
            <a:ext cx="2803239" cy="479425"/>
          </a:xfrm>
          <a:prstGeom prst="rect">
            <a:avLst/>
          </a:prstGeom>
          <a:noFill/>
          <a:ln w="9525">
            <a:noFill/>
            <a:miter lim="800000"/>
          </a:ln>
        </p:spPr>
        <p:txBody>
          <a:bodyPr lIns="78258" tIns="39127" rIns="78258" bIns="39127" anchor="ctr"/>
          <a:lstStyle/>
          <a:p>
            <a:pPr defTabSz="1001395" eaLnBrk="0" hangingPunct="0"/>
            <a:r>
              <a:rPr lang="zh-CN" altLang="en-US" sz="3500" b="1" dirty="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rPr>
              <a:t>修订记录</a:t>
            </a:r>
            <a:endParaRPr lang="zh-CN" altLang="en-US" sz="3500" b="1" dirty="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64" name="Text Box 58"/>
          <p:cNvSpPr txBox="1">
            <a:spLocks noChangeArrowheads="1"/>
          </p:cNvSpPr>
          <p:nvPr userDrawn="1"/>
        </p:nvSpPr>
        <p:spPr bwMode="auto">
          <a:xfrm>
            <a:off x="8904312" y="296652"/>
            <a:ext cx="2772308" cy="701675"/>
          </a:xfrm>
          <a:prstGeom prst="rect">
            <a:avLst/>
          </a:prstGeom>
          <a:noFill/>
          <a:ln w="9525" algn="ctr">
            <a:noFill/>
            <a:miter lim="800000"/>
          </a:ln>
        </p:spPr>
        <p:txBody>
          <a:bodyPr wrap="square">
            <a:spAutoFit/>
          </a:bodyPr>
          <a:lstStyle/>
          <a:p>
            <a:pPr>
              <a:spcBef>
                <a:spcPct val="50000"/>
              </a:spcBef>
            </a:pPr>
            <a:r>
              <a:rPr lang="zh-CN" altLang="en-US" sz="4000" dirty="0">
                <a:solidFill>
                  <a:srgbClr val="CCCCCC">
                    <a:lumMod val="50000"/>
                  </a:srgbClr>
                </a:solidFill>
                <a:latin typeface="微软雅黑" panose="020B0503020204020204" pitchFamily="34" charset="-122"/>
                <a:ea typeface="微软雅黑" panose="020B0503020204020204" pitchFamily="34" charset="-122"/>
                <a:cs typeface="Arial" panose="020B0604020202020204" pitchFamily="34" charset="0"/>
              </a:rPr>
              <a:t>本页不打印</a:t>
            </a:r>
            <a:endParaRPr lang="zh-CN" altLang="en-US" sz="4000" dirty="0">
              <a:solidFill>
                <a:srgbClr val="CCCCCC">
                  <a:lumMod val="50000"/>
                </a:srgb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9" name="文本占位符 7"/>
          <p:cNvSpPr>
            <a:spLocks noGrp="1"/>
          </p:cNvSpPr>
          <p:nvPr>
            <p:ph type="body" sz="quarter" idx="21" hasCustomPrompt="1"/>
          </p:nvPr>
        </p:nvSpPr>
        <p:spPr>
          <a:xfrm>
            <a:off x="1007435" y="3877918"/>
            <a:ext cx="3120347"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zh-CN" altLang="en-US" dirty="0"/>
              <a:t>姓名</a:t>
            </a:r>
            <a:r>
              <a:rPr lang="en-US" altLang="zh-CN" dirty="0"/>
              <a:t>/</a:t>
            </a:r>
            <a:r>
              <a:rPr lang="zh-CN" altLang="en-US" dirty="0"/>
              <a:t>工号</a:t>
            </a:r>
            <a:endParaRPr lang="zh-CN" altLang="en-US" dirty="0"/>
          </a:p>
        </p:txBody>
      </p:sp>
      <p:sp>
        <p:nvSpPr>
          <p:cNvPr id="40" name="文本占位符 7"/>
          <p:cNvSpPr>
            <a:spLocks noGrp="1"/>
          </p:cNvSpPr>
          <p:nvPr>
            <p:ph type="body" sz="quarter" idx="22" hasCustomPrompt="1"/>
          </p:nvPr>
        </p:nvSpPr>
        <p:spPr>
          <a:xfrm>
            <a:off x="4127781" y="3877918"/>
            <a:ext cx="1968219"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en-US" altLang="zh-CN" dirty="0"/>
              <a:t>2015.01.25</a:t>
            </a:r>
            <a:endParaRPr lang="zh-CN" altLang="en-US" dirty="0"/>
          </a:p>
        </p:txBody>
      </p:sp>
      <p:sp>
        <p:nvSpPr>
          <p:cNvPr id="41" name="文本占位符 7"/>
          <p:cNvSpPr>
            <a:spLocks noGrp="1"/>
          </p:cNvSpPr>
          <p:nvPr>
            <p:ph type="body" sz="quarter" idx="23" hasCustomPrompt="1"/>
          </p:nvPr>
        </p:nvSpPr>
        <p:spPr>
          <a:xfrm>
            <a:off x="6096000" y="3877918"/>
            <a:ext cx="3024336"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zh-CN" altLang="en-US" dirty="0"/>
              <a:t>姓名</a:t>
            </a:r>
            <a:r>
              <a:rPr lang="en-US" altLang="zh-CN" dirty="0"/>
              <a:t>/</a:t>
            </a:r>
            <a:r>
              <a:rPr lang="zh-CN" altLang="en-US" dirty="0"/>
              <a:t>工号</a:t>
            </a:r>
            <a:endParaRPr lang="zh-CN" altLang="en-US" dirty="0"/>
          </a:p>
        </p:txBody>
      </p:sp>
      <p:sp>
        <p:nvSpPr>
          <p:cNvPr id="42" name="文本占位符 7"/>
          <p:cNvSpPr>
            <a:spLocks noGrp="1"/>
          </p:cNvSpPr>
          <p:nvPr>
            <p:ph type="body" sz="quarter" idx="24" hasCustomPrompt="1"/>
          </p:nvPr>
        </p:nvSpPr>
        <p:spPr>
          <a:xfrm>
            <a:off x="9120336" y="3841914"/>
            <a:ext cx="2352261" cy="504056"/>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zh-CN" altLang="en-US" dirty="0"/>
              <a:t>优化</a:t>
            </a:r>
            <a:endParaRPr lang="zh-CN" altLang="en-US" dirty="0"/>
          </a:p>
        </p:txBody>
      </p:sp>
      <p:sp>
        <p:nvSpPr>
          <p:cNvPr id="65" name="文本占位符 7"/>
          <p:cNvSpPr>
            <a:spLocks noGrp="1"/>
          </p:cNvSpPr>
          <p:nvPr>
            <p:ph type="body" sz="quarter" idx="25" hasCustomPrompt="1"/>
          </p:nvPr>
        </p:nvSpPr>
        <p:spPr>
          <a:xfrm>
            <a:off x="1007435" y="4345970"/>
            <a:ext cx="3120347"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zh-CN" altLang="en-US" dirty="0"/>
              <a:t>姓名</a:t>
            </a:r>
            <a:r>
              <a:rPr lang="en-US" altLang="zh-CN" dirty="0"/>
              <a:t>/</a:t>
            </a:r>
            <a:r>
              <a:rPr lang="zh-CN" altLang="en-US" dirty="0"/>
              <a:t>工号</a:t>
            </a:r>
            <a:endParaRPr lang="zh-CN" altLang="en-US" dirty="0"/>
          </a:p>
        </p:txBody>
      </p:sp>
      <p:sp>
        <p:nvSpPr>
          <p:cNvPr id="66" name="文本占位符 7"/>
          <p:cNvSpPr>
            <a:spLocks noGrp="1"/>
          </p:cNvSpPr>
          <p:nvPr>
            <p:ph type="body" sz="quarter" idx="26" hasCustomPrompt="1"/>
          </p:nvPr>
        </p:nvSpPr>
        <p:spPr>
          <a:xfrm>
            <a:off x="4127781" y="4345970"/>
            <a:ext cx="1968219"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en-US" altLang="zh-CN" dirty="0"/>
              <a:t>2015.01.25</a:t>
            </a:r>
            <a:endParaRPr lang="zh-CN" altLang="en-US" dirty="0"/>
          </a:p>
        </p:txBody>
      </p:sp>
      <p:sp>
        <p:nvSpPr>
          <p:cNvPr id="67" name="文本占位符 7"/>
          <p:cNvSpPr>
            <a:spLocks noGrp="1"/>
          </p:cNvSpPr>
          <p:nvPr>
            <p:ph type="body" sz="quarter" idx="27" hasCustomPrompt="1"/>
          </p:nvPr>
        </p:nvSpPr>
        <p:spPr>
          <a:xfrm>
            <a:off x="6096000" y="4345970"/>
            <a:ext cx="3024336"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zh-CN" altLang="en-US" dirty="0"/>
              <a:t>姓名</a:t>
            </a:r>
            <a:r>
              <a:rPr lang="en-US" altLang="zh-CN" dirty="0"/>
              <a:t>/</a:t>
            </a:r>
            <a:r>
              <a:rPr lang="zh-CN" altLang="en-US" dirty="0"/>
              <a:t>工号</a:t>
            </a:r>
            <a:endParaRPr lang="zh-CN" altLang="en-US" dirty="0"/>
          </a:p>
        </p:txBody>
      </p:sp>
      <p:sp>
        <p:nvSpPr>
          <p:cNvPr id="68" name="文本占位符 7"/>
          <p:cNvSpPr>
            <a:spLocks noGrp="1"/>
          </p:cNvSpPr>
          <p:nvPr>
            <p:ph type="body" sz="quarter" idx="28" hasCustomPrompt="1"/>
          </p:nvPr>
        </p:nvSpPr>
        <p:spPr>
          <a:xfrm>
            <a:off x="9120336" y="4345970"/>
            <a:ext cx="2352261"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zh-CN" altLang="en-US" dirty="0"/>
              <a:t>优化</a:t>
            </a:r>
            <a:endParaRPr lang="zh-CN" altLang="en-US" dirty="0"/>
          </a:p>
        </p:txBody>
      </p:sp>
      <p:sp>
        <p:nvSpPr>
          <p:cNvPr id="69" name="文本占位符 7"/>
          <p:cNvSpPr>
            <a:spLocks noGrp="1"/>
          </p:cNvSpPr>
          <p:nvPr>
            <p:ph type="body" sz="quarter" idx="29" hasCustomPrompt="1"/>
          </p:nvPr>
        </p:nvSpPr>
        <p:spPr>
          <a:xfrm>
            <a:off x="1007435" y="4886030"/>
            <a:ext cx="3120347"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zh-CN" altLang="en-US" dirty="0"/>
              <a:t>姓名</a:t>
            </a:r>
            <a:r>
              <a:rPr lang="en-US" altLang="zh-CN" dirty="0"/>
              <a:t>/</a:t>
            </a:r>
            <a:r>
              <a:rPr lang="zh-CN" altLang="en-US" dirty="0"/>
              <a:t>工号</a:t>
            </a:r>
            <a:endParaRPr lang="zh-CN" altLang="en-US" dirty="0"/>
          </a:p>
        </p:txBody>
      </p:sp>
      <p:sp>
        <p:nvSpPr>
          <p:cNvPr id="70" name="文本占位符 7"/>
          <p:cNvSpPr>
            <a:spLocks noGrp="1"/>
          </p:cNvSpPr>
          <p:nvPr>
            <p:ph type="body" sz="quarter" idx="30" hasCustomPrompt="1"/>
          </p:nvPr>
        </p:nvSpPr>
        <p:spPr>
          <a:xfrm>
            <a:off x="4127781" y="4886030"/>
            <a:ext cx="1968219"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en-US" altLang="zh-CN" dirty="0"/>
              <a:t>2015.01.25</a:t>
            </a:r>
            <a:endParaRPr lang="zh-CN" altLang="en-US" dirty="0"/>
          </a:p>
        </p:txBody>
      </p:sp>
      <p:sp>
        <p:nvSpPr>
          <p:cNvPr id="71" name="文本占位符 7"/>
          <p:cNvSpPr>
            <a:spLocks noGrp="1"/>
          </p:cNvSpPr>
          <p:nvPr>
            <p:ph type="body" sz="quarter" idx="31" hasCustomPrompt="1"/>
          </p:nvPr>
        </p:nvSpPr>
        <p:spPr>
          <a:xfrm>
            <a:off x="6096000" y="4886030"/>
            <a:ext cx="3024336"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zh-CN" altLang="en-US" dirty="0"/>
              <a:t>姓名</a:t>
            </a:r>
            <a:r>
              <a:rPr lang="en-US" altLang="zh-CN" dirty="0"/>
              <a:t>/</a:t>
            </a:r>
            <a:r>
              <a:rPr lang="zh-CN" altLang="en-US" dirty="0"/>
              <a:t>工号</a:t>
            </a:r>
            <a:endParaRPr lang="zh-CN" altLang="en-US" dirty="0"/>
          </a:p>
        </p:txBody>
      </p:sp>
      <p:sp>
        <p:nvSpPr>
          <p:cNvPr id="72" name="文本占位符 7"/>
          <p:cNvSpPr>
            <a:spLocks noGrp="1"/>
          </p:cNvSpPr>
          <p:nvPr>
            <p:ph type="body" sz="quarter" idx="32" hasCustomPrompt="1"/>
          </p:nvPr>
        </p:nvSpPr>
        <p:spPr>
          <a:xfrm>
            <a:off x="9120336" y="4886030"/>
            <a:ext cx="2352261"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zh-CN" altLang="en-US" dirty="0"/>
              <a:t>优化</a:t>
            </a:r>
            <a:endParaRPr lang="zh-CN" altLang="en-US" dirty="0"/>
          </a:p>
        </p:txBody>
      </p:sp>
      <p:sp>
        <p:nvSpPr>
          <p:cNvPr id="73" name="文本占位符 7"/>
          <p:cNvSpPr>
            <a:spLocks noGrp="1"/>
          </p:cNvSpPr>
          <p:nvPr>
            <p:ph type="body" sz="quarter" idx="33" hasCustomPrompt="1"/>
          </p:nvPr>
        </p:nvSpPr>
        <p:spPr>
          <a:xfrm>
            <a:off x="1007435" y="5354082"/>
            <a:ext cx="3120347"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zh-CN" altLang="en-US" dirty="0"/>
              <a:t>姓名</a:t>
            </a:r>
            <a:r>
              <a:rPr lang="en-US" altLang="zh-CN" dirty="0"/>
              <a:t>/</a:t>
            </a:r>
            <a:r>
              <a:rPr lang="zh-CN" altLang="en-US" dirty="0"/>
              <a:t>工号</a:t>
            </a:r>
            <a:endParaRPr lang="zh-CN" altLang="en-US" dirty="0"/>
          </a:p>
        </p:txBody>
      </p:sp>
      <p:sp>
        <p:nvSpPr>
          <p:cNvPr id="74" name="文本占位符 7"/>
          <p:cNvSpPr>
            <a:spLocks noGrp="1"/>
          </p:cNvSpPr>
          <p:nvPr>
            <p:ph type="body" sz="quarter" idx="34" hasCustomPrompt="1"/>
          </p:nvPr>
        </p:nvSpPr>
        <p:spPr>
          <a:xfrm>
            <a:off x="4127781" y="5354082"/>
            <a:ext cx="1968219"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en-US" altLang="zh-CN" dirty="0"/>
              <a:t>2015.01.25</a:t>
            </a:r>
            <a:endParaRPr lang="zh-CN" altLang="en-US" dirty="0"/>
          </a:p>
        </p:txBody>
      </p:sp>
      <p:sp>
        <p:nvSpPr>
          <p:cNvPr id="75" name="文本占位符 7"/>
          <p:cNvSpPr>
            <a:spLocks noGrp="1"/>
          </p:cNvSpPr>
          <p:nvPr>
            <p:ph type="body" sz="quarter" idx="35" hasCustomPrompt="1"/>
          </p:nvPr>
        </p:nvSpPr>
        <p:spPr>
          <a:xfrm>
            <a:off x="6096000" y="5354082"/>
            <a:ext cx="3024336"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zh-CN" altLang="en-US" dirty="0"/>
              <a:t>姓名</a:t>
            </a:r>
            <a:r>
              <a:rPr lang="en-US" altLang="zh-CN" dirty="0"/>
              <a:t>/</a:t>
            </a:r>
            <a:r>
              <a:rPr lang="zh-CN" altLang="en-US" dirty="0"/>
              <a:t>工号</a:t>
            </a:r>
            <a:endParaRPr lang="zh-CN" altLang="en-US" dirty="0"/>
          </a:p>
        </p:txBody>
      </p:sp>
      <p:sp>
        <p:nvSpPr>
          <p:cNvPr id="76" name="文本占位符 7"/>
          <p:cNvSpPr>
            <a:spLocks noGrp="1"/>
          </p:cNvSpPr>
          <p:nvPr>
            <p:ph type="body" sz="quarter" idx="36" hasCustomPrompt="1"/>
          </p:nvPr>
        </p:nvSpPr>
        <p:spPr>
          <a:xfrm>
            <a:off x="9120336" y="5354082"/>
            <a:ext cx="2352261"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zh-CN" altLang="en-US" dirty="0"/>
              <a:t>优化</a:t>
            </a:r>
            <a:endParaRPr lang="zh-CN" altLang="en-US" dirty="0"/>
          </a:p>
        </p:txBody>
      </p:sp>
    </p:spTree>
  </p:cSld>
  <p:clrMapOvr>
    <a:masterClrMapping/>
  </p:clrMapOvr>
  <p:timing>
    <p:tnLst>
      <p:par>
        <p:cTn id="1" dur="indefinite" restart="never" nodeType="tmRoot"/>
      </p:par>
    </p:tnLst>
  </p:timing>
</p:sldLayout>
</file>

<file path=ppt/slideLayouts/slideLayout180.xml><?xml version="1.0" encoding="utf-8"?>
<p:sldLayout xmlns:a="http://schemas.openxmlformats.org/drawingml/2006/main" xmlns:r="http://schemas.openxmlformats.org/officeDocument/2006/relationships" xmlns:p="http://schemas.openxmlformats.org/presentationml/2006/main" userDrawn="1">
  <p:cSld name="10#思考题">
    <p:spTree>
      <p:nvGrpSpPr>
        <p:cNvPr id="1" name=""/>
        <p:cNvGrpSpPr/>
        <p:nvPr/>
      </p:nvGrpSpPr>
      <p:grpSpPr>
        <a:xfrm>
          <a:off x="0" y="0"/>
          <a:ext cx="0" cy="0"/>
          <a:chOff x="0" y="0"/>
          <a:chExt cx="0" cy="0"/>
        </a:xfrm>
      </p:grpSpPr>
      <p:sp>
        <p:nvSpPr>
          <p:cNvPr id="4" name="文本占位符 6"/>
          <p:cNvSpPr>
            <a:spLocks noGrp="1"/>
          </p:cNvSpPr>
          <p:nvPr>
            <p:ph type="body" sz="quarter" idx="10" hasCustomPrompt="1"/>
          </p:nvPr>
        </p:nvSpPr>
        <p:spPr>
          <a:xfrm>
            <a:off x="912285" y="1233487"/>
            <a:ext cx="10560049" cy="4680000"/>
          </a:xfrm>
        </p:spPr>
        <p:txBody>
          <a:bodyPr/>
          <a:lstStyle>
            <a:lvl1pPr marL="457200" marR="0" indent="-457200" algn="just" defTabSz="802005" rtl="0" eaLnBrk="1" fontAlgn="base" latinLnBrk="0" hangingPunct="1">
              <a:lnSpc>
                <a:spcPct val="140000"/>
              </a:lnSpc>
              <a:spcBef>
                <a:spcPct val="30000"/>
              </a:spcBef>
              <a:spcAft>
                <a:spcPct val="0"/>
              </a:spcAft>
              <a:buClr>
                <a:srgbClr val="808080"/>
              </a:buClr>
              <a:buSzPct val="100000"/>
              <a:buFont typeface="+mj-lt"/>
              <a:buAutoNum type="arabicPeriod"/>
              <a:defRPr sz="2000">
                <a:latin typeface="+mn-ea"/>
                <a:ea typeface="+mn-ea"/>
                <a:cs typeface="Arial" panose="020B0604020202020204" pitchFamily="34" charset="0"/>
              </a:defRPr>
            </a:lvl1pPr>
            <a:lvl2pPr marL="401320" indent="0" algn="just">
              <a:buSzPct val="100000"/>
              <a:buFont typeface="+mj-lt"/>
              <a:buNone/>
              <a:defRPr sz="1800"/>
            </a:lvl2pPr>
            <a:lvl3pPr>
              <a:defRPr/>
            </a:lvl3pPr>
            <a:lvl5pPr>
              <a:buNone/>
              <a:defRPr/>
            </a:lvl5pPr>
          </a:lstStyle>
          <a:p>
            <a:r>
              <a:rPr lang="zh-CN" altLang="en-US" dirty="0"/>
              <a:t>此版式用于思考题</a:t>
            </a:r>
            <a:r>
              <a:rPr lang="en-US" altLang="zh-CN" dirty="0"/>
              <a:t>-201501</a:t>
            </a:r>
            <a:r>
              <a:rPr lang="zh-CN" altLang="en-US" dirty="0"/>
              <a:t>具体格式（序号格式需以模板展示</a:t>
            </a:r>
            <a:r>
              <a:rPr lang="zh-CN" altLang="en-US" dirty="0" smtClean="0"/>
              <a:t>）</a:t>
            </a:r>
            <a:endParaRPr lang="en-US" altLang="zh-CN" dirty="0"/>
          </a:p>
        </p:txBody>
      </p:sp>
      <p:sp>
        <p:nvSpPr>
          <p:cNvPr id="5" name="TextBox 10"/>
          <p:cNvSpPr txBox="1"/>
          <p:nvPr userDrawn="1"/>
        </p:nvSpPr>
        <p:spPr bwMode="auto">
          <a:xfrm>
            <a:off x="1595500" y="408779"/>
            <a:ext cx="1665402" cy="639559"/>
          </a:xfrm>
          <a:prstGeom prst="rect">
            <a:avLst/>
          </a:prstGeom>
          <a:noFill/>
          <a:ln w="9525">
            <a:noFill/>
            <a:miter lim="800000"/>
          </a:ln>
        </p:spPr>
        <p:txBody>
          <a:bodyPr wrap="square" lIns="99980" tIns="49987" rIns="99980" bIns="49987" rtlCol="0">
            <a:spAutoFit/>
          </a:bodyPr>
          <a:lstStyle/>
          <a:p>
            <a:pPr defTabSz="1001395" eaLnBrk="0" hangingPunct="0"/>
            <a:r>
              <a:rPr lang="zh-CN" altLang="en-US" sz="3500" b="1" dirty="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rPr>
              <a:t>思考题</a:t>
            </a:r>
            <a:endParaRPr lang="zh-CN" altLang="en-US" sz="3500" b="1" dirty="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9"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10" name="组合 9"/>
          <p:cNvGrpSpPr/>
          <p:nvPr userDrawn="1"/>
        </p:nvGrpSpPr>
        <p:grpSpPr>
          <a:xfrm>
            <a:off x="479376" y="424270"/>
            <a:ext cx="495619" cy="592462"/>
            <a:chOff x="5554662" y="2422526"/>
            <a:chExt cx="690564" cy="825500"/>
          </a:xfrm>
          <a:solidFill>
            <a:schemeClr val="bg1"/>
          </a:solidFill>
        </p:grpSpPr>
        <p:sp>
          <p:nvSpPr>
            <p:cNvPr id="11" name="Freeform 30"/>
            <p:cNvSpPr/>
            <p:nvPr/>
          </p:nvSpPr>
          <p:spPr bwMode="auto">
            <a:xfrm>
              <a:off x="5554662" y="2487613"/>
              <a:ext cx="258763" cy="760413"/>
            </a:xfrm>
            <a:custGeom>
              <a:avLst/>
              <a:gdLst>
                <a:gd name="T0" fmla="*/ 233 w 245"/>
                <a:gd name="T1" fmla="*/ 722 h 722"/>
                <a:gd name="T2" fmla="*/ 245 w 245"/>
                <a:gd name="T3" fmla="*/ 710 h 722"/>
                <a:gd name="T4" fmla="*/ 245 w 245"/>
                <a:gd name="T5" fmla="*/ 614 h 722"/>
                <a:gd name="T6" fmla="*/ 187 w 245"/>
                <a:gd name="T7" fmla="*/ 559 h 722"/>
                <a:gd name="T8" fmla="*/ 93 w 245"/>
                <a:gd name="T9" fmla="*/ 499 h 722"/>
                <a:gd name="T10" fmla="*/ 93 w 245"/>
                <a:gd name="T11" fmla="*/ 401 h 722"/>
                <a:gd name="T12" fmla="*/ 82 w 245"/>
                <a:gd name="T13" fmla="*/ 398 h 722"/>
                <a:gd name="T14" fmla="*/ 38 w 245"/>
                <a:gd name="T15" fmla="*/ 381 h 722"/>
                <a:gd name="T16" fmla="*/ 102 w 245"/>
                <a:gd name="T17" fmla="*/ 255 h 722"/>
                <a:gd name="T18" fmla="*/ 106 w 245"/>
                <a:gd name="T19" fmla="*/ 250 h 722"/>
                <a:gd name="T20" fmla="*/ 105 w 245"/>
                <a:gd name="T21" fmla="*/ 244 h 722"/>
                <a:gd name="T22" fmla="*/ 218 w 245"/>
                <a:gd name="T23" fmla="*/ 31 h 722"/>
                <a:gd name="T24" fmla="*/ 225 w 245"/>
                <a:gd name="T25" fmla="*/ 15 h 722"/>
                <a:gd name="T26" fmla="*/ 222 w 245"/>
                <a:gd name="T27" fmla="*/ 9 h 722"/>
                <a:gd name="T28" fmla="*/ 207 w 245"/>
                <a:gd name="T29" fmla="*/ 3 h 722"/>
                <a:gd name="T30" fmla="*/ 86 w 245"/>
                <a:gd name="T31" fmla="*/ 148 h 722"/>
                <a:gd name="T32" fmla="*/ 75 w 245"/>
                <a:gd name="T33" fmla="*/ 240 h 722"/>
                <a:gd name="T34" fmla="*/ 8 w 245"/>
                <a:gd name="T35" fmla="*/ 390 h 722"/>
                <a:gd name="T36" fmla="*/ 8 w 245"/>
                <a:gd name="T37" fmla="*/ 391 h 722"/>
                <a:gd name="T38" fmla="*/ 8 w 245"/>
                <a:gd name="T39" fmla="*/ 393 h 722"/>
                <a:gd name="T40" fmla="*/ 63 w 245"/>
                <a:gd name="T41" fmla="*/ 424 h 722"/>
                <a:gd name="T42" fmla="*/ 63 w 245"/>
                <a:gd name="T43" fmla="*/ 500 h 722"/>
                <a:gd name="T44" fmla="*/ 179 w 245"/>
                <a:gd name="T45" fmla="*/ 588 h 722"/>
                <a:gd name="T46" fmla="*/ 215 w 245"/>
                <a:gd name="T47" fmla="*/ 612 h 722"/>
                <a:gd name="T48" fmla="*/ 215 w 245"/>
                <a:gd name="T49" fmla="*/ 614 h 722"/>
                <a:gd name="T50" fmla="*/ 215 w 245"/>
                <a:gd name="T51" fmla="*/ 710 h 722"/>
                <a:gd name="T52" fmla="*/ 227 w 245"/>
                <a:gd name="T53" fmla="*/ 722 h 722"/>
                <a:gd name="T54" fmla="*/ 233 w 245"/>
                <a:gd name="T55" fmla="*/ 722 h 7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5" h="722">
                  <a:moveTo>
                    <a:pt x="233" y="722"/>
                  </a:moveTo>
                  <a:cubicBezTo>
                    <a:pt x="240" y="722"/>
                    <a:pt x="245" y="717"/>
                    <a:pt x="245" y="710"/>
                  </a:cubicBezTo>
                  <a:cubicBezTo>
                    <a:pt x="245" y="614"/>
                    <a:pt x="245" y="614"/>
                    <a:pt x="245" y="614"/>
                  </a:cubicBezTo>
                  <a:cubicBezTo>
                    <a:pt x="245" y="605"/>
                    <a:pt x="242" y="574"/>
                    <a:pt x="187" y="559"/>
                  </a:cubicBezTo>
                  <a:cubicBezTo>
                    <a:pt x="128" y="543"/>
                    <a:pt x="94" y="522"/>
                    <a:pt x="93" y="499"/>
                  </a:cubicBezTo>
                  <a:cubicBezTo>
                    <a:pt x="93" y="401"/>
                    <a:pt x="93" y="401"/>
                    <a:pt x="93" y="401"/>
                  </a:cubicBezTo>
                  <a:cubicBezTo>
                    <a:pt x="82" y="398"/>
                    <a:pt x="82" y="398"/>
                    <a:pt x="82" y="398"/>
                  </a:cubicBezTo>
                  <a:cubicBezTo>
                    <a:pt x="64" y="393"/>
                    <a:pt x="45" y="385"/>
                    <a:pt x="38" y="381"/>
                  </a:cubicBezTo>
                  <a:cubicBezTo>
                    <a:pt x="38" y="369"/>
                    <a:pt x="44" y="325"/>
                    <a:pt x="102" y="255"/>
                  </a:cubicBezTo>
                  <a:cubicBezTo>
                    <a:pt x="106" y="250"/>
                    <a:pt x="106" y="250"/>
                    <a:pt x="106" y="250"/>
                  </a:cubicBezTo>
                  <a:cubicBezTo>
                    <a:pt x="105" y="244"/>
                    <a:pt x="105" y="244"/>
                    <a:pt x="105" y="244"/>
                  </a:cubicBezTo>
                  <a:cubicBezTo>
                    <a:pt x="105" y="237"/>
                    <a:pt x="92" y="92"/>
                    <a:pt x="218" y="31"/>
                  </a:cubicBezTo>
                  <a:cubicBezTo>
                    <a:pt x="224" y="28"/>
                    <a:pt x="227" y="21"/>
                    <a:pt x="225" y="15"/>
                  </a:cubicBezTo>
                  <a:cubicBezTo>
                    <a:pt x="222" y="9"/>
                    <a:pt x="222" y="9"/>
                    <a:pt x="222" y="9"/>
                  </a:cubicBezTo>
                  <a:cubicBezTo>
                    <a:pt x="220" y="3"/>
                    <a:pt x="213" y="0"/>
                    <a:pt x="207" y="3"/>
                  </a:cubicBezTo>
                  <a:cubicBezTo>
                    <a:pt x="147" y="31"/>
                    <a:pt x="105" y="81"/>
                    <a:pt x="86" y="148"/>
                  </a:cubicBezTo>
                  <a:cubicBezTo>
                    <a:pt x="74" y="189"/>
                    <a:pt x="74" y="226"/>
                    <a:pt x="75" y="240"/>
                  </a:cubicBezTo>
                  <a:cubicBezTo>
                    <a:pt x="0" y="333"/>
                    <a:pt x="7" y="385"/>
                    <a:pt x="8" y="390"/>
                  </a:cubicBezTo>
                  <a:cubicBezTo>
                    <a:pt x="8" y="391"/>
                    <a:pt x="8" y="391"/>
                    <a:pt x="8" y="391"/>
                  </a:cubicBezTo>
                  <a:cubicBezTo>
                    <a:pt x="8" y="393"/>
                    <a:pt x="8" y="393"/>
                    <a:pt x="8" y="393"/>
                  </a:cubicBezTo>
                  <a:cubicBezTo>
                    <a:pt x="10" y="397"/>
                    <a:pt x="14" y="409"/>
                    <a:pt x="63" y="424"/>
                  </a:cubicBezTo>
                  <a:cubicBezTo>
                    <a:pt x="63" y="500"/>
                    <a:pt x="63" y="500"/>
                    <a:pt x="63" y="500"/>
                  </a:cubicBezTo>
                  <a:cubicBezTo>
                    <a:pt x="65" y="539"/>
                    <a:pt x="104" y="569"/>
                    <a:pt x="179" y="588"/>
                  </a:cubicBezTo>
                  <a:cubicBezTo>
                    <a:pt x="213" y="597"/>
                    <a:pt x="215" y="611"/>
                    <a:pt x="215" y="612"/>
                  </a:cubicBezTo>
                  <a:cubicBezTo>
                    <a:pt x="215" y="614"/>
                    <a:pt x="215" y="614"/>
                    <a:pt x="215" y="614"/>
                  </a:cubicBezTo>
                  <a:cubicBezTo>
                    <a:pt x="215" y="710"/>
                    <a:pt x="215" y="710"/>
                    <a:pt x="215" y="710"/>
                  </a:cubicBezTo>
                  <a:cubicBezTo>
                    <a:pt x="215" y="717"/>
                    <a:pt x="220" y="722"/>
                    <a:pt x="227" y="722"/>
                  </a:cubicBezTo>
                  <a:lnTo>
                    <a:pt x="233" y="72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2" name="Freeform 31"/>
            <p:cNvSpPr/>
            <p:nvPr/>
          </p:nvSpPr>
          <p:spPr bwMode="auto">
            <a:xfrm>
              <a:off x="6029325" y="2752726"/>
              <a:ext cx="169863" cy="495300"/>
            </a:xfrm>
            <a:custGeom>
              <a:avLst/>
              <a:gdLst>
                <a:gd name="T0" fmla="*/ 21 w 162"/>
                <a:gd name="T1" fmla="*/ 470 h 470"/>
                <a:gd name="T2" fmla="*/ 33 w 162"/>
                <a:gd name="T3" fmla="*/ 458 h 470"/>
                <a:gd name="T4" fmla="*/ 33 w 162"/>
                <a:gd name="T5" fmla="*/ 361 h 470"/>
                <a:gd name="T6" fmla="*/ 108 w 162"/>
                <a:gd name="T7" fmla="*/ 168 h 470"/>
                <a:gd name="T8" fmla="*/ 162 w 162"/>
                <a:gd name="T9" fmla="*/ 13 h 470"/>
                <a:gd name="T10" fmla="*/ 151 w 162"/>
                <a:gd name="T11" fmla="*/ 1 h 470"/>
                <a:gd name="T12" fmla="*/ 144 w 162"/>
                <a:gd name="T13" fmla="*/ 0 h 470"/>
                <a:gd name="T14" fmla="*/ 131 w 162"/>
                <a:gd name="T15" fmla="*/ 12 h 470"/>
                <a:gd name="T16" fmla="*/ 84 w 162"/>
                <a:gd name="T17" fmla="*/ 149 h 470"/>
                <a:gd name="T18" fmla="*/ 3 w 162"/>
                <a:gd name="T19" fmla="*/ 362 h 470"/>
                <a:gd name="T20" fmla="*/ 3 w 162"/>
                <a:gd name="T21" fmla="*/ 458 h 470"/>
                <a:gd name="T22" fmla="*/ 15 w 162"/>
                <a:gd name="T23" fmla="*/ 470 h 470"/>
                <a:gd name="T24" fmla="*/ 21 w 162"/>
                <a:gd name="T25" fmla="*/ 470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2" h="470">
                  <a:moveTo>
                    <a:pt x="21" y="470"/>
                  </a:moveTo>
                  <a:cubicBezTo>
                    <a:pt x="28" y="470"/>
                    <a:pt x="33" y="465"/>
                    <a:pt x="33" y="458"/>
                  </a:cubicBezTo>
                  <a:cubicBezTo>
                    <a:pt x="33" y="361"/>
                    <a:pt x="33" y="361"/>
                    <a:pt x="33" y="361"/>
                  </a:cubicBezTo>
                  <a:cubicBezTo>
                    <a:pt x="33" y="360"/>
                    <a:pt x="29" y="262"/>
                    <a:pt x="108" y="168"/>
                  </a:cubicBezTo>
                  <a:cubicBezTo>
                    <a:pt x="137" y="133"/>
                    <a:pt x="157" y="75"/>
                    <a:pt x="162" y="13"/>
                  </a:cubicBezTo>
                  <a:cubicBezTo>
                    <a:pt x="162" y="7"/>
                    <a:pt x="157" y="1"/>
                    <a:pt x="151" y="1"/>
                  </a:cubicBezTo>
                  <a:cubicBezTo>
                    <a:pt x="144" y="0"/>
                    <a:pt x="144" y="0"/>
                    <a:pt x="144" y="0"/>
                  </a:cubicBezTo>
                  <a:cubicBezTo>
                    <a:pt x="138" y="0"/>
                    <a:pt x="132" y="5"/>
                    <a:pt x="131" y="12"/>
                  </a:cubicBezTo>
                  <a:cubicBezTo>
                    <a:pt x="127" y="67"/>
                    <a:pt x="110" y="119"/>
                    <a:pt x="84" y="149"/>
                  </a:cubicBezTo>
                  <a:cubicBezTo>
                    <a:pt x="0" y="249"/>
                    <a:pt x="3" y="353"/>
                    <a:pt x="3" y="362"/>
                  </a:cubicBezTo>
                  <a:cubicBezTo>
                    <a:pt x="3" y="458"/>
                    <a:pt x="3" y="458"/>
                    <a:pt x="3" y="458"/>
                  </a:cubicBezTo>
                  <a:cubicBezTo>
                    <a:pt x="3" y="465"/>
                    <a:pt x="8" y="470"/>
                    <a:pt x="15" y="470"/>
                  </a:cubicBezTo>
                  <a:lnTo>
                    <a:pt x="21" y="47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3" name="Freeform 32"/>
            <p:cNvSpPr/>
            <p:nvPr/>
          </p:nvSpPr>
          <p:spPr bwMode="auto">
            <a:xfrm>
              <a:off x="5851525" y="2489201"/>
              <a:ext cx="325437" cy="406401"/>
            </a:xfrm>
            <a:custGeom>
              <a:avLst/>
              <a:gdLst>
                <a:gd name="T0" fmla="*/ 155 w 309"/>
                <a:gd name="T1" fmla="*/ 386 h 386"/>
                <a:gd name="T2" fmla="*/ 189 w 309"/>
                <a:gd name="T3" fmla="*/ 363 h 386"/>
                <a:gd name="T4" fmla="*/ 208 w 309"/>
                <a:gd name="T5" fmla="*/ 363 h 386"/>
                <a:gd name="T6" fmla="*/ 232 w 309"/>
                <a:gd name="T7" fmla="*/ 353 h 386"/>
                <a:gd name="T8" fmla="*/ 242 w 309"/>
                <a:gd name="T9" fmla="*/ 329 h 386"/>
                <a:gd name="T10" fmla="*/ 242 w 309"/>
                <a:gd name="T11" fmla="*/ 308 h 386"/>
                <a:gd name="T12" fmla="*/ 212 w 309"/>
                <a:gd name="T13" fmla="*/ 308 h 386"/>
                <a:gd name="T14" fmla="*/ 212 w 309"/>
                <a:gd name="T15" fmla="*/ 329 h 386"/>
                <a:gd name="T16" fmla="*/ 210 w 309"/>
                <a:gd name="T17" fmla="*/ 332 h 386"/>
                <a:gd name="T18" fmla="*/ 208 w 309"/>
                <a:gd name="T19" fmla="*/ 333 h 386"/>
                <a:gd name="T20" fmla="*/ 162 w 309"/>
                <a:gd name="T21" fmla="*/ 333 h 386"/>
                <a:gd name="T22" fmla="*/ 162 w 309"/>
                <a:gd name="T23" fmla="*/ 348 h 386"/>
                <a:gd name="T24" fmla="*/ 155 w 309"/>
                <a:gd name="T25" fmla="*/ 356 h 386"/>
                <a:gd name="T26" fmla="*/ 147 w 309"/>
                <a:gd name="T27" fmla="*/ 348 h 386"/>
                <a:gd name="T28" fmla="*/ 147 w 309"/>
                <a:gd name="T29" fmla="*/ 333 h 386"/>
                <a:gd name="T30" fmla="*/ 101 w 309"/>
                <a:gd name="T31" fmla="*/ 333 h 386"/>
                <a:gd name="T32" fmla="*/ 98 w 309"/>
                <a:gd name="T33" fmla="*/ 329 h 386"/>
                <a:gd name="T34" fmla="*/ 98 w 309"/>
                <a:gd name="T35" fmla="*/ 266 h 386"/>
                <a:gd name="T36" fmla="*/ 90 w 309"/>
                <a:gd name="T37" fmla="*/ 262 h 386"/>
                <a:gd name="T38" fmla="*/ 30 w 309"/>
                <a:gd name="T39" fmla="*/ 155 h 386"/>
                <a:gd name="T40" fmla="*/ 155 w 309"/>
                <a:gd name="T41" fmla="*/ 31 h 386"/>
                <a:gd name="T42" fmla="*/ 279 w 309"/>
                <a:gd name="T43" fmla="*/ 155 h 386"/>
                <a:gd name="T44" fmla="*/ 222 w 309"/>
                <a:gd name="T45" fmla="*/ 260 h 386"/>
                <a:gd name="T46" fmla="*/ 174 w 309"/>
                <a:gd name="T47" fmla="*/ 259 h 386"/>
                <a:gd name="T48" fmla="*/ 170 w 309"/>
                <a:gd name="T49" fmla="*/ 255 h 386"/>
                <a:gd name="T50" fmla="*/ 170 w 309"/>
                <a:gd name="T51" fmla="*/ 188 h 386"/>
                <a:gd name="T52" fmla="*/ 139 w 309"/>
                <a:gd name="T53" fmla="*/ 188 h 386"/>
                <a:gd name="T54" fmla="*/ 139 w 309"/>
                <a:gd name="T55" fmla="*/ 255 h 386"/>
                <a:gd name="T56" fmla="*/ 174 w 309"/>
                <a:gd name="T57" fmla="*/ 290 h 386"/>
                <a:gd name="T58" fmla="*/ 231 w 309"/>
                <a:gd name="T59" fmla="*/ 290 h 386"/>
                <a:gd name="T60" fmla="*/ 235 w 309"/>
                <a:gd name="T61" fmla="*/ 288 h 386"/>
                <a:gd name="T62" fmla="*/ 309 w 309"/>
                <a:gd name="T63" fmla="*/ 155 h 386"/>
                <a:gd name="T64" fmla="*/ 155 w 309"/>
                <a:gd name="T65" fmla="*/ 0 h 386"/>
                <a:gd name="T66" fmla="*/ 0 w 309"/>
                <a:gd name="T67" fmla="*/ 155 h 386"/>
                <a:gd name="T68" fmla="*/ 67 w 309"/>
                <a:gd name="T69" fmla="*/ 283 h 386"/>
                <a:gd name="T70" fmla="*/ 67 w 309"/>
                <a:gd name="T71" fmla="*/ 329 h 386"/>
                <a:gd name="T72" fmla="*/ 101 w 309"/>
                <a:gd name="T73" fmla="*/ 363 h 386"/>
                <a:gd name="T74" fmla="*/ 120 w 309"/>
                <a:gd name="T75" fmla="*/ 363 h 386"/>
                <a:gd name="T76" fmla="*/ 155 w 309"/>
                <a:gd name="T77" fmla="*/ 386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09" h="386">
                  <a:moveTo>
                    <a:pt x="155" y="386"/>
                  </a:moveTo>
                  <a:cubicBezTo>
                    <a:pt x="170" y="386"/>
                    <a:pt x="184" y="377"/>
                    <a:pt x="189" y="363"/>
                  </a:cubicBezTo>
                  <a:cubicBezTo>
                    <a:pt x="208" y="363"/>
                    <a:pt x="208" y="363"/>
                    <a:pt x="208" y="363"/>
                  </a:cubicBezTo>
                  <a:cubicBezTo>
                    <a:pt x="217" y="363"/>
                    <a:pt x="226" y="360"/>
                    <a:pt x="232" y="353"/>
                  </a:cubicBezTo>
                  <a:cubicBezTo>
                    <a:pt x="238" y="347"/>
                    <a:pt x="242" y="338"/>
                    <a:pt x="242" y="329"/>
                  </a:cubicBezTo>
                  <a:cubicBezTo>
                    <a:pt x="242" y="308"/>
                    <a:pt x="242" y="308"/>
                    <a:pt x="242" y="308"/>
                  </a:cubicBezTo>
                  <a:cubicBezTo>
                    <a:pt x="212" y="308"/>
                    <a:pt x="212" y="308"/>
                    <a:pt x="212" y="308"/>
                  </a:cubicBezTo>
                  <a:cubicBezTo>
                    <a:pt x="212" y="329"/>
                    <a:pt x="212" y="329"/>
                    <a:pt x="212" y="329"/>
                  </a:cubicBezTo>
                  <a:cubicBezTo>
                    <a:pt x="212" y="330"/>
                    <a:pt x="211" y="331"/>
                    <a:pt x="210" y="332"/>
                  </a:cubicBezTo>
                  <a:cubicBezTo>
                    <a:pt x="210" y="332"/>
                    <a:pt x="209" y="333"/>
                    <a:pt x="208" y="333"/>
                  </a:cubicBezTo>
                  <a:cubicBezTo>
                    <a:pt x="162" y="333"/>
                    <a:pt x="162" y="333"/>
                    <a:pt x="162" y="333"/>
                  </a:cubicBezTo>
                  <a:cubicBezTo>
                    <a:pt x="162" y="348"/>
                    <a:pt x="162" y="348"/>
                    <a:pt x="162" y="348"/>
                  </a:cubicBezTo>
                  <a:cubicBezTo>
                    <a:pt x="162" y="352"/>
                    <a:pt x="159" y="356"/>
                    <a:pt x="155" y="356"/>
                  </a:cubicBezTo>
                  <a:cubicBezTo>
                    <a:pt x="150" y="356"/>
                    <a:pt x="147" y="352"/>
                    <a:pt x="147" y="348"/>
                  </a:cubicBezTo>
                  <a:cubicBezTo>
                    <a:pt x="147" y="333"/>
                    <a:pt x="147" y="333"/>
                    <a:pt x="147" y="333"/>
                  </a:cubicBezTo>
                  <a:cubicBezTo>
                    <a:pt x="101" y="333"/>
                    <a:pt x="101" y="333"/>
                    <a:pt x="101" y="333"/>
                  </a:cubicBezTo>
                  <a:cubicBezTo>
                    <a:pt x="99" y="333"/>
                    <a:pt x="98" y="331"/>
                    <a:pt x="98" y="329"/>
                  </a:cubicBezTo>
                  <a:cubicBezTo>
                    <a:pt x="98" y="266"/>
                    <a:pt x="98" y="266"/>
                    <a:pt x="98" y="266"/>
                  </a:cubicBezTo>
                  <a:cubicBezTo>
                    <a:pt x="90" y="262"/>
                    <a:pt x="90" y="262"/>
                    <a:pt x="90" y="262"/>
                  </a:cubicBezTo>
                  <a:cubicBezTo>
                    <a:pt x="53" y="239"/>
                    <a:pt x="30" y="199"/>
                    <a:pt x="30" y="155"/>
                  </a:cubicBezTo>
                  <a:cubicBezTo>
                    <a:pt x="30" y="87"/>
                    <a:pt x="86" y="31"/>
                    <a:pt x="155" y="31"/>
                  </a:cubicBezTo>
                  <a:cubicBezTo>
                    <a:pt x="223" y="31"/>
                    <a:pt x="279" y="87"/>
                    <a:pt x="279" y="155"/>
                  </a:cubicBezTo>
                  <a:cubicBezTo>
                    <a:pt x="279" y="198"/>
                    <a:pt x="258" y="236"/>
                    <a:pt x="222" y="260"/>
                  </a:cubicBezTo>
                  <a:cubicBezTo>
                    <a:pt x="174" y="259"/>
                    <a:pt x="174" y="259"/>
                    <a:pt x="174" y="259"/>
                  </a:cubicBezTo>
                  <a:cubicBezTo>
                    <a:pt x="172" y="259"/>
                    <a:pt x="170" y="258"/>
                    <a:pt x="170" y="255"/>
                  </a:cubicBezTo>
                  <a:cubicBezTo>
                    <a:pt x="170" y="188"/>
                    <a:pt x="170" y="188"/>
                    <a:pt x="170" y="188"/>
                  </a:cubicBezTo>
                  <a:cubicBezTo>
                    <a:pt x="139" y="188"/>
                    <a:pt x="139" y="188"/>
                    <a:pt x="139" y="188"/>
                  </a:cubicBezTo>
                  <a:cubicBezTo>
                    <a:pt x="139" y="255"/>
                    <a:pt x="139" y="255"/>
                    <a:pt x="139" y="255"/>
                  </a:cubicBezTo>
                  <a:cubicBezTo>
                    <a:pt x="139" y="274"/>
                    <a:pt x="155" y="290"/>
                    <a:pt x="174" y="290"/>
                  </a:cubicBezTo>
                  <a:cubicBezTo>
                    <a:pt x="231" y="290"/>
                    <a:pt x="231" y="290"/>
                    <a:pt x="231" y="290"/>
                  </a:cubicBezTo>
                  <a:cubicBezTo>
                    <a:pt x="235" y="288"/>
                    <a:pt x="235" y="288"/>
                    <a:pt x="235" y="288"/>
                  </a:cubicBezTo>
                  <a:cubicBezTo>
                    <a:pt x="281" y="259"/>
                    <a:pt x="309" y="210"/>
                    <a:pt x="309" y="155"/>
                  </a:cubicBezTo>
                  <a:cubicBezTo>
                    <a:pt x="309" y="70"/>
                    <a:pt x="240" y="0"/>
                    <a:pt x="155" y="0"/>
                  </a:cubicBezTo>
                  <a:cubicBezTo>
                    <a:pt x="69" y="0"/>
                    <a:pt x="0" y="70"/>
                    <a:pt x="0" y="155"/>
                  </a:cubicBezTo>
                  <a:cubicBezTo>
                    <a:pt x="0" y="207"/>
                    <a:pt x="25" y="254"/>
                    <a:pt x="67" y="283"/>
                  </a:cubicBezTo>
                  <a:cubicBezTo>
                    <a:pt x="67" y="329"/>
                    <a:pt x="67" y="329"/>
                    <a:pt x="67" y="329"/>
                  </a:cubicBezTo>
                  <a:cubicBezTo>
                    <a:pt x="67" y="348"/>
                    <a:pt x="83" y="363"/>
                    <a:pt x="101" y="363"/>
                  </a:cubicBezTo>
                  <a:cubicBezTo>
                    <a:pt x="120" y="363"/>
                    <a:pt x="120" y="363"/>
                    <a:pt x="120" y="363"/>
                  </a:cubicBezTo>
                  <a:cubicBezTo>
                    <a:pt x="126" y="377"/>
                    <a:pt x="139" y="386"/>
                    <a:pt x="155" y="38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4" name="Freeform 33"/>
            <p:cNvSpPr>
              <a:spLocks noEditPoints="1"/>
            </p:cNvSpPr>
            <p:nvPr/>
          </p:nvSpPr>
          <p:spPr bwMode="auto">
            <a:xfrm>
              <a:off x="5956300" y="2597151"/>
              <a:ext cx="114300" cy="114300"/>
            </a:xfrm>
            <a:custGeom>
              <a:avLst/>
              <a:gdLst>
                <a:gd name="T0" fmla="*/ 55 w 109"/>
                <a:gd name="T1" fmla="*/ 108 h 108"/>
                <a:gd name="T2" fmla="*/ 109 w 109"/>
                <a:gd name="T3" fmla="*/ 54 h 108"/>
                <a:gd name="T4" fmla="*/ 55 w 109"/>
                <a:gd name="T5" fmla="*/ 0 h 108"/>
                <a:gd name="T6" fmla="*/ 0 w 109"/>
                <a:gd name="T7" fmla="*/ 54 h 108"/>
                <a:gd name="T8" fmla="*/ 55 w 109"/>
                <a:gd name="T9" fmla="*/ 108 h 108"/>
                <a:gd name="T10" fmla="*/ 55 w 109"/>
                <a:gd name="T11" fmla="*/ 30 h 108"/>
                <a:gd name="T12" fmla="*/ 78 w 109"/>
                <a:gd name="T13" fmla="*/ 54 h 108"/>
                <a:gd name="T14" fmla="*/ 55 w 109"/>
                <a:gd name="T15" fmla="*/ 78 h 108"/>
                <a:gd name="T16" fmla="*/ 31 w 109"/>
                <a:gd name="T17" fmla="*/ 54 h 108"/>
                <a:gd name="T18" fmla="*/ 55 w 109"/>
                <a:gd name="T19" fmla="*/ 3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9" h="108">
                  <a:moveTo>
                    <a:pt x="55" y="108"/>
                  </a:moveTo>
                  <a:cubicBezTo>
                    <a:pt x="84" y="108"/>
                    <a:pt x="109" y="84"/>
                    <a:pt x="109" y="54"/>
                  </a:cubicBezTo>
                  <a:cubicBezTo>
                    <a:pt x="109" y="24"/>
                    <a:pt x="84" y="0"/>
                    <a:pt x="55" y="0"/>
                  </a:cubicBezTo>
                  <a:cubicBezTo>
                    <a:pt x="25" y="0"/>
                    <a:pt x="0" y="24"/>
                    <a:pt x="0" y="54"/>
                  </a:cubicBezTo>
                  <a:cubicBezTo>
                    <a:pt x="0" y="84"/>
                    <a:pt x="25" y="108"/>
                    <a:pt x="55" y="108"/>
                  </a:cubicBezTo>
                  <a:close/>
                  <a:moveTo>
                    <a:pt x="55" y="30"/>
                  </a:moveTo>
                  <a:cubicBezTo>
                    <a:pt x="68" y="30"/>
                    <a:pt x="78" y="41"/>
                    <a:pt x="78" y="54"/>
                  </a:cubicBezTo>
                  <a:cubicBezTo>
                    <a:pt x="78" y="67"/>
                    <a:pt x="68" y="78"/>
                    <a:pt x="55" y="78"/>
                  </a:cubicBezTo>
                  <a:cubicBezTo>
                    <a:pt x="41" y="78"/>
                    <a:pt x="31" y="67"/>
                    <a:pt x="31" y="54"/>
                  </a:cubicBezTo>
                  <a:cubicBezTo>
                    <a:pt x="31" y="41"/>
                    <a:pt x="41" y="30"/>
                    <a:pt x="55"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5" name="Rectangle 34"/>
            <p:cNvSpPr>
              <a:spLocks noChangeArrowheads="1"/>
            </p:cNvSpPr>
            <p:nvPr/>
          </p:nvSpPr>
          <p:spPr bwMode="auto">
            <a:xfrm>
              <a:off x="5997575" y="2422526"/>
              <a:ext cx="33338"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6" name="Freeform 35"/>
            <p:cNvSpPr/>
            <p:nvPr/>
          </p:nvSpPr>
          <p:spPr bwMode="auto">
            <a:xfrm>
              <a:off x="6132513" y="2479676"/>
              <a:ext cx="57150" cy="55563"/>
            </a:xfrm>
            <a:custGeom>
              <a:avLst/>
              <a:gdLst>
                <a:gd name="T0" fmla="*/ 14 w 36"/>
                <a:gd name="T1" fmla="*/ 35 h 35"/>
                <a:gd name="T2" fmla="*/ 36 w 36"/>
                <a:gd name="T3" fmla="*/ 14 h 35"/>
                <a:gd name="T4" fmla="*/ 21 w 36"/>
                <a:gd name="T5" fmla="*/ 0 h 35"/>
                <a:gd name="T6" fmla="*/ 0 w 36"/>
                <a:gd name="T7" fmla="*/ 21 h 35"/>
                <a:gd name="T8" fmla="*/ 14 w 36"/>
                <a:gd name="T9" fmla="*/ 35 h 35"/>
              </a:gdLst>
              <a:ahLst/>
              <a:cxnLst>
                <a:cxn ang="0">
                  <a:pos x="T0" y="T1"/>
                </a:cxn>
                <a:cxn ang="0">
                  <a:pos x="T2" y="T3"/>
                </a:cxn>
                <a:cxn ang="0">
                  <a:pos x="T4" y="T5"/>
                </a:cxn>
                <a:cxn ang="0">
                  <a:pos x="T6" y="T7"/>
                </a:cxn>
                <a:cxn ang="0">
                  <a:pos x="T8" y="T9"/>
                </a:cxn>
              </a:cxnLst>
              <a:rect l="0" t="0" r="r" b="b"/>
              <a:pathLst>
                <a:path w="36" h="35">
                  <a:moveTo>
                    <a:pt x="14" y="35"/>
                  </a:moveTo>
                  <a:lnTo>
                    <a:pt x="36" y="14"/>
                  </a:lnTo>
                  <a:lnTo>
                    <a:pt x="21" y="0"/>
                  </a:lnTo>
                  <a:lnTo>
                    <a:pt x="0" y="21"/>
                  </a:lnTo>
                  <a:lnTo>
                    <a:pt x="14"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7" name="Rectangle 36"/>
            <p:cNvSpPr>
              <a:spLocks noChangeArrowheads="1"/>
            </p:cNvSpPr>
            <p:nvPr/>
          </p:nvSpPr>
          <p:spPr bwMode="auto">
            <a:xfrm>
              <a:off x="6196013" y="2638426"/>
              <a:ext cx="49213" cy="317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8" name="Rectangle 37"/>
            <p:cNvSpPr>
              <a:spLocks noChangeArrowheads="1"/>
            </p:cNvSpPr>
            <p:nvPr/>
          </p:nvSpPr>
          <p:spPr bwMode="auto">
            <a:xfrm>
              <a:off x="5783263" y="2638426"/>
              <a:ext cx="47625" cy="317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9" name="Freeform 38"/>
            <p:cNvSpPr/>
            <p:nvPr/>
          </p:nvSpPr>
          <p:spPr bwMode="auto">
            <a:xfrm>
              <a:off x="5840413" y="2479676"/>
              <a:ext cx="55563" cy="55563"/>
            </a:xfrm>
            <a:custGeom>
              <a:avLst/>
              <a:gdLst>
                <a:gd name="T0" fmla="*/ 21 w 35"/>
                <a:gd name="T1" fmla="*/ 35 h 35"/>
                <a:gd name="T2" fmla="*/ 35 w 35"/>
                <a:gd name="T3" fmla="*/ 21 h 35"/>
                <a:gd name="T4" fmla="*/ 14 w 35"/>
                <a:gd name="T5" fmla="*/ 0 h 35"/>
                <a:gd name="T6" fmla="*/ 0 w 35"/>
                <a:gd name="T7" fmla="*/ 14 h 35"/>
                <a:gd name="T8" fmla="*/ 21 w 35"/>
                <a:gd name="T9" fmla="*/ 35 h 35"/>
              </a:gdLst>
              <a:ahLst/>
              <a:cxnLst>
                <a:cxn ang="0">
                  <a:pos x="T0" y="T1"/>
                </a:cxn>
                <a:cxn ang="0">
                  <a:pos x="T2" y="T3"/>
                </a:cxn>
                <a:cxn ang="0">
                  <a:pos x="T4" y="T5"/>
                </a:cxn>
                <a:cxn ang="0">
                  <a:pos x="T6" y="T7"/>
                </a:cxn>
                <a:cxn ang="0">
                  <a:pos x="T8" y="T9"/>
                </a:cxn>
              </a:cxnLst>
              <a:rect l="0" t="0" r="r" b="b"/>
              <a:pathLst>
                <a:path w="35" h="35">
                  <a:moveTo>
                    <a:pt x="21" y="35"/>
                  </a:moveTo>
                  <a:lnTo>
                    <a:pt x="35" y="21"/>
                  </a:lnTo>
                  <a:lnTo>
                    <a:pt x="14" y="0"/>
                  </a:lnTo>
                  <a:lnTo>
                    <a:pt x="0" y="14"/>
                  </a:lnTo>
                  <a:lnTo>
                    <a:pt x="21"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0" name="Freeform 39"/>
            <p:cNvSpPr/>
            <p:nvPr/>
          </p:nvSpPr>
          <p:spPr bwMode="auto">
            <a:xfrm>
              <a:off x="5913438" y="2433638"/>
              <a:ext cx="47625" cy="55563"/>
            </a:xfrm>
            <a:custGeom>
              <a:avLst/>
              <a:gdLst>
                <a:gd name="T0" fmla="*/ 11 w 30"/>
                <a:gd name="T1" fmla="*/ 35 h 35"/>
                <a:gd name="T2" fmla="*/ 30 w 30"/>
                <a:gd name="T3" fmla="*/ 28 h 35"/>
                <a:gd name="T4" fmla="*/ 19 w 30"/>
                <a:gd name="T5" fmla="*/ 0 h 35"/>
                <a:gd name="T6" fmla="*/ 0 w 30"/>
                <a:gd name="T7" fmla="*/ 7 h 35"/>
                <a:gd name="T8" fmla="*/ 11 w 30"/>
                <a:gd name="T9" fmla="*/ 35 h 35"/>
              </a:gdLst>
              <a:ahLst/>
              <a:cxnLst>
                <a:cxn ang="0">
                  <a:pos x="T0" y="T1"/>
                </a:cxn>
                <a:cxn ang="0">
                  <a:pos x="T2" y="T3"/>
                </a:cxn>
                <a:cxn ang="0">
                  <a:pos x="T4" y="T5"/>
                </a:cxn>
                <a:cxn ang="0">
                  <a:pos x="T6" y="T7"/>
                </a:cxn>
                <a:cxn ang="0">
                  <a:pos x="T8" y="T9"/>
                </a:cxn>
              </a:cxnLst>
              <a:rect l="0" t="0" r="r" b="b"/>
              <a:pathLst>
                <a:path w="30" h="35">
                  <a:moveTo>
                    <a:pt x="11" y="35"/>
                  </a:moveTo>
                  <a:lnTo>
                    <a:pt x="30" y="28"/>
                  </a:lnTo>
                  <a:lnTo>
                    <a:pt x="19" y="0"/>
                  </a:lnTo>
                  <a:lnTo>
                    <a:pt x="0" y="7"/>
                  </a:lnTo>
                  <a:lnTo>
                    <a:pt x="11"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1" name="Freeform 40"/>
            <p:cNvSpPr/>
            <p:nvPr/>
          </p:nvSpPr>
          <p:spPr bwMode="auto">
            <a:xfrm>
              <a:off x="6070600" y="2435226"/>
              <a:ext cx="49213" cy="57150"/>
            </a:xfrm>
            <a:custGeom>
              <a:avLst/>
              <a:gdLst>
                <a:gd name="T0" fmla="*/ 19 w 31"/>
                <a:gd name="T1" fmla="*/ 36 h 36"/>
                <a:gd name="T2" fmla="*/ 31 w 31"/>
                <a:gd name="T3" fmla="*/ 8 h 36"/>
                <a:gd name="T4" fmla="*/ 12 w 31"/>
                <a:gd name="T5" fmla="*/ 0 h 36"/>
                <a:gd name="T6" fmla="*/ 0 w 31"/>
                <a:gd name="T7" fmla="*/ 28 h 36"/>
                <a:gd name="T8" fmla="*/ 19 w 31"/>
                <a:gd name="T9" fmla="*/ 36 h 36"/>
              </a:gdLst>
              <a:ahLst/>
              <a:cxnLst>
                <a:cxn ang="0">
                  <a:pos x="T0" y="T1"/>
                </a:cxn>
                <a:cxn ang="0">
                  <a:pos x="T2" y="T3"/>
                </a:cxn>
                <a:cxn ang="0">
                  <a:pos x="T4" y="T5"/>
                </a:cxn>
                <a:cxn ang="0">
                  <a:pos x="T6" y="T7"/>
                </a:cxn>
                <a:cxn ang="0">
                  <a:pos x="T8" y="T9"/>
                </a:cxn>
              </a:cxnLst>
              <a:rect l="0" t="0" r="r" b="b"/>
              <a:pathLst>
                <a:path w="31" h="36">
                  <a:moveTo>
                    <a:pt x="19" y="36"/>
                  </a:moveTo>
                  <a:lnTo>
                    <a:pt x="31" y="8"/>
                  </a:lnTo>
                  <a:lnTo>
                    <a:pt x="12" y="0"/>
                  </a:lnTo>
                  <a:lnTo>
                    <a:pt x="0" y="28"/>
                  </a:lnTo>
                  <a:lnTo>
                    <a:pt x="19" y="3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2" name="Freeform 41"/>
            <p:cNvSpPr/>
            <p:nvPr/>
          </p:nvSpPr>
          <p:spPr bwMode="auto">
            <a:xfrm>
              <a:off x="6176963" y="2554288"/>
              <a:ext cx="57150" cy="47625"/>
            </a:xfrm>
            <a:custGeom>
              <a:avLst/>
              <a:gdLst>
                <a:gd name="T0" fmla="*/ 8 w 36"/>
                <a:gd name="T1" fmla="*/ 30 h 30"/>
                <a:gd name="T2" fmla="*/ 36 w 36"/>
                <a:gd name="T3" fmla="*/ 18 h 30"/>
                <a:gd name="T4" fmla="*/ 29 w 36"/>
                <a:gd name="T5" fmla="*/ 0 h 30"/>
                <a:gd name="T6" fmla="*/ 0 w 36"/>
                <a:gd name="T7" fmla="*/ 11 h 30"/>
                <a:gd name="T8" fmla="*/ 8 w 36"/>
                <a:gd name="T9" fmla="*/ 30 h 30"/>
              </a:gdLst>
              <a:ahLst/>
              <a:cxnLst>
                <a:cxn ang="0">
                  <a:pos x="T0" y="T1"/>
                </a:cxn>
                <a:cxn ang="0">
                  <a:pos x="T2" y="T3"/>
                </a:cxn>
                <a:cxn ang="0">
                  <a:pos x="T4" y="T5"/>
                </a:cxn>
                <a:cxn ang="0">
                  <a:pos x="T6" y="T7"/>
                </a:cxn>
                <a:cxn ang="0">
                  <a:pos x="T8" y="T9"/>
                </a:cxn>
              </a:cxnLst>
              <a:rect l="0" t="0" r="r" b="b"/>
              <a:pathLst>
                <a:path w="36" h="30">
                  <a:moveTo>
                    <a:pt x="8" y="30"/>
                  </a:moveTo>
                  <a:lnTo>
                    <a:pt x="36" y="18"/>
                  </a:lnTo>
                  <a:lnTo>
                    <a:pt x="29" y="0"/>
                  </a:lnTo>
                  <a:lnTo>
                    <a:pt x="0" y="11"/>
                  </a:lnTo>
                  <a:lnTo>
                    <a:pt x="8" y="3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3" name="Freeform 42"/>
            <p:cNvSpPr/>
            <p:nvPr/>
          </p:nvSpPr>
          <p:spPr bwMode="auto">
            <a:xfrm>
              <a:off x="5795963" y="2547938"/>
              <a:ext cx="57150" cy="47625"/>
            </a:xfrm>
            <a:custGeom>
              <a:avLst/>
              <a:gdLst>
                <a:gd name="T0" fmla="*/ 28 w 36"/>
                <a:gd name="T1" fmla="*/ 30 h 30"/>
                <a:gd name="T2" fmla="*/ 36 w 36"/>
                <a:gd name="T3" fmla="*/ 12 h 30"/>
                <a:gd name="T4" fmla="*/ 8 w 36"/>
                <a:gd name="T5" fmla="*/ 0 h 30"/>
                <a:gd name="T6" fmla="*/ 0 w 36"/>
                <a:gd name="T7" fmla="*/ 18 h 30"/>
                <a:gd name="T8" fmla="*/ 28 w 36"/>
                <a:gd name="T9" fmla="*/ 30 h 30"/>
              </a:gdLst>
              <a:ahLst/>
              <a:cxnLst>
                <a:cxn ang="0">
                  <a:pos x="T0" y="T1"/>
                </a:cxn>
                <a:cxn ang="0">
                  <a:pos x="T2" y="T3"/>
                </a:cxn>
                <a:cxn ang="0">
                  <a:pos x="T4" y="T5"/>
                </a:cxn>
                <a:cxn ang="0">
                  <a:pos x="T6" y="T7"/>
                </a:cxn>
                <a:cxn ang="0">
                  <a:pos x="T8" y="T9"/>
                </a:cxn>
              </a:cxnLst>
              <a:rect l="0" t="0" r="r" b="b"/>
              <a:pathLst>
                <a:path w="36" h="30">
                  <a:moveTo>
                    <a:pt x="28" y="30"/>
                  </a:moveTo>
                  <a:lnTo>
                    <a:pt x="36" y="12"/>
                  </a:lnTo>
                  <a:lnTo>
                    <a:pt x="8" y="0"/>
                  </a:lnTo>
                  <a:lnTo>
                    <a:pt x="0" y="18"/>
                  </a:lnTo>
                  <a:lnTo>
                    <a:pt x="28" y="3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25" name="Freeform 6"/>
          <p:cNvSpPr/>
          <p:nvPr userDrawn="1"/>
        </p:nvSpPr>
        <p:spPr bwMode="auto">
          <a:xfrm>
            <a:off x="3213039" y="296368"/>
            <a:ext cx="8978961" cy="864888"/>
          </a:xfrm>
          <a:custGeom>
            <a:avLst/>
            <a:gdLst>
              <a:gd name="T0" fmla="*/ 6409 w 6533"/>
              <a:gd name="T1" fmla="*/ 0 h 617"/>
              <a:gd name="T2" fmla="*/ 0 w 6533"/>
              <a:gd name="T3" fmla="*/ 0 h 617"/>
              <a:gd name="T4" fmla="*/ 126 w 6533"/>
              <a:gd name="T5" fmla="*/ 310 h 617"/>
              <a:gd name="T6" fmla="*/ 0 w 6533"/>
              <a:gd name="T7" fmla="*/ 617 h 617"/>
              <a:gd name="T8" fmla="*/ 6409 w 6533"/>
              <a:gd name="T9" fmla="*/ 617 h 617"/>
              <a:gd name="T10" fmla="*/ 6533 w 6533"/>
              <a:gd name="T11" fmla="*/ 310 h 617"/>
              <a:gd name="T12" fmla="*/ 6409 w 6533"/>
              <a:gd name="T13" fmla="*/ 0 h 617"/>
              <a:gd name="connsiteX0" fmla="*/ 9810 w 9810"/>
              <a:gd name="connsiteY0" fmla="*/ 0 h 10000"/>
              <a:gd name="connsiteX1" fmla="*/ 0 w 9810"/>
              <a:gd name="connsiteY1" fmla="*/ 0 h 10000"/>
              <a:gd name="connsiteX2" fmla="*/ 193 w 9810"/>
              <a:gd name="connsiteY2" fmla="*/ 5024 h 10000"/>
              <a:gd name="connsiteX3" fmla="*/ 0 w 9810"/>
              <a:gd name="connsiteY3" fmla="*/ 10000 h 10000"/>
              <a:gd name="connsiteX4" fmla="*/ 9810 w 9810"/>
              <a:gd name="connsiteY4" fmla="*/ 10000 h 10000"/>
              <a:gd name="connsiteX5" fmla="*/ 7589 w 9810"/>
              <a:gd name="connsiteY5" fmla="*/ 5574 h 10000"/>
              <a:gd name="connsiteX6" fmla="*/ 9810 w 9810"/>
              <a:gd name="connsiteY6" fmla="*/ 0 h 10000"/>
              <a:gd name="connsiteX0-1" fmla="*/ 7021 w 10000"/>
              <a:gd name="connsiteY0-2" fmla="*/ 0 h 10000"/>
              <a:gd name="connsiteX1-3" fmla="*/ 0 w 10000"/>
              <a:gd name="connsiteY1-4" fmla="*/ 0 h 10000"/>
              <a:gd name="connsiteX2-5" fmla="*/ 197 w 10000"/>
              <a:gd name="connsiteY2-6" fmla="*/ 5024 h 10000"/>
              <a:gd name="connsiteX3-7" fmla="*/ 0 w 10000"/>
              <a:gd name="connsiteY3-8" fmla="*/ 10000 h 10000"/>
              <a:gd name="connsiteX4-9" fmla="*/ 10000 w 10000"/>
              <a:gd name="connsiteY4-10" fmla="*/ 10000 h 10000"/>
              <a:gd name="connsiteX5-11" fmla="*/ 7736 w 10000"/>
              <a:gd name="connsiteY5-12" fmla="*/ 5574 h 10000"/>
              <a:gd name="connsiteX6-13" fmla="*/ 7021 w 10000"/>
              <a:gd name="connsiteY6-14" fmla="*/ 0 h 10000"/>
              <a:gd name="connsiteX0-15" fmla="*/ 7021 w 7736"/>
              <a:gd name="connsiteY0-16" fmla="*/ 0 h 10038"/>
              <a:gd name="connsiteX1-17" fmla="*/ 0 w 7736"/>
              <a:gd name="connsiteY1-18" fmla="*/ 0 h 10038"/>
              <a:gd name="connsiteX2-19" fmla="*/ 197 w 7736"/>
              <a:gd name="connsiteY2-20" fmla="*/ 5024 h 10038"/>
              <a:gd name="connsiteX3-21" fmla="*/ 0 w 7736"/>
              <a:gd name="connsiteY3-22" fmla="*/ 10000 h 10038"/>
              <a:gd name="connsiteX4-23" fmla="*/ 7017 w 7736"/>
              <a:gd name="connsiteY4-24" fmla="*/ 10038 h 10038"/>
              <a:gd name="connsiteX5-25" fmla="*/ 7736 w 7736"/>
              <a:gd name="connsiteY5-26" fmla="*/ 5574 h 10038"/>
              <a:gd name="connsiteX6-27" fmla="*/ 7021 w 7736"/>
              <a:gd name="connsiteY6-28" fmla="*/ 0 h 10038"/>
              <a:gd name="connsiteX0-29" fmla="*/ 9076 w 9316"/>
              <a:gd name="connsiteY0-30" fmla="*/ 0 h 10000"/>
              <a:gd name="connsiteX1-31" fmla="*/ 0 w 9316"/>
              <a:gd name="connsiteY1-32" fmla="*/ 0 h 10000"/>
              <a:gd name="connsiteX2-33" fmla="*/ 255 w 9316"/>
              <a:gd name="connsiteY2-34" fmla="*/ 5005 h 10000"/>
              <a:gd name="connsiteX3-35" fmla="*/ 0 w 9316"/>
              <a:gd name="connsiteY3-36" fmla="*/ 9962 h 10000"/>
              <a:gd name="connsiteX4-37" fmla="*/ 9071 w 9316"/>
              <a:gd name="connsiteY4-38" fmla="*/ 10000 h 10000"/>
              <a:gd name="connsiteX5-39" fmla="*/ 9316 w 9316"/>
              <a:gd name="connsiteY5-40" fmla="*/ 5668 h 10000"/>
              <a:gd name="connsiteX6-41" fmla="*/ 9076 w 9316"/>
              <a:gd name="connsiteY6-42" fmla="*/ 0 h 10000"/>
              <a:gd name="connsiteX0-43" fmla="*/ 9742 w 10000"/>
              <a:gd name="connsiteY0-44" fmla="*/ 0 h 10000"/>
              <a:gd name="connsiteX1-45" fmla="*/ 0 w 10000"/>
              <a:gd name="connsiteY1-46" fmla="*/ 0 h 10000"/>
              <a:gd name="connsiteX2-47" fmla="*/ 274 w 10000"/>
              <a:gd name="connsiteY2-48" fmla="*/ 5005 h 10000"/>
              <a:gd name="connsiteX3-49" fmla="*/ 0 w 10000"/>
              <a:gd name="connsiteY3-50" fmla="*/ 9962 h 10000"/>
              <a:gd name="connsiteX4-51" fmla="*/ 9737 w 10000"/>
              <a:gd name="connsiteY4-52" fmla="*/ 10000 h 10000"/>
              <a:gd name="connsiteX5-53" fmla="*/ 10000 w 10000"/>
              <a:gd name="connsiteY5-54" fmla="*/ 5668 h 10000"/>
              <a:gd name="connsiteX6-55" fmla="*/ 9742 w 10000"/>
              <a:gd name="connsiteY6-56" fmla="*/ 0 h 10000"/>
              <a:gd name="connsiteX0-57" fmla="*/ 9742 w 9877"/>
              <a:gd name="connsiteY0-58" fmla="*/ 0 h 10000"/>
              <a:gd name="connsiteX1-59" fmla="*/ 0 w 9877"/>
              <a:gd name="connsiteY1-60" fmla="*/ 0 h 10000"/>
              <a:gd name="connsiteX2-61" fmla="*/ 274 w 9877"/>
              <a:gd name="connsiteY2-62" fmla="*/ 5005 h 10000"/>
              <a:gd name="connsiteX3-63" fmla="*/ 0 w 9877"/>
              <a:gd name="connsiteY3-64" fmla="*/ 9962 h 10000"/>
              <a:gd name="connsiteX4-65" fmla="*/ 9737 w 9877"/>
              <a:gd name="connsiteY4-66" fmla="*/ 10000 h 10000"/>
              <a:gd name="connsiteX5-67" fmla="*/ 9738 w 9877"/>
              <a:gd name="connsiteY5-68" fmla="*/ 5783 h 10000"/>
              <a:gd name="connsiteX6-69" fmla="*/ 9742 w 9877"/>
              <a:gd name="connsiteY6-70" fmla="*/ 0 h 10000"/>
              <a:gd name="connsiteX0-71" fmla="*/ 9863 w 9991"/>
              <a:gd name="connsiteY0-72" fmla="*/ 0 h 10000"/>
              <a:gd name="connsiteX1-73" fmla="*/ 0 w 9991"/>
              <a:gd name="connsiteY1-74" fmla="*/ 0 h 10000"/>
              <a:gd name="connsiteX2-75" fmla="*/ 277 w 9991"/>
              <a:gd name="connsiteY2-76" fmla="*/ 5005 h 10000"/>
              <a:gd name="connsiteX3-77" fmla="*/ 0 w 9991"/>
              <a:gd name="connsiteY3-78" fmla="*/ 9962 h 10000"/>
              <a:gd name="connsiteX4-79" fmla="*/ 9858 w 9991"/>
              <a:gd name="connsiteY4-80" fmla="*/ 10000 h 10000"/>
              <a:gd name="connsiteX5-81" fmla="*/ 9817 w 9991"/>
              <a:gd name="connsiteY5-82" fmla="*/ 5783 h 10000"/>
              <a:gd name="connsiteX6-83" fmla="*/ 9863 w 9991"/>
              <a:gd name="connsiteY6-84" fmla="*/ 0 h 10000"/>
              <a:gd name="connsiteX0-85" fmla="*/ 9872 w 10014"/>
              <a:gd name="connsiteY0-86" fmla="*/ 0 h 10000"/>
              <a:gd name="connsiteX1-87" fmla="*/ 0 w 10014"/>
              <a:gd name="connsiteY1-88" fmla="*/ 0 h 10000"/>
              <a:gd name="connsiteX2-89" fmla="*/ 277 w 10014"/>
              <a:gd name="connsiteY2-90" fmla="*/ 5005 h 10000"/>
              <a:gd name="connsiteX3-91" fmla="*/ 0 w 10014"/>
              <a:gd name="connsiteY3-92" fmla="*/ 9962 h 10000"/>
              <a:gd name="connsiteX4-93" fmla="*/ 9867 w 10014"/>
              <a:gd name="connsiteY4-94" fmla="*/ 10000 h 10000"/>
              <a:gd name="connsiteX5-95" fmla="*/ 9890 w 10014"/>
              <a:gd name="connsiteY5-96" fmla="*/ 5745 h 10000"/>
              <a:gd name="connsiteX6-97" fmla="*/ 9872 w 10014"/>
              <a:gd name="connsiteY6-98" fmla="*/ 0 h 10000"/>
              <a:gd name="connsiteX0-99" fmla="*/ 9872 w 10030"/>
              <a:gd name="connsiteY0-100" fmla="*/ 0 h 10000"/>
              <a:gd name="connsiteX1-101" fmla="*/ 0 w 10030"/>
              <a:gd name="connsiteY1-102" fmla="*/ 0 h 10000"/>
              <a:gd name="connsiteX2-103" fmla="*/ 277 w 10030"/>
              <a:gd name="connsiteY2-104" fmla="*/ 5005 h 10000"/>
              <a:gd name="connsiteX3-105" fmla="*/ 0 w 10030"/>
              <a:gd name="connsiteY3-106" fmla="*/ 9962 h 10000"/>
              <a:gd name="connsiteX4-107" fmla="*/ 9867 w 10030"/>
              <a:gd name="connsiteY4-108" fmla="*/ 10000 h 10000"/>
              <a:gd name="connsiteX5-109" fmla="*/ 9890 w 10030"/>
              <a:gd name="connsiteY5-110" fmla="*/ 5745 h 10000"/>
              <a:gd name="connsiteX6-111" fmla="*/ 9872 w 10030"/>
              <a:gd name="connsiteY6-112" fmla="*/ 0 h 10000"/>
              <a:gd name="connsiteX0-113" fmla="*/ 9872 w 9921"/>
              <a:gd name="connsiteY0-114" fmla="*/ 0 h 10000"/>
              <a:gd name="connsiteX1-115" fmla="*/ 0 w 9921"/>
              <a:gd name="connsiteY1-116" fmla="*/ 0 h 10000"/>
              <a:gd name="connsiteX2-117" fmla="*/ 277 w 9921"/>
              <a:gd name="connsiteY2-118" fmla="*/ 5005 h 10000"/>
              <a:gd name="connsiteX3-119" fmla="*/ 0 w 9921"/>
              <a:gd name="connsiteY3-120" fmla="*/ 9962 h 10000"/>
              <a:gd name="connsiteX4-121" fmla="*/ 9867 w 9921"/>
              <a:gd name="connsiteY4-122" fmla="*/ 10000 h 10000"/>
              <a:gd name="connsiteX5-123" fmla="*/ 9890 w 9921"/>
              <a:gd name="connsiteY5-124" fmla="*/ 5745 h 10000"/>
              <a:gd name="connsiteX6-125" fmla="*/ 9872 w 9921"/>
              <a:gd name="connsiteY6-126" fmla="*/ 0 h 10000"/>
              <a:gd name="connsiteX0-127" fmla="*/ 9951 w 9974"/>
              <a:gd name="connsiteY0-128" fmla="*/ 0 h 10000"/>
              <a:gd name="connsiteX1-129" fmla="*/ 0 w 9974"/>
              <a:gd name="connsiteY1-130" fmla="*/ 0 h 10000"/>
              <a:gd name="connsiteX2-131" fmla="*/ 279 w 9974"/>
              <a:gd name="connsiteY2-132" fmla="*/ 5005 h 10000"/>
              <a:gd name="connsiteX3-133" fmla="*/ 0 w 9974"/>
              <a:gd name="connsiteY3-134" fmla="*/ 9962 h 10000"/>
              <a:gd name="connsiteX4-135" fmla="*/ 9946 w 9974"/>
              <a:gd name="connsiteY4-136" fmla="*/ 10000 h 10000"/>
              <a:gd name="connsiteX5-137" fmla="*/ 9969 w 9974"/>
              <a:gd name="connsiteY5-138" fmla="*/ 5745 h 10000"/>
              <a:gd name="connsiteX6-139" fmla="*/ 9951 w 9974"/>
              <a:gd name="connsiteY6-140" fmla="*/ 0 h 10000"/>
              <a:gd name="connsiteX0-141" fmla="*/ 9977 w 10001"/>
              <a:gd name="connsiteY0-142" fmla="*/ 0 h 10000"/>
              <a:gd name="connsiteX1-143" fmla="*/ 0 w 10001"/>
              <a:gd name="connsiteY1-144" fmla="*/ 0 h 10000"/>
              <a:gd name="connsiteX2-145" fmla="*/ 280 w 10001"/>
              <a:gd name="connsiteY2-146" fmla="*/ 5005 h 10000"/>
              <a:gd name="connsiteX3-147" fmla="*/ 0 w 10001"/>
              <a:gd name="connsiteY3-148" fmla="*/ 9962 h 10000"/>
              <a:gd name="connsiteX4-149" fmla="*/ 9972 w 10001"/>
              <a:gd name="connsiteY4-150" fmla="*/ 10000 h 10000"/>
              <a:gd name="connsiteX5-151" fmla="*/ 9995 w 10001"/>
              <a:gd name="connsiteY5-152" fmla="*/ 5745 h 10000"/>
              <a:gd name="connsiteX6-153" fmla="*/ 9977 w 10001"/>
              <a:gd name="connsiteY6-154" fmla="*/ 0 h 10000"/>
              <a:gd name="connsiteX0-155" fmla="*/ 9977 w 10001"/>
              <a:gd name="connsiteY0-156" fmla="*/ 0 h 10000"/>
              <a:gd name="connsiteX1-157" fmla="*/ 0 w 10001"/>
              <a:gd name="connsiteY1-158" fmla="*/ 0 h 10000"/>
              <a:gd name="connsiteX2-159" fmla="*/ 280 w 10001"/>
              <a:gd name="connsiteY2-160" fmla="*/ 5005 h 10000"/>
              <a:gd name="connsiteX3-161" fmla="*/ 0 w 10001"/>
              <a:gd name="connsiteY3-162" fmla="*/ 9962 h 10000"/>
              <a:gd name="connsiteX4-163" fmla="*/ 9972 w 10001"/>
              <a:gd name="connsiteY4-164" fmla="*/ 10000 h 10000"/>
              <a:gd name="connsiteX5-165" fmla="*/ 9995 w 10001"/>
              <a:gd name="connsiteY5-166" fmla="*/ 5745 h 10000"/>
              <a:gd name="connsiteX6-167" fmla="*/ 9977 w 10001"/>
              <a:gd name="connsiteY6-168" fmla="*/ 0 h 10000"/>
              <a:gd name="connsiteX0-169" fmla="*/ 9977 w 10001"/>
              <a:gd name="connsiteY0-170" fmla="*/ 0 h 10000"/>
              <a:gd name="connsiteX1-171" fmla="*/ 0 w 10001"/>
              <a:gd name="connsiteY1-172" fmla="*/ 0 h 10000"/>
              <a:gd name="connsiteX2-173" fmla="*/ 280 w 10001"/>
              <a:gd name="connsiteY2-174" fmla="*/ 5005 h 10000"/>
              <a:gd name="connsiteX3-175" fmla="*/ 0 w 10001"/>
              <a:gd name="connsiteY3-176" fmla="*/ 9962 h 10000"/>
              <a:gd name="connsiteX4-177" fmla="*/ 9972 w 10001"/>
              <a:gd name="connsiteY4-178" fmla="*/ 10000 h 10000"/>
              <a:gd name="connsiteX5-179" fmla="*/ 9995 w 10001"/>
              <a:gd name="connsiteY5-180" fmla="*/ 5745 h 10000"/>
              <a:gd name="connsiteX6-181" fmla="*/ 9977 w 10001"/>
              <a:gd name="connsiteY6-182" fmla="*/ 0 h 10000"/>
              <a:gd name="connsiteX0-183" fmla="*/ 9977 w 9995"/>
              <a:gd name="connsiteY0-184" fmla="*/ 0 h 10000"/>
              <a:gd name="connsiteX1-185" fmla="*/ 0 w 9995"/>
              <a:gd name="connsiteY1-186" fmla="*/ 0 h 10000"/>
              <a:gd name="connsiteX2-187" fmla="*/ 280 w 9995"/>
              <a:gd name="connsiteY2-188" fmla="*/ 5005 h 10000"/>
              <a:gd name="connsiteX3-189" fmla="*/ 0 w 9995"/>
              <a:gd name="connsiteY3-190" fmla="*/ 9962 h 10000"/>
              <a:gd name="connsiteX4-191" fmla="*/ 9972 w 9995"/>
              <a:gd name="connsiteY4-192" fmla="*/ 10000 h 10000"/>
              <a:gd name="connsiteX5-193" fmla="*/ 9995 w 9995"/>
              <a:gd name="connsiteY5-194" fmla="*/ 5745 h 10000"/>
              <a:gd name="connsiteX6-195" fmla="*/ 9977 w 9995"/>
              <a:gd name="connsiteY6-196" fmla="*/ 0 h 10000"/>
              <a:gd name="connsiteX0-197" fmla="*/ 9999 w 10000"/>
              <a:gd name="connsiteY0-198" fmla="*/ 0 h 10000"/>
              <a:gd name="connsiteX1-199" fmla="*/ 0 w 10000"/>
              <a:gd name="connsiteY1-200" fmla="*/ 0 h 10000"/>
              <a:gd name="connsiteX2-201" fmla="*/ 280 w 10000"/>
              <a:gd name="connsiteY2-202" fmla="*/ 5005 h 10000"/>
              <a:gd name="connsiteX3-203" fmla="*/ 0 w 10000"/>
              <a:gd name="connsiteY3-204" fmla="*/ 9962 h 10000"/>
              <a:gd name="connsiteX4-205" fmla="*/ 9977 w 10000"/>
              <a:gd name="connsiteY4-206" fmla="*/ 10000 h 10000"/>
              <a:gd name="connsiteX5-207" fmla="*/ 10000 w 10000"/>
              <a:gd name="connsiteY5-208" fmla="*/ 5745 h 10000"/>
              <a:gd name="connsiteX6-209" fmla="*/ 9999 w 10000"/>
              <a:gd name="connsiteY6-210" fmla="*/ 0 h 10000"/>
              <a:gd name="connsiteX0-211" fmla="*/ 9999 w 10004"/>
              <a:gd name="connsiteY0-212" fmla="*/ 0 h 10000"/>
              <a:gd name="connsiteX1-213" fmla="*/ 0 w 10004"/>
              <a:gd name="connsiteY1-214" fmla="*/ 0 h 10000"/>
              <a:gd name="connsiteX2-215" fmla="*/ 280 w 10004"/>
              <a:gd name="connsiteY2-216" fmla="*/ 5005 h 10000"/>
              <a:gd name="connsiteX3-217" fmla="*/ 0 w 10004"/>
              <a:gd name="connsiteY3-218" fmla="*/ 9962 h 10000"/>
              <a:gd name="connsiteX4-219" fmla="*/ 10000 w 10004"/>
              <a:gd name="connsiteY4-220" fmla="*/ 10000 h 10000"/>
              <a:gd name="connsiteX5-221" fmla="*/ 10000 w 10004"/>
              <a:gd name="connsiteY5-222" fmla="*/ 5745 h 10000"/>
              <a:gd name="connsiteX6-223" fmla="*/ 9999 w 10004"/>
              <a:gd name="connsiteY6-224" fmla="*/ 0 h 10000"/>
              <a:gd name="connsiteX0-225" fmla="*/ 9999 w 10000"/>
              <a:gd name="connsiteY0-226" fmla="*/ 0 h 10000"/>
              <a:gd name="connsiteX1-227" fmla="*/ 0 w 10000"/>
              <a:gd name="connsiteY1-228" fmla="*/ 0 h 10000"/>
              <a:gd name="connsiteX2-229" fmla="*/ 280 w 10000"/>
              <a:gd name="connsiteY2-230" fmla="*/ 5005 h 10000"/>
              <a:gd name="connsiteX3-231" fmla="*/ 0 w 10000"/>
              <a:gd name="connsiteY3-232" fmla="*/ 9962 h 10000"/>
              <a:gd name="connsiteX4-233" fmla="*/ 10000 w 10000"/>
              <a:gd name="connsiteY4-234" fmla="*/ 10000 h 10000"/>
              <a:gd name="connsiteX5-235" fmla="*/ 10000 w 10000"/>
              <a:gd name="connsiteY5-236" fmla="*/ 5745 h 10000"/>
              <a:gd name="connsiteX6-237" fmla="*/ 9999 w 10000"/>
              <a:gd name="connsiteY6-238" fmla="*/ 0 h 10000"/>
              <a:gd name="connsiteX0-239" fmla="*/ 14796 w 14796"/>
              <a:gd name="connsiteY0-240" fmla="*/ 0 h 10000"/>
              <a:gd name="connsiteX1-241" fmla="*/ 0 w 14796"/>
              <a:gd name="connsiteY1-242" fmla="*/ 0 h 10000"/>
              <a:gd name="connsiteX2-243" fmla="*/ 280 w 14796"/>
              <a:gd name="connsiteY2-244" fmla="*/ 5005 h 10000"/>
              <a:gd name="connsiteX3-245" fmla="*/ 0 w 14796"/>
              <a:gd name="connsiteY3-246" fmla="*/ 9962 h 10000"/>
              <a:gd name="connsiteX4-247" fmla="*/ 10000 w 14796"/>
              <a:gd name="connsiteY4-248" fmla="*/ 10000 h 10000"/>
              <a:gd name="connsiteX5-249" fmla="*/ 10000 w 14796"/>
              <a:gd name="connsiteY5-250" fmla="*/ 5745 h 10000"/>
              <a:gd name="connsiteX6-251" fmla="*/ 14796 w 14796"/>
              <a:gd name="connsiteY6-252" fmla="*/ 0 h 10000"/>
              <a:gd name="connsiteX0-253" fmla="*/ 14796 w 14796"/>
              <a:gd name="connsiteY0-254" fmla="*/ 0 h 9968"/>
              <a:gd name="connsiteX1-255" fmla="*/ 0 w 14796"/>
              <a:gd name="connsiteY1-256" fmla="*/ 0 h 9968"/>
              <a:gd name="connsiteX2-257" fmla="*/ 280 w 14796"/>
              <a:gd name="connsiteY2-258" fmla="*/ 5005 h 9968"/>
              <a:gd name="connsiteX3-259" fmla="*/ 0 w 14796"/>
              <a:gd name="connsiteY3-260" fmla="*/ 9962 h 9968"/>
              <a:gd name="connsiteX4-261" fmla="*/ 14788 w 14796"/>
              <a:gd name="connsiteY4-262" fmla="*/ 9968 h 9968"/>
              <a:gd name="connsiteX5-263" fmla="*/ 10000 w 14796"/>
              <a:gd name="connsiteY5-264" fmla="*/ 5745 h 9968"/>
              <a:gd name="connsiteX6-265" fmla="*/ 14796 w 14796"/>
              <a:gd name="connsiteY6-266" fmla="*/ 0 h 9968"/>
              <a:gd name="connsiteX0-267" fmla="*/ 10000 w 10000"/>
              <a:gd name="connsiteY0-268" fmla="*/ 0 h 10000"/>
              <a:gd name="connsiteX1-269" fmla="*/ 0 w 10000"/>
              <a:gd name="connsiteY1-270" fmla="*/ 0 h 10000"/>
              <a:gd name="connsiteX2-271" fmla="*/ 189 w 10000"/>
              <a:gd name="connsiteY2-272" fmla="*/ 5021 h 10000"/>
              <a:gd name="connsiteX3-273" fmla="*/ 0 w 10000"/>
              <a:gd name="connsiteY3-274" fmla="*/ 9994 h 10000"/>
              <a:gd name="connsiteX4-275" fmla="*/ 9995 w 10000"/>
              <a:gd name="connsiteY4-276" fmla="*/ 10000 h 10000"/>
              <a:gd name="connsiteX5-277" fmla="*/ 9998 w 10000"/>
              <a:gd name="connsiteY5-278" fmla="*/ 6152 h 10000"/>
              <a:gd name="connsiteX6-279" fmla="*/ 10000 w 10000"/>
              <a:gd name="connsiteY6-280" fmla="*/ 0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0000" h="10000">
                <a:moveTo>
                  <a:pt x="10000" y="0"/>
                </a:moveTo>
                <a:lnTo>
                  <a:pt x="0" y="0"/>
                </a:lnTo>
                <a:cubicBezTo>
                  <a:pt x="62" y="1674"/>
                  <a:pt x="124" y="3347"/>
                  <a:pt x="189" y="5021"/>
                </a:cubicBezTo>
                <a:cubicBezTo>
                  <a:pt x="124" y="6679"/>
                  <a:pt x="62" y="8336"/>
                  <a:pt x="0" y="9994"/>
                </a:cubicBezTo>
                <a:lnTo>
                  <a:pt x="9995" y="10000"/>
                </a:lnTo>
                <a:cubicBezTo>
                  <a:pt x="9993" y="8184"/>
                  <a:pt x="9998" y="8051"/>
                  <a:pt x="9998" y="6152"/>
                </a:cubicBezTo>
                <a:cubicBezTo>
                  <a:pt x="9996" y="3296"/>
                  <a:pt x="10001" y="2674"/>
                  <a:pt x="10000" y="0"/>
                </a:cubicBez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6" name="Freeform 11"/>
          <p:cNvSpPr/>
          <p:nvPr userDrawn="1"/>
        </p:nvSpPr>
        <p:spPr bwMode="auto">
          <a:xfrm>
            <a:off x="310766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Layout>
</file>

<file path=ppt/slideLayouts/slideLayout181.xml><?xml version="1.0" encoding="utf-8"?>
<p:sldLayout xmlns:a="http://schemas.openxmlformats.org/drawingml/2006/main" xmlns:r="http://schemas.openxmlformats.org/officeDocument/2006/relationships" xmlns:p="http://schemas.openxmlformats.org/presentationml/2006/main" userDrawn="1">
  <p:cSld name="11#本节小结（可选）">
    <p:spTree>
      <p:nvGrpSpPr>
        <p:cNvPr id="1" name=""/>
        <p:cNvGrpSpPr/>
        <p:nvPr/>
      </p:nvGrpSpPr>
      <p:grpSpPr>
        <a:xfrm>
          <a:off x="0" y="0"/>
          <a:ext cx="0" cy="0"/>
          <a:chOff x="0" y="0"/>
          <a:chExt cx="0" cy="0"/>
        </a:xfrm>
      </p:grpSpPr>
      <p:sp>
        <p:nvSpPr>
          <p:cNvPr id="8" name="文本占位符 6"/>
          <p:cNvSpPr>
            <a:spLocks noGrp="1"/>
          </p:cNvSpPr>
          <p:nvPr>
            <p:ph type="body" sz="quarter" idx="10" hasCustomPrompt="1"/>
          </p:nvPr>
        </p:nvSpPr>
        <p:spPr>
          <a:xfrm>
            <a:off x="912285" y="1233487"/>
            <a:ext cx="10560049" cy="4680000"/>
          </a:xfrm>
        </p:spPr>
        <p:txBody>
          <a:bodyPr/>
          <a:lstStyle>
            <a:lvl1pPr algn="just">
              <a:defRPr>
                <a:latin typeface="+mn-ea"/>
                <a:ea typeface="+mn-ea"/>
                <a:cs typeface="Arial" panose="020B0604020202020204" pitchFamily="34" charset="0"/>
              </a:defRPr>
            </a:lvl1pPr>
            <a:lvl5pPr>
              <a:buNone/>
              <a:defRPr/>
            </a:lvl5pPr>
          </a:lstStyle>
          <a:p>
            <a:r>
              <a:rPr lang="zh-CN" altLang="en-US" dirty="0"/>
              <a:t>此版式用于每一节的</a:t>
            </a:r>
            <a:r>
              <a:rPr lang="zh-CN" altLang="en-US" dirty="0" smtClean="0"/>
              <a:t>总结</a:t>
            </a:r>
            <a:endParaRPr lang="zh-CN" altLang="en-US" dirty="0"/>
          </a:p>
        </p:txBody>
      </p:sp>
      <p:sp>
        <p:nvSpPr>
          <p:cNvPr id="5" name="TextBox 10"/>
          <p:cNvSpPr txBox="1"/>
          <p:nvPr userDrawn="1"/>
        </p:nvSpPr>
        <p:spPr bwMode="auto">
          <a:xfrm>
            <a:off x="1595500" y="408779"/>
            <a:ext cx="2016224" cy="639559"/>
          </a:xfrm>
          <a:prstGeom prst="rect">
            <a:avLst/>
          </a:prstGeom>
          <a:noFill/>
          <a:ln w="9525">
            <a:noFill/>
            <a:miter lim="800000"/>
          </a:ln>
        </p:spPr>
        <p:txBody>
          <a:bodyPr wrap="square" lIns="99980" tIns="49987" rIns="99980" bIns="49987" rtlCol="0">
            <a:spAutoFit/>
          </a:bodyPr>
          <a:lstStyle/>
          <a:p>
            <a:pPr defTabSz="1001395" eaLnBrk="0" hangingPunct="0"/>
            <a:r>
              <a:rPr lang="zh-CN" altLang="en-US" sz="3500" b="1" dirty="0" smtClean="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rPr>
              <a:t>本节小结</a:t>
            </a:r>
            <a:endParaRPr lang="zh-CN" altLang="en-US" sz="3500" b="1" dirty="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0"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11" name="组合 10"/>
          <p:cNvGrpSpPr/>
          <p:nvPr userDrawn="1"/>
        </p:nvGrpSpPr>
        <p:grpSpPr>
          <a:xfrm>
            <a:off x="515380" y="490848"/>
            <a:ext cx="470694" cy="475421"/>
            <a:chOff x="5540375" y="2868613"/>
            <a:chExt cx="1106488" cy="1117600"/>
          </a:xfrm>
          <a:solidFill>
            <a:schemeClr val="bg1"/>
          </a:solidFill>
        </p:grpSpPr>
        <p:sp>
          <p:nvSpPr>
            <p:cNvPr id="12" name="Freeform 6"/>
            <p:cNvSpPr/>
            <p:nvPr/>
          </p:nvSpPr>
          <p:spPr bwMode="auto">
            <a:xfrm>
              <a:off x="5970588" y="3251201"/>
              <a:ext cx="676275" cy="517525"/>
            </a:xfrm>
            <a:custGeom>
              <a:avLst/>
              <a:gdLst>
                <a:gd name="T0" fmla="*/ 40 w 180"/>
                <a:gd name="T1" fmla="*/ 42 h 138"/>
                <a:gd name="T2" fmla="*/ 27 w 180"/>
                <a:gd name="T3" fmla="*/ 42 h 138"/>
                <a:gd name="T4" fmla="*/ 3 w 180"/>
                <a:gd name="T5" fmla="*/ 66 h 138"/>
                <a:gd name="T6" fmla="*/ 3 w 180"/>
                <a:gd name="T7" fmla="*/ 79 h 138"/>
                <a:gd name="T8" fmla="*/ 59 w 180"/>
                <a:gd name="T9" fmla="*/ 135 h 138"/>
                <a:gd name="T10" fmla="*/ 72 w 180"/>
                <a:gd name="T11" fmla="*/ 135 h 138"/>
                <a:gd name="T12" fmla="*/ 176 w 180"/>
                <a:gd name="T13" fmla="*/ 31 h 138"/>
                <a:gd name="T14" fmla="*/ 176 w 180"/>
                <a:gd name="T15" fmla="*/ 18 h 138"/>
                <a:gd name="T16" fmla="*/ 162 w 180"/>
                <a:gd name="T17" fmla="*/ 4 h 138"/>
                <a:gd name="T18" fmla="*/ 149 w 180"/>
                <a:gd name="T19" fmla="*/ 3 h 138"/>
                <a:gd name="T20" fmla="*/ 74 w 180"/>
                <a:gd name="T21" fmla="*/ 66 h 138"/>
                <a:gd name="T22" fmla="*/ 60 w 180"/>
                <a:gd name="T23" fmla="*/ 65 h 138"/>
                <a:gd name="T24" fmla="*/ 40 w 180"/>
                <a:gd name="T25" fmla="*/ 4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0" h="138">
                  <a:moveTo>
                    <a:pt x="40" y="42"/>
                  </a:moveTo>
                  <a:cubicBezTo>
                    <a:pt x="36" y="39"/>
                    <a:pt x="30" y="38"/>
                    <a:pt x="27" y="42"/>
                  </a:cubicBezTo>
                  <a:cubicBezTo>
                    <a:pt x="3" y="66"/>
                    <a:pt x="3" y="66"/>
                    <a:pt x="3" y="66"/>
                  </a:cubicBezTo>
                  <a:cubicBezTo>
                    <a:pt x="0" y="69"/>
                    <a:pt x="0" y="75"/>
                    <a:pt x="3" y="79"/>
                  </a:cubicBezTo>
                  <a:cubicBezTo>
                    <a:pt x="59" y="135"/>
                    <a:pt x="59" y="135"/>
                    <a:pt x="59" y="135"/>
                  </a:cubicBezTo>
                  <a:cubicBezTo>
                    <a:pt x="63" y="138"/>
                    <a:pt x="69" y="138"/>
                    <a:pt x="72" y="135"/>
                  </a:cubicBezTo>
                  <a:cubicBezTo>
                    <a:pt x="176" y="31"/>
                    <a:pt x="176" y="31"/>
                    <a:pt x="176" y="31"/>
                  </a:cubicBezTo>
                  <a:cubicBezTo>
                    <a:pt x="179" y="27"/>
                    <a:pt x="180" y="21"/>
                    <a:pt x="176" y="18"/>
                  </a:cubicBezTo>
                  <a:cubicBezTo>
                    <a:pt x="162" y="4"/>
                    <a:pt x="162" y="4"/>
                    <a:pt x="162" y="4"/>
                  </a:cubicBezTo>
                  <a:cubicBezTo>
                    <a:pt x="159" y="0"/>
                    <a:pt x="153" y="0"/>
                    <a:pt x="149" y="3"/>
                  </a:cubicBezTo>
                  <a:cubicBezTo>
                    <a:pt x="74" y="66"/>
                    <a:pt x="74" y="66"/>
                    <a:pt x="74" y="66"/>
                  </a:cubicBezTo>
                  <a:cubicBezTo>
                    <a:pt x="70" y="69"/>
                    <a:pt x="64" y="68"/>
                    <a:pt x="60" y="65"/>
                  </a:cubicBezTo>
                  <a:lnTo>
                    <a:pt x="40" y="4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3" name="Freeform 7"/>
            <p:cNvSpPr/>
            <p:nvPr/>
          </p:nvSpPr>
          <p:spPr bwMode="auto">
            <a:xfrm>
              <a:off x="5540375" y="2868613"/>
              <a:ext cx="941388" cy="1117600"/>
            </a:xfrm>
            <a:custGeom>
              <a:avLst/>
              <a:gdLst>
                <a:gd name="T0" fmla="*/ 233 w 251"/>
                <a:gd name="T1" fmla="*/ 279 h 298"/>
                <a:gd name="T2" fmla="*/ 19 w 251"/>
                <a:gd name="T3" fmla="*/ 279 h 298"/>
                <a:gd name="T4" fmla="*/ 19 w 251"/>
                <a:gd name="T5" fmla="*/ 38 h 298"/>
                <a:gd name="T6" fmla="*/ 44 w 251"/>
                <a:gd name="T7" fmla="*/ 38 h 298"/>
                <a:gd name="T8" fmla="*/ 44 w 251"/>
                <a:gd name="T9" fmla="*/ 47 h 298"/>
                <a:gd name="T10" fmla="*/ 54 w 251"/>
                <a:gd name="T11" fmla="*/ 57 h 298"/>
                <a:gd name="T12" fmla="*/ 56 w 251"/>
                <a:gd name="T13" fmla="*/ 57 h 298"/>
                <a:gd name="T14" fmla="*/ 65 w 251"/>
                <a:gd name="T15" fmla="*/ 47 h 298"/>
                <a:gd name="T16" fmla="*/ 65 w 251"/>
                <a:gd name="T17" fmla="*/ 38 h 298"/>
                <a:gd name="T18" fmla="*/ 92 w 251"/>
                <a:gd name="T19" fmla="*/ 38 h 298"/>
                <a:gd name="T20" fmla="*/ 92 w 251"/>
                <a:gd name="T21" fmla="*/ 47 h 298"/>
                <a:gd name="T22" fmla="*/ 102 w 251"/>
                <a:gd name="T23" fmla="*/ 57 h 298"/>
                <a:gd name="T24" fmla="*/ 104 w 251"/>
                <a:gd name="T25" fmla="*/ 57 h 298"/>
                <a:gd name="T26" fmla="*/ 113 w 251"/>
                <a:gd name="T27" fmla="*/ 47 h 298"/>
                <a:gd name="T28" fmla="*/ 113 w 251"/>
                <a:gd name="T29" fmla="*/ 38 h 298"/>
                <a:gd name="T30" fmla="*/ 140 w 251"/>
                <a:gd name="T31" fmla="*/ 38 h 298"/>
                <a:gd name="T32" fmla="*/ 140 w 251"/>
                <a:gd name="T33" fmla="*/ 47 h 298"/>
                <a:gd name="T34" fmla="*/ 150 w 251"/>
                <a:gd name="T35" fmla="*/ 57 h 298"/>
                <a:gd name="T36" fmla="*/ 152 w 251"/>
                <a:gd name="T37" fmla="*/ 57 h 298"/>
                <a:gd name="T38" fmla="*/ 161 w 251"/>
                <a:gd name="T39" fmla="*/ 47 h 298"/>
                <a:gd name="T40" fmla="*/ 161 w 251"/>
                <a:gd name="T41" fmla="*/ 38 h 298"/>
                <a:gd name="T42" fmla="*/ 189 w 251"/>
                <a:gd name="T43" fmla="*/ 38 h 298"/>
                <a:gd name="T44" fmla="*/ 189 w 251"/>
                <a:gd name="T45" fmla="*/ 47 h 298"/>
                <a:gd name="T46" fmla="*/ 198 w 251"/>
                <a:gd name="T47" fmla="*/ 57 h 298"/>
                <a:gd name="T48" fmla="*/ 200 w 251"/>
                <a:gd name="T49" fmla="*/ 57 h 298"/>
                <a:gd name="T50" fmla="*/ 210 w 251"/>
                <a:gd name="T51" fmla="*/ 47 h 298"/>
                <a:gd name="T52" fmla="*/ 210 w 251"/>
                <a:gd name="T53" fmla="*/ 38 h 298"/>
                <a:gd name="T54" fmla="*/ 215 w 251"/>
                <a:gd name="T55" fmla="*/ 38 h 298"/>
                <a:gd name="T56" fmla="*/ 233 w 251"/>
                <a:gd name="T57" fmla="*/ 55 h 298"/>
                <a:gd name="T58" fmla="*/ 233 w 251"/>
                <a:gd name="T59" fmla="*/ 114 h 298"/>
                <a:gd name="T60" fmla="*/ 251 w 251"/>
                <a:gd name="T61" fmla="*/ 98 h 298"/>
                <a:gd name="T62" fmla="*/ 251 w 251"/>
                <a:gd name="T63" fmla="*/ 47 h 298"/>
                <a:gd name="T64" fmla="*/ 223 w 251"/>
                <a:gd name="T65" fmla="*/ 19 h 298"/>
                <a:gd name="T66" fmla="*/ 210 w 251"/>
                <a:gd name="T67" fmla="*/ 19 h 298"/>
                <a:gd name="T68" fmla="*/ 210 w 251"/>
                <a:gd name="T69" fmla="*/ 10 h 298"/>
                <a:gd name="T70" fmla="*/ 200 w 251"/>
                <a:gd name="T71" fmla="*/ 0 h 298"/>
                <a:gd name="T72" fmla="*/ 198 w 251"/>
                <a:gd name="T73" fmla="*/ 0 h 298"/>
                <a:gd name="T74" fmla="*/ 189 w 251"/>
                <a:gd name="T75" fmla="*/ 10 h 298"/>
                <a:gd name="T76" fmla="*/ 189 w 251"/>
                <a:gd name="T77" fmla="*/ 19 h 298"/>
                <a:gd name="T78" fmla="*/ 161 w 251"/>
                <a:gd name="T79" fmla="*/ 19 h 298"/>
                <a:gd name="T80" fmla="*/ 161 w 251"/>
                <a:gd name="T81" fmla="*/ 10 h 298"/>
                <a:gd name="T82" fmla="*/ 152 w 251"/>
                <a:gd name="T83" fmla="*/ 0 h 298"/>
                <a:gd name="T84" fmla="*/ 150 w 251"/>
                <a:gd name="T85" fmla="*/ 0 h 298"/>
                <a:gd name="T86" fmla="*/ 140 w 251"/>
                <a:gd name="T87" fmla="*/ 10 h 298"/>
                <a:gd name="T88" fmla="*/ 140 w 251"/>
                <a:gd name="T89" fmla="*/ 19 h 298"/>
                <a:gd name="T90" fmla="*/ 113 w 251"/>
                <a:gd name="T91" fmla="*/ 19 h 298"/>
                <a:gd name="T92" fmla="*/ 113 w 251"/>
                <a:gd name="T93" fmla="*/ 10 h 298"/>
                <a:gd name="T94" fmla="*/ 104 w 251"/>
                <a:gd name="T95" fmla="*/ 0 h 298"/>
                <a:gd name="T96" fmla="*/ 102 w 251"/>
                <a:gd name="T97" fmla="*/ 0 h 298"/>
                <a:gd name="T98" fmla="*/ 92 w 251"/>
                <a:gd name="T99" fmla="*/ 10 h 298"/>
                <a:gd name="T100" fmla="*/ 92 w 251"/>
                <a:gd name="T101" fmla="*/ 19 h 298"/>
                <a:gd name="T102" fmla="*/ 65 w 251"/>
                <a:gd name="T103" fmla="*/ 19 h 298"/>
                <a:gd name="T104" fmla="*/ 65 w 251"/>
                <a:gd name="T105" fmla="*/ 10 h 298"/>
                <a:gd name="T106" fmla="*/ 56 w 251"/>
                <a:gd name="T107" fmla="*/ 0 h 298"/>
                <a:gd name="T108" fmla="*/ 54 w 251"/>
                <a:gd name="T109" fmla="*/ 0 h 298"/>
                <a:gd name="T110" fmla="*/ 44 w 251"/>
                <a:gd name="T111" fmla="*/ 10 h 298"/>
                <a:gd name="T112" fmla="*/ 44 w 251"/>
                <a:gd name="T113" fmla="*/ 19 h 298"/>
                <a:gd name="T114" fmla="*/ 0 w 251"/>
                <a:gd name="T115" fmla="*/ 19 h 298"/>
                <a:gd name="T116" fmla="*/ 0 w 251"/>
                <a:gd name="T117" fmla="*/ 298 h 298"/>
                <a:gd name="T118" fmla="*/ 251 w 251"/>
                <a:gd name="T119" fmla="*/ 298 h 298"/>
                <a:gd name="T120" fmla="*/ 251 w 251"/>
                <a:gd name="T121" fmla="*/ 199 h 298"/>
                <a:gd name="T122" fmla="*/ 233 w 251"/>
                <a:gd name="T123" fmla="*/ 218 h 298"/>
                <a:gd name="T124" fmla="*/ 233 w 251"/>
                <a:gd name="T125" fmla="*/ 279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51" h="298">
                  <a:moveTo>
                    <a:pt x="233" y="279"/>
                  </a:moveTo>
                  <a:cubicBezTo>
                    <a:pt x="19" y="279"/>
                    <a:pt x="19" y="279"/>
                    <a:pt x="19" y="279"/>
                  </a:cubicBezTo>
                  <a:cubicBezTo>
                    <a:pt x="19" y="38"/>
                    <a:pt x="19" y="38"/>
                    <a:pt x="19" y="38"/>
                  </a:cubicBezTo>
                  <a:cubicBezTo>
                    <a:pt x="44" y="38"/>
                    <a:pt x="44" y="38"/>
                    <a:pt x="44" y="38"/>
                  </a:cubicBezTo>
                  <a:cubicBezTo>
                    <a:pt x="44" y="47"/>
                    <a:pt x="44" y="47"/>
                    <a:pt x="44" y="47"/>
                  </a:cubicBezTo>
                  <a:cubicBezTo>
                    <a:pt x="44" y="52"/>
                    <a:pt x="48" y="57"/>
                    <a:pt x="54" y="57"/>
                  </a:cubicBezTo>
                  <a:cubicBezTo>
                    <a:pt x="56" y="57"/>
                    <a:pt x="56" y="57"/>
                    <a:pt x="56" y="57"/>
                  </a:cubicBezTo>
                  <a:cubicBezTo>
                    <a:pt x="61" y="57"/>
                    <a:pt x="65" y="52"/>
                    <a:pt x="65" y="47"/>
                  </a:cubicBezTo>
                  <a:cubicBezTo>
                    <a:pt x="65" y="38"/>
                    <a:pt x="65" y="38"/>
                    <a:pt x="65" y="38"/>
                  </a:cubicBezTo>
                  <a:cubicBezTo>
                    <a:pt x="92" y="38"/>
                    <a:pt x="92" y="38"/>
                    <a:pt x="92" y="38"/>
                  </a:cubicBezTo>
                  <a:cubicBezTo>
                    <a:pt x="92" y="47"/>
                    <a:pt x="92" y="47"/>
                    <a:pt x="92" y="47"/>
                  </a:cubicBezTo>
                  <a:cubicBezTo>
                    <a:pt x="92" y="52"/>
                    <a:pt x="97" y="57"/>
                    <a:pt x="102" y="57"/>
                  </a:cubicBezTo>
                  <a:cubicBezTo>
                    <a:pt x="104" y="57"/>
                    <a:pt x="104" y="57"/>
                    <a:pt x="104" y="57"/>
                  </a:cubicBezTo>
                  <a:cubicBezTo>
                    <a:pt x="109" y="57"/>
                    <a:pt x="113" y="52"/>
                    <a:pt x="113" y="47"/>
                  </a:cubicBezTo>
                  <a:cubicBezTo>
                    <a:pt x="113" y="38"/>
                    <a:pt x="113" y="38"/>
                    <a:pt x="113" y="38"/>
                  </a:cubicBezTo>
                  <a:cubicBezTo>
                    <a:pt x="140" y="38"/>
                    <a:pt x="140" y="38"/>
                    <a:pt x="140" y="38"/>
                  </a:cubicBezTo>
                  <a:cubicBezTo>
                    <a:pt x="140" y="47"/>
                    <a:pt x="140" y="47"/>
                    <a:pt x="140" y="47"/>
                  </a:cubicBezTo>
                  <a:cubicBezTo>
                    <a:pt x="140" y="52"/>
                    <a:pt x="145" y="57"/>
                    <a:pt x="150" y="57"/>
                  </a:cubicBezTo>
                  <a:cubicBezTo>
                    <a:pt x="152" y="57"/>
                    <a:pt x="152" y="57"/>
                    <a:pt x="152" y="57"/>
                  </a:cubicBezTo>
                  <a:cubicBezTo>
                    <a:pt x="157" y="57"/>
                    <a:pt x="161" y="52"/>
                    <a:pt x="161" y="47"/>
                  </a:cubicBezTo>
                  <a:cubicBezTo>
                    <a:pt x="161" y="38"/>
                    <a:pt x="161" y="38"/>
                    <a:pt x="161" y="38"/>
                  </a:cubicBezTo>
                  <a:cubicBezTo>
                    <a:pt x="189" y="38"/>
                    <a:pt x="189" y="38"/>
                    <a:pt x="189" y="38"/>
                  </a:cubicBezTo>
                  <a:cubicBezTo>
                    <a:pt x="189" y="47"/>
                    <a:pt x="189" y="47"/>
                    <a:pt x="189" y="47"/>
                  </a:cubicBezTo>
                  <a:cubicBezTo>
                    <a:pt x="189" y="52"/>
                    <a:pt x="193" y="57"/>
                    <a:pt x="198" y="57"/>
                  </a:cubicBezTo>
                  <a:cubicBezTo>
                    <a:pt x="200" y="57"/>
                    <a:pt x="200" y="57"/>
                    <a:pt x="200" y="57"/>
                  </a:cubicBezTo>
                  <a:cubicBezTo>
                    <a:pt x="205" y="57"/>
                    <a:pt x="210" y="52"/>
                    <a:pt x="210" y="47"/>
                  </a:cubicBezTo>
                  <a:cubicBezTo>
                    <a:pt x="210" y="38"/>
                    <a:pt x="210" y="38"/>
                    <a:pt x="210" y="38"/>
                  </a:cubicBezTo>
                  <a:cubicBezTo>
                    <a:pt x="215" y="38"/>
                    <a:pt x="215" y="38"/>
                    <a:pt x="215" y="38"/>
                  </a:cubicBezTo>
                  <a:cubicBezTo>
                    <a:pt x="233" y="55"/>
                    <a:pt x="233" y="55"/>
                    <a:pt x="233" y="55"/>
                  </a:cubicBezTo>
                  <a:cubicBezTo>
                    <a:pt x="233" y="114"/>
                    <a:pt x="233" y="114"/>
                    <a:pt x="233" y="114"/>
                  </a:cubicBezTo>
                  <a:cubicBezTo>
                    <a:pt x="251" y="98"/>
                    <a:pt x="251" y="98"/>
                    <a:pt x="251" y="98"/>
                  </a:cubicBezTo>
                  <a:cubicBezTo>
                    <a:pt x="251" y="47"/>
                    <a:pt x="251" y="47"/>
                    <a:pt x="251" y="47"/>
                  </a:cubicBezTo>
                  <a:cubicBezTo>
                    <a:pt x="223" y="19"/>
                    <a:pt x="223" y="19"/>
                    <a:pt x="223" y="19"/>
                  </a:cubicBezTo>
                  <a:cubicBezTo>
                    <a:pt x="210" y="19"/>
                    <a:pt x="210" y="19"/>
                    <a:pt x="210" y="19"/>
                  </a:cubicBezTo>
                  <a:cubicBezTo>
                    <a:pt x="210" y="10"/>
                    <a:pt x="210" y="10"/>
                    <a:pt x="210" y="10"/>
                  </a:cubicBezTo>
                  <a:cubicBezTo>
                    <a:pt x="210" y="4"/>
                    <a:pt x="205" y="0"/>
                    <a:pt x="200" y="0"/>
                  </a:cubicBezTo>
                  <a:cubicBezTo>
                    <a:pt x="198" y="0"/>
                    <a:pt x="198" y="0"/>
                    <a:pt x="198" y="0"/>
                  </a:cubicBezTo>
                  <a:cubicBezTo>
                    <a:pt x="193" y="0"/>
                    <a:pt x="189" y="4"/>
                    <a:pt x="189" y="10"/>
                  </a:cubicBezTo>
                  <a:cubicBezTo>
                    <a:pt x="189" y="19"/>
                    <a:pt x="189" y="19"/>
                    <a:pt x="189" y="19"/>
                  </a:cubicBezTo>
                  <a:cubicBezTo>
                    <a:pt x="161" y="19"/>
                    <a:pt x="161" y="19"/>
                    <a:pt x="161" y="19"/>
                  </a:cubicBezTo>
                  <a:cubicBezTo>
                    <a:pt x="161" y="10"/>
                    <a:pt x="161" y="10"/>
                    <a:pt x="161" y="10"/>
                  </a:cubicBezTo>
                  <a:cubicBezTo>
                    <a:pt x="161" y="4"/>
                    <a:pt x="157" y="0"/>
                    <a:pt x="152" y="0"/>
                  </a:cubicBezTo>
                  <a:cubicBezTo>
                    <a:pt x="150" y="0"/>
                    <a:pt x="150" y="0"/>
                    <a:pt x="150" y="0"/>
                  </a:cubicBezTo>
                  <a:cubicBezTo>
                    <a:pt x="145" y="0"/>
                    <a:pt x="140" y="4"/>
                    <a:pt x="140" y="10"/>
                  </a:cubicBezTo>
                  <a:cubicBezTo>
                    <a:pt x="140" y="19"/>
                    <a:pt x="140" y="19"/>
                    <a:pt x="140" y="19"/>
                  </a:cubicBezTo>
                  <a:cubicBezTo>
                    <a:pt x="113" y="19"/>
                    <a:pt x="113" y="19"/>
                    <a:pt x="113" y="19"/>
                  </a:cubicBezTo>
                  <a:cubicBezTo>
                    <a:pt x="113" y="10"/>
                    <a:pt x="113" y="10"/>
                    <a:pt x="113" y="10"/>
                  </a:cubicBezTo>
                  <a:cubicBezTo>
                    <a:pt x="113" y="4"/>
                    <a:pt x="109" y="0"/>
                    <a:pt x="104" y="0"/>
                  </a:cubicBezTo>
                  <a:cubicBezTo>
                    <a:pt x="102" y="0"/>
                    <a:pt x="102" y="0"/>
                    <a:pt x="102" y="0"/>
                  </a:cubicBezTo>
                  <a:cubicBezTo>
                    <a:pt x="97" y="0"/>
                    <a:pt x="92" y="4"/>
                    <a:pt x="92" y="10"/>
                  </a:cubicBezTo>
                  <a:cubicBezTo>
                    <a:pt x="92" y="19"/>
                    <a:pt x="92" y="19"/>
                    <a:pt x="92" y="19"/>
                  </a:cubicBezTo>
                  <a:cubicBezTo>
                    <a:pt x="65" y="19"/>
                    <a:pt x="65" y="19"/>
                    <a:pt x="65" y="19"/>
                  </a:cubicBezTo>
                  <a:cubicBezTo>
                    <a:pt x="65" y="10"/>
                    <a:pt x="65" y="10"/>
                    <a:pt x="65" y="10"/>
                  </a:cubicBezTo>
                  <a:cubicBezTo>
                    <a:pt x="65" y="4"/>
                    <a:pt x="61" y="0"/>
                    <a:pt x="56" y="0"/>
                  </a:cubicBezTo>
                  <a:cubicBezTo>
                    <a:pt x="54" y="0"/>
                    <a:pt x="54" y="0"/>
                    <a:pt x="54" y="0"/>
                  </a:cubicBezTo>
                  <a:cubicBezTo>
                    <a:pt x="48" y="0"/>
                    <a:pt x="44" y="4"/>
                    <a:pt x="44" y="10"/>
                  </a:cubicBezTo>
                  <a:cubicBezTo>
                    <a:pt x="44" y="19"/>
                    <a:pt x="44" y="19"/>
                    <a:pt x="44" y="19"/>
                  </a:cubicBezTo>
                  <a:cubicBezTo>
                    <a:pt x="0" y="19"/>
                    <a:pt x="0" y="19"/>
                    <a:pt x="0" y="19"/>
                  </a:cubicBezTo>
                  <a:cubicBezTo>
                    <a:pt x="0" y="298"/>
                    <a:pt x="0" y="298"/>
                    <a:pt x="0" y="298"/>
                  </a:cubicBezTo>
                  <a:cubicBezTo>
                    <a:pt x="251" y="298"/>
                    <a:pt x="251" y="298"/>
                    <a:pt x="251" y="298"/>
                  </a:cubicBezTo>
                  <a:cubicBezTo>
                    <a:pt x="251" y="199"/>
                    <a:pt x="251" y="199"/>
                    <a:pt x="251" y="199"/>
                  </a:cubicBezTo>
                  <a:cubicBezTo>
                    <a:pt x="233" y="218"/>
                    <a:pt x="233" y="218"/>
                    <a:pt x="233" y="218"/>
                  </a:cubicBezTo>
                  <a:lnTo>
                    <a:pt x="233" y="27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Tree>
  </p:cSld>
  <p:clrMapOvr>
    <a:masterClrMapping/>
  </p:clrMapOvr>
  <p:timing>
    <p:tnLst>
      <p:par>
        <p:cTn id="1" dur="indefinite" restart="never" nodeType="tmRoot"/>
      </p:par>
    </p:tnLst>
  </p:timing>
</p:sldLayout>
</file>

<file path=ppt/slideLayouts/slideLayout182.xml><?xml version="1.0" encoding="utf-8"?>
<p:sldLayout xmlns:a="http://schemas.openxmlformats.org/drawingml/2006/main" xmlns:r="http://schemas.openxmlformats.org/officeDocument/2006/relationships" xmlns:p="http://schemas.openxmlformats.org/presentationml/2006/main" userDrawn="1">
  <p:cSld name="5#目录">
    <p:spTree>
      <p:nvGrpSpPr>
        <p:cNvPr id="1" name=""/>
        <p:cNvGrpSpPr/>
        <p:nvPr/>
      </p:nvGrpSpPr>
      <p:grpSpPr>
        <a:xfrm>
          <a:off x="0" y="0"/>
          <a:ext cx="0" cy="0"/>
          <a:chOff x="0" y="0"/>
          <a:chExt cx="0" cy="0"/>
        </a:xfrm>
      </p:grpSpPr>
      <p:sp>
        <p:nvSpPr>
          <p:cNvPr id="8" name="文本占位符 6"/>
          <p:cNvSpPr>
            <a:spLocks noGrp="1"/>
          </p:cNvSpPr>
          <p:nvPr>
            <p:ph type="body" sz="quarter" idx="10" hasCustomPrompt="1"/>
          </p:nvPr>
        </p:nvSpPr>
        <p:spPr>
          <a:xfrm>
            <a:off x="912283" y="1233487"/>
            <a:ext cx="10558800" cy="4680000"/>
          </a:xfrm>
        </p:spPr>
        <p:txBody>
          <a:bodyPr/>
          <a:lstStyle>
            <a:lvl1pPr marL="457200" marR="0" indent="-457200" algn="just" defTabSz="802005" rtl="0" eaLnBrk="1" fontAlgn="base" latinLnBrk="0" hangingPunct="1">
              <a:lnSpc>
                <a:spcPct val="140000"/>
              </a:lnSpc>
              <a:spcBef>
                <a:spcPct val="30000"/>
              </a:spcBef>
              <a:spcAft>
                <a:spcPct val="0"/>
              </a:spcAft>
              <a:buClr>
                <a:schemeClr val="tx1"/>
              </a:buClr>
              <a:buSzPct val="100000"/>
              <a:buFont typeface="+mj-lt"/>
              <a:buAutoNum type="arabicPeriod"/>
              <a:defRPr>
                <a:latin typeface="+mn-ea"/>
                <a:ea typeface="+mn-ea"/>
                <a:cs typeface="Arial" panose="020B0604020202020204" pitchFamily="34" charset="0"/>
              </a:defRPr>
            </a:lvl1pPr>
            <a:lvl2pPr>
              <a:buFont typeface="Wingdings" panose="05000000000000000000" pitchFamily="2" charset="2"/>
              <a:buChar char="p"/>
              <a:defRPr/>
            </a:lvl2pPr>
            <a:lvl3pPr>
              <a:defRPr/>
            </a:lvl3pPr>
            <a:lvl5pPr>
              <a:buNone/>
              <a:defRPr/>
            </a:lvl5pPr>
          </a:lstStyle>
          <a:p>
            <a:pPr marL="457200" indent="-457200">
              <a:buSzPct val="100000"/>
              <a:buFont typeface="+mj-lt"/>
              <a:buAutoNum type="arabicPeriod"/>
            </a:pPr>
            <a:r>
              <a:rPr lang="zh-CN" altLang="en-US" dirty="0"/>
              <a:t>一级目录一</a:t>
            </a:r>
            <a:endParaRPr lang="en-US" altLang="zh-CN" dirty="0"/>
          </a:p>
          <a:p>
            <a:pPr marL="457200" indent="-457200">
              <a:buSzPct val="100000"/>
              <a:buFont typeface="+mj-lt"/>
              <a:buAutoNum type="arabicPeriod"/>
            </a:pPr>
            <a:r>
              <a:rPr lang="zh-CN" altLang="en-US" dirty="0"/>
              <a:t>一级目录二</a:t>
            </a:r>
            <a:endParaRPr lang="en-US" altLang="zh-CN" dirty="0"/>
          </a:p>
          <a:p>
            <a:pPr marL="457200" indent="-457200">
              <a:buSzPct val="100000"/>
              <a:buFont typeface="+mj-lt"/>
              <a:buAutoNum type="arabicPeriod"/>
            </a:pPr>
            <a:r>
              <a:rPr lang="zh-CN" altLang="en-US" dirty="0"/>
              <a:t>一级目录三</a:t>
            </a:r>
            <a:endParaRPr lang="en-US" altLang="zh-CN" dirty="0"/>
          </a:p>
          <a:p>
            <a:pPr marL="457200" indent="-457200">
              <a:buSzPct val="100000"/>
              <a:buFont typeface="+mj-lt"/>
              <a:buAutoNum type="arabicPeriod"/>
            </a:pPr>
            <a:r>
              <a:rPr lang="zh-CN" altLang="en-US" dirty="0"/>
              <a:t>一级目录四</a:t>
            </a:r>
            <a:endParaRPr lang="en-US" altLang="zh-CN" dirty="0"/>
          </a:p>
          <a:p>
            <a:endParaRPr lang="zh-CN" altLang="en-US" dirty="0"/>
          </a:p>
        </p:txBody>
      </p:sp>
      <p:sp>
        <p:nvSpPr>
          <p:cNvPr id="6" name="TextBox 10"/>
          <p:cNvSpPr txBox="1"/>
          <p:nvPr userDrawn="1"/>
        </p:nvSpPr>
        <p:spPr bwMode="auto">
          <a:xfrm>
            <a:off x="1595500" y="408779"/>
            <a:ext cx="1665402" cy="639559"/>
          </a:xfrm>
          <a:prstGeom prst="rect">
            <a:avLst/>
          </a:prstGeom>
          <a:noFill/>
          <a:ln w="9525">
            <a:noFill/>
            <a:miter lim="800000"/>
          </a:ln>
        </p:spPr>
        <p:txBody>
          <a:bodyPr wrap="square" lIns="99980" tIns="49987" rIns="99980" bIns="49987" rtlCol="0">
            <a:spAutoFit/>
          </a:bodyPr>
          <a:lstStyle/>
          <a:p>
            <a:pPr defTabSz="1001395" eaLnBrk="0" hangingPunct="0"/>
            <a:r>
              <a:rPr lang="zh-CN" altLang="en-US" sz="3500" b="1" dirty="0" smtClean="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rPr>
              <a:t>目录</a:t>
            </a:r>
            <a:endParaRPr lang="zh-CN" altLang="en-US" sz="3500" b="1" dirty="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7"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9"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10" name="组合 9"/>
          <p:cNvGrpSpPr/>
          <p:nvPr userDrawn="1"/>
        </p:nvGrpSpPr>
        <p:grpSpPr>
          <a:xfrm>
            <a:off x="587388" y="515379"/>
            <a:ext cx="358335" cy="426359"/>
            <a:chOff x="3295650" y="230188"/>
            <a:chExt cx="936625" cy="1114426"/>
          </a:xfrm>
          <a:solidFill>
            <a:schemeClr val="bg1"/>
          </a:solidFill>
        </p:grpSpPr>
        <p:sp>
          <p:nvSpPr>
            <p:cNvPr id="11" name="Rectangle 16"/>
            <p:cNvSpPr>
              <a:spLocks noChangeArrowheads="1"/>
            </p:cNvSpPr>
            <p:nvPr/>
          </p:nvSpPr>
          <p:spPr bwMode="auto">
            <a:xfrm>
              <a:off x="3959225" y="876301"/>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3" name="Rectangle 17"/>
            <p:cNvSpPr>
              <a:spLocks noChangeArrowheads="1"/>
            </p:cNvSpPr>
            <p:nvPr/>
          </p:nvSpPr>
          <p:spPr bwMode="auto">
            <a:xfrm>
              <a:off x="3959225" y="777876"/>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4" name="Rectangle 18"/>
            <p:cNvSpPr>
              <a:spLocks noChangeArrowheads="1"/>
            </p:cNvSpPr>
            <p:nvPr/>
          </p:nvSpPr>
          <p:spPr bwMode="auto">
            <a:xfrm>
              <a:off x="3959225" y="677863"/>
              <a:ext cx="182563"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5" name="Rectangle 19"/>
            <p:cNvSpPr>
              <a:spLocks noChangeArrowheads="1"/>
            </p:cNvSpPr>
            <p:nvPr/>
          </p:nvSpPr>
          <p:spPr bwMode="auto">
            <a:xfrm>
              <a:off x="3959225" y="582613"/>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6" name="Rectangle 20"/>
            <p:cNvSpPr>
              <a:spLocks noChangeArrowheads="1"/>
            </p:cNvSpPr>
            <p:nvPr/>
          </p:nvSpPr>
          <p:spPr bwMode="auto">
            <a:xfrm>
              <a:off x="3676650" y="1101726"/>
              <a:ext cx="469900"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7" name="Rectangle 21"/>
            <p:cNvSpPr>
              <a:spLocks noChangeArrowheads="1"/>
            </p:cNvSpPr>
            <p:nvPr/>
          </p:nvSpPr>
          <p:spPr bwMode="auto">
            <a:xfrm>
              <a:off x="3676650" y="1198563"/>
              <a:ext cx="469900"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8" name="Freeform 22"/>
            <p:cNvSpPr/>
            <p:nvPr/>
          </p:nvSpPr>
          <p:spPr bwMode="auto">
            <a:xfrm>
              <a:off x="3590925" y="482601"/>
              <a:ext cx="641350" cy="862013"/>
            </a:xfrm>
            <a:custGeom>
              <a:avLst/>
              <a:gdLst>
                <a:gd name="T0" fmla="*/ 229 w 404"/>
                <a:gd name="T1" fmla="*/ 0 h 543"/>
                <a:gd name="T2" fmla="*/ 229 w 404"/>
                <a:gd name="T3" fmla="*/ 30 h 543"/>
                <a:gd name="T4" fmla="*/ 373 w 404"/>
                <a:gd name="T5" fmla="*/ 30 h 543"/>
                <a:gd name="T6" fmla="*/ 373 w 404"/>
                <a:gd name="T7" fmla="*/ 513 h 543"/>
                <a:gd name="T8" fmla="*/ 33 w 404"/>
                <a:gd name="T9" fmla="*/ 513 h 543"/>
                <a:gd name="T10" fmla="*/ 31 w 404"/>
                <a:gd name="T11" fmla="*/ 387 h 543"/>
                <a:gd name="T12" fmla="*/ 0 w 404"/>
                <a:gd name="T13" fmla="*/ 387 h 543"/>
                <a:gd name="T14" fmla="*/ 0 w 404"/>
                <a:gd name="T15" fmla="*/ 543 h 543"/>
                <a:gd name="T16" fmla="*/ 404 w 404"/>
                <a:gd name="T17" fmla="*/ 543 h 543"/>
                <a:gd name="T18" fmla="*/ 404 w 404"/>
                <a:gd name="T19" fmla="*/ 0 h 543"/>
                <a:gd name="T20" fmla="*/ 229 w 404"/>
                <a:gd name="T21" fmla="*/ 0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4" h="543">
                  <a:moveTo>
                    <a:pt x="229" y="0"/>
                  </a:moveTo>
                  <a:lnTo>
                    <a:pt x="229" y="30"/>
                  </a:lnTo>
                  <a:lnTo>
                    <a:pt x="373" y="30"/>
                  </a:lnTo>
                  <a:lnTo>
                    <a:pt x="373" y="513"/>
                  </a:lnTo>
                  <a:lnTo>
                    <a:pt x="33" y="513"/>
                  </a:lnTo>
                  <a:lnTo>
                    <a:pt x="31" y="387"/>
                  </a:lnTo>
                  <a:lnTo>
                    <a:pt x="0" y="387"/>
                  </a:lnTo>
                  <a:lnTo>
                    <a:pt x="0" y="543"/>
                  </a:lnTo>
                  <a:lnTo>
                    <a:pt x="404" y="543"/>
                  </a:lnTo>
                  <a:lnTo>
                    <a:pt x="404" y="0"/>
                  </a:lnTo>
                  <a:lnTo>
                    <a:pt x="229"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9" name="Rectangle 23"/>
            <p:cNvSpPr>
              <a:spLocks noChangeArrowheads="1"/>
            </p:cNvSpPr>
            <p:nvPr/>
          </p:nvSpPr>
          <p:spPr bwMode="auto">
            <a:xfrm>
              <a:off x="3959225" y="989013"/>
              <a:ext cx="182563"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0" name="Freeform 24"/>
            <p:cNvSpPr>
              <a:spLocks noEditPoints="1"/>
            </p:cNvSpPr>
            <p:nvPr/>
          </p:nvSpPr>
          <p:spPr bwMode="auto">
            <a:xfrm>
              <a:off x="3295650" y="230188"/>
              <a:ext cx="639763" cy="852488"/>
            </a:xfrm>
            <a:custGeom>
              <a:avLst/>
              <a:gdLst>
                <a:gd name="T0" fmla="*/ 403 w 403"/>
                <a:gd name="T1" fmla="*/ 0 h 537"/>
                <a:gd name="T2" fmla="*/ 0 w 403"/>
                <a:gd name="T3" fmla="*/ 0 h 537"/>
                <a:gd name="T4" fmla="*/ 0 w 403"/>
                <a:gd name="T5" fmla="*/ 447 h 537"/>
                <a:gd name="T6" fmla="*/ 92 w 403"/>
                <a:gd name="T7" fmla="*/ 537 h 537"/>
                <a:gd name="T8" fmla="*/ 403 w 403"/>
                <a:gd name="T9" fmla="*/ 537 h 537"/>
                <a:gd name="T10" fmla="*/ 403 w 403"/>
                <a:gd name="T11" fmla="*/ 0 h 537"/>
                <a:gd name="T12" fmla="*/ 373 w 403"/>
                <a:gd name="T13" fmla="*/ 508 h 537"/>
                <a:gd name="T14" fmla="*/ 108 w 403"/>
                <a:gd name="T15" fmla="*/ 508 h 537"/>
                <a:gd name="T16" fmla="*/ 108 w 403"/>
                <a:gd name="T17" fmla="*/ 433 h 537"/>
                <a:gd name="T18" fmla="*/ 30 w 403"/>
                <a:gd name="T19" fmla="*/ 433 h 537"/>
                <a:gd name="T20" fmla="*/ 30 w 403"/>
                <a:gd name="T21" fmla="*/ 31 h 537"/>
                <a:gd name="T22" fmla="*/ 373 w 403"/>
                <a:gd name="T23" fmla="*/ 31 h 537"/>
                <a:gd name="T24" fmla="*/ 373 w 403"/>
                <a:gd name="T25" fmla="*/ 508 h 5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3" h="537">
                  <a:moveTo>
                    <a:pt x="403" y="0"/>
                  </a:moveTo>
                  <a:lnTo>
                    <a:pt x="0" y="0"/>
                  </a:lnTo>
                  <a:lnTo>
                    <a:pt x="0" y="447"/>
                  </a:lnTo>
                  <a:lnTo>
                    <a:pt x="92" y="537"/>
                  </a:lnTo>
                  <a:lnTo>
                    <a:pt x="403" y="537"/>
                  </a:lnTo>
                  <a:lnTo>
                    <a:pt x="403" y="0"/>
                  </a:lnTo>
                  <a:close/>
                  <a:moveTo>
                    <a:pt x="373" y="508"/>
                  </a:moveTo>
                  <a:lnTo>
                    <a:pt x="108" y="508"/>
                  </a:lnTo>
                  <a:lnTo>
                    <a:pt x="108" y="433"/>
                  </a:lnTo>
                  <a:lnTo>
                    <a:pt x="30" y="433"/>
                  </a:lnTo>
                  <a:lnTo>
                    <a:pt x="30" y="31"/>
                  </a:lnTo>
                  <a:lnTo>
                    <a:pt x="373" y="31"/>
                  </a:lnTo>
                  <a:lnTo>
                    <a:pt x="373" y="50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1" name="Rectangle 25"/>
            <p:cNvSpPr>
              <a:spLocks noChangeArrowheads="1"/>
            </p:cNvSpPr>
            <p:nvPr/>
          </p:nvSpPr>
          <p:spPr bwMode="auto">
            <a:xfrm>
              <a:off x="3441700" y="376238"/>
              <a:ext cx="176213" cy="3238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2" name="Rectangle 26"/>
            <p:cNvSpPr>
              <a:spLocks noChangeArrowheads="1"/>
            </p:cNvSpPr>
            <p:nvPr/>
          </p:nvSpPr>
          <p:spPr bwMode="auto">
            <a:xfrm>
              <a:off x="3411538" y="755651"/>
              <a:ext cx="438150" cy="460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3" name="Rectangle 27"/>
            <p:cNvSpPr>
              <a:spLocks noChangeArrowheads="1"/>
            </p:cNvSpPr>
            <p:nvPr/>
          </p:nvSpPr>
          <p:spPr bwMode="auto">
            <a:xfrm>
              <a:off x="3670300" y="565151"/>
              <a:ext cx="179388"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4" name="Rectangle 28"/>
            <p:cNvSpPr>
              <a:spLocks noChangeArrowheads="1"/>
            </p:cNvSpPr>
            <p:nvPr/>
          </p:nvSpPr>
          <p:spPr bwMode="auto">
            <a:xfrm>
              <a:off x="3670300" y="658813"/>
              <a:ext cx="179388" cy="412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5" name="Rectangle 29"/>
            <p:cNvSpPr>
              <a:spLocks noChangeArrowheads="1"/>
            </p:cNvSpPr>
            <p:nvPr/>
          </p:nvSpPr>
          <p:spPr bwMode="auto">
            <a:xfrm>
              <a:off x="3670300" y="471488"/>
              <a:ext cx="179388"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6" name="Rectangle 30"/>
            <p:cNvSpPr>
              <a:spLocks noChangeArrowheads="1"/>
            </p:cNvSpPr>
            <p:nvPr/>
          </p:nvSpPr>
          <p:spPr bwMode="auto">
            <a:xfrm>
              <a:off x="3670300" y="376238"/>
              <a:ext cx="179388" cy="412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7" name="Rectangle 31"/>
            <p:cNvSpPr>
              <a:spLocks noChangeArrowheads="1"/>
            </p:cNvSpPr>
            <p:nvPr/>
          </p:nvSpPr>
          <p:spPr bwMode="auto">
            <a:xfrm>
              <a:off x="3411538" y="842963"/>
              <a:ext cx="438150"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29" name="Freeform 6"/>
          <p:cNvSpPr/>
          <p:nvPr userDrawn="1"/>
        </p:nvSpPr>
        <p:spPr bwMode="auto">
          <a:xfrm>
            <a:off x="3213039" y="296368"/>
            <a:ext cx="8978961" cy="864888"/>
          </a:xfrm>
          <a:custGeom>
            <a:avLst/>
            <a:gdLst>
              <a:gd name="T0" fmla="*/ 6409 w 6533"/>
              <a:gd name="T1" fmla="*/ 0 h 617"/>
              <a:gd name="T2" fmla="*/ 0 w 6533"/>
              <a:gd name="T3" fmla="*/ 0 h 617"/>
              <a:gd name="T4" fmla="*/ 126 w 6533"/>
              <a:gd name="T5" fmla="*/ 310 h 617"/>
              <a:gd name="T6" fmla="*/ 0 w 6533"/>
              <a:gd name="T7" fmla="*/ 617 h 617"/>
              <a:gd name="T8" fmla="*/ 6409 w 6533"/>
              <a:gd name="T9" fmla="*/ 617 h 617"/>
              <a:gd name="T10" fmla="*/ 6533 w 6533"/>
              <a:gd name="T11" fmla="*/ 310 h 617"/>
              <a:gd name="T12" fmla="*/ 6409 w 6533"/>
              <a:gd name="T13" fmla="*/ 0 h 617"/>
              <a:gd name="connsiteX0" fmla="*/ 9810 w 9810"/>
              <a:gd name="connsiteY0" fmla="*/ 0 h 10000"/>
              <a:gd name="connsiteX1" fmla="*/ 0 w 9810"/>
              <a:gd name="connsiteY1" fmla="*/ 0 h 10000"/>
              <a:gd name="connsiteX2" fmla="*/ 193 w 9810"/>
              <a:gd name="connsiteY2" fmla="*/ 5024 h 10000"/>
              <a:gd name="connsiteX3" fmla="*/ 0 w 9810"/>
              <a:gd name="connsiteY3" fmla="*/ 10000 h 10000"/>
              <a:gd name="connsiteX4" fmla="*/ 9810 w 9810"/>
              <a:gd name="connsiteY4" fmla="*/ 10000 h 10000"/>
              <a:gd name="connsiteX5" fmla="*/ 7589 w 9810"/>
              <a:gd name="connsiteY5" fmla="*/ 5574 h 10000"/>
              <a:gd name="connsiteX6" fmla="*/ 9810 w 9810"/>
              <a:gd name="connsiteY6" fmla="*/ 0 h 10000"/>
              <a:gd name="connsiteX0-1" fmla="*/ 7021 w 10000"/>
              <a:gd name="connsiteY0-2" fmla="*/ 0 h 10000"/>
              <a:gd name="connsiteX1-3" fmla="*/ 0 w 10000"/>
              <a:gd name="connsiteY1-4" fmla="*/ 0 h 10000"/>
              <a:gd name="connsiteX2-5" fmla="*/ 197 w 10000"/>
              <a:gd name="connsiteY2-6" fmla="*/ 5024 h 10000"/>
              <a:gd name="connsiteX3-7" fmla="*/ 0 w 10000"/>
              <a:gd name="connsiteY3-8" fmla="*/ 10000 h 10000"/>
              <a:gd name="connsiteX4-9" fmla="*/ 10000 w 10000"/>
              <a:gd name="connsiteY4-10" fmla="*/ 10000 h 10000"/>
              <a:gd name="connsiteX5-11" fmla="*/ 7736 w 10000"/>
              <a:gd name="connsiteY5-12" fmla="*/ 5574 h 10000"/>
              <a:gd name="connsiteX6-13" fmla="*/ 7021 w 10000"/>
              <a:gd name="connsiteY6-14" fmla="*/ 0 h 10000"/>
              <a:gd name="connsiteX0-15" fmla="*/ 7021 w 7736"/>
              <a:gd name="connsiteY0-16" fmla="*/ 0 h 10038"/>
              <a:gd name="connsiteX1-17" fmla="*/ 0 w 7736"/>
              <a:gd name="connsiteY1-18" fmla="*/ 0 h 10038"/>
              <a:gd name="connsiteX2-19" fmla="*/ 197 w 7736"/>
              <a:gd name="connsiteY2-20" fmla="*/ 5024 h 10038"/>
              <a:gd name="connsiteX3-21" fmla="*/ 0 w 7736"/>
              <a:gd name="connsiteY3-22" fmla="*/ 10000 h 10038"/>
              <a:gd name="connsiteX4-23" fmla="*/ 7017 w 7736"/>
              <a:gd name="connsiteY4-24" fmla="*/ 10038 h 10038"/>
              <a:gd name="connsiteX5-25" fmla="*/ 7736 w 7736"/>
              <a:gd name="connsiteY5-26" fmla="*/ 5574 h 10038"/>
              <a:gd name="connsiteX6-27" fmla="*/ 7021 w 7736"/>
              <a:gd name="connsiteY6-28" fmla="*/ 0 h 10038"/>
              <a:gd name="connsiteX0-29" fmla="*/ 9076 w 9316"/>
              <a:gd name="connsiteY0-30" fmla="*/ 0 h 10000"/>
              <a:gd name="connsiteX1-31" fmla="*/ 0 w 9316"/>
              <a:gd name="connsiteY1-32" fmla="*/ 0 h 10000"/>
              <a:gd name="connsiteX2-33" fmla="*/ 255 w 9316"/>
              <a:gd name="connsiteY2-34" fmla="*/ 5005 h 10000"/>
              <a:gd name="connsiteX3-35" fmla="*/ 0 w 9316"/>
              <a:gd name="connsiteY3-36" fmla="*/ 9962 h 10000"/>
              <a:gd name="connsiteX4-37" fmla="*/ 9071 w 9316"/>
              <a:gd name="connsiteY4-38" fmla="*/ 10000 h 10000"/>
              <a:gd name="connsiteX5-39" fmla="*/ 9316 w 9316"/>
              <a:gd name="connsiteY5-40" fmla="*/ 5668 h 10000"/>
              <a:gd name="connsiteX6-41" fmla="*/ 9076 w 9316"/>
              <a:gd name="connsiteY6-42" fmla="*/ 0 h 10000"/>
              <a:gd name="connsiteX0-43" fmla="*/ 9742 w 10000"/>
              <a:gd name="connsiteY0-44" fmla="*/ 0 h 10000"/>
              <a:gd name="connsiteX1-45" fmla="*/ 0 w 10000"/>
              <a:gd name="connsiteY1-46" fmla="*/ 0 h 10000"/>
              <a:gd name="connsiteX2-47" fmla="*/ 274 w 10000"/>
              <a:gd name="connsiteY2-48" fmla="*/ 5005 h 10000"/>
              <a:gd name="connsiteX3-49" fmla="*/ 0 w 10000"/>
              <a:gd name="connsiteY3-50" fmla="*/ 9962 h 10000"/>
              <a:gd name="connsiteX4-51" fmla="*/ 9737 w 10000"/>
              <a:gd name="connsiteY4-52" fmla="*/ 10000 h 10000"/>
              <a:gd name="connsiteX5-53" fmla="*/ 10000 w 10000"/>
              <a:gd name="connsiteY5-54" fmla="*/ 5668 h 10000"/>
              <a:gd name="connsiteX6-55" fmla="*/ 9742 w 10000"/>
              <a:gd name="connsiteY6-56" fmla="*/ 0 h 10000"/>
              <a:gd name="connsiteX0-57" fmla="*/ 9742 w 9877"/>
              <a:gd name="connsiteY0-58" fmla="*/ 0 h 10000"/>
              <a:gd name="connsiteX1-59" fmla="*/ 0 w 9877"/>
              <a:gd name="connsiteY1-60" fmla="*/ 0 h 10000"/>
              <a:gd name="connsiteX2-61" fmla="*/ 274 w 9877"/>
              <a:gd name="connsiteY2-62" fmla="*/ 5005 h 10000"/>
              <a:gd name="connsiteX3-63" fmla="*/ 0 w 9877"/>
              <a:gd name="connsiteY3-64" fmla="*/ 9962 h 10000"/>
              <a:gd name="connsiteX4-65" fmla="*/ 9737 w 9877"/>
              <a:gd name="connsiteY4-66" fmla="*/ 10000 h 10000"/>
              <a:gd name="connsiteX5-67" fmla="*/ 9738 w 9877"/>
              <a:gd name="connsiteY5-68" fmla="*/ 5783 h 10000"/>
              <a:gd name="connsiteX6-69" fmla="*/ 9742 w 9877"/>
              <a:gd name="connsiteY6-70" fmla="*/ 0 h 10000"/>
              <a:gd name="connsiteX0-71" fmla="*/ 9863 w 9991"/>
              <a:gd name="connsiteY0-72" fmla="*/ 0 h 10000"/>
              <a:gd name="connsiteX1-73" fmla="*/ 0 w 9991"/>
              <a:gd name="connsiteY1-74" fmla="*/ 0 h 10000"/>
              <a:gd name="connsiteX2-75" fmla="*/ 277 w 9991"/>
              <a:gd name="connsiteY2-76" fmla="*/ 5005 h 10000"/>
              <a:gd name="connsiteX3-77" fmla="*/ 0 w 9991"/>
              <a:gd name="connsiteY3-78" fmla="*/ 9962 h 10000"/>
              <a:gd name="connsiteX4-79" fmla="*/ 9858 w 9991"/>
              <a:gd name="connsiteY4-80" fmla="*/ 10000 h 10000"/>
              <a:gd name="connsiteX5-81" fmla="*/ 9817 w 9991"/>
              <a:gd name="connsiteY5-82" fmla="*/ 5783 h 10000"/>
              <a:gd name="connsiteX6-83" fmla="*/ 9863 w 9991"/>
              <a:gd name="connsiteY6-84" fmla="*/ 0 h 10000"/>
              <a:gd name="connsiteX0-85" fmla="*/ 9872 w 10014"/>
              <a:gd name="connsiteY0-86" fmla="*/ 0 h 10000"/>
              <a:gd name="connsiteX1-87" fmla="*/ 0 w 10014"/>
              <a:gd name="connsiteY1-88" fmla="*/ 0 h 10000"/>
              <a:gd name="connsiteX2-89" fmla="*/ 277 w 10014"/>
              <a:gd name="connsiteY2-90" fmla="*/ 5005 h 10000"/>
              <a:gd name="connsiteX3-91" fmla="*/ 0 w 10014"/>
              <a:gd name="connsiteY3-92" fmla="*/ 9962 h 10000"/>
              <a:gd name="connsiteX4-93" fmla="*/ 9867 w 10014"/>
              <a:gd name="connsiteY4-94" fmla="*/ 10000 h 10000"/>
              <a:gd name="connsiteX5-95" fmla="*/ 9890 w 10014"/>
              <a:gd name="connsiteY5-96" fmla="*/ 5745 h 10000"/>
              <a:gd name="connsiteX6-97" fmla="*/ 9872 w 10014"/>
              <a:gd name="connsiteY6-98" fmla="*/ 0 h 10000"/>
              <a:gd name="connsiteX0-99" fmla="*/ 9872 w 10030"/>
              <a:gd name="connsiteY0-100" fmla="*/ 0 h 10000"/>
              <a:gd name="connsiteX1-101" fmla="*/ 0 w 10030"/>
              <a:gd name="connsiteY1-102" fmla="*/ 0 h 10000"/>
              <a:gd name="connsiteX2-103" fmla="*/ 277 w 10030"/>
              <a:gd name="connsiteY2-104" fmla="*/ 5005 h 10000"/>
              <a:gd name="connsiteX3-105" fmla="*/ 0 w 10030"/>
              <a:gd name="connsiteY3-106" fmla="*/ 9962 h 10000"/>
              <a:gd name="connsiteX4-107" fmla="*/ 9867 w 10030"/>
              <a:gd name="connsiteY4-108" fmla="*/ 10000 h 10000"/>
              <a:gd name="connsiteX5-109" fmla="*/ 9890 w 10030"/>
              <a:gd name="connsiteY5-110" fmla="*/ 5745 h 10000"/>
              <a:gd name="connsiteX6-111" fmla="*/ 9872 w 10030"/>
              <a:gd name="connsiteY6-112" fmla="*/ 0 h 10000"/>
              <a:gd name="connsiteX0-113" fmla="*/ 9872 w 9921"/>
              <a:gd name="connsiteY0-114" fmla="*/ 0 h 10000"/>
              <a:gd name="connsiteX1-115" fmla="*/ 0 w 9921"/>
              <a:gd name="connsiteY1-116" fmla="*/ 0 h 10000"/>
              <a:gd name="connsiteX2-117" fmla="*/ 277 w 9921"/>
              <a:gd name="connsiteY2-118" fmla="*/ 5005 h 10000"/>
              <a:gd name="connsiteX3-119" fmla="*/ 0 w 9921"/>
              <a:gd name="connsiteY3-120" fmla="*/ 9962 h 10000"/>
              <a:gd name="connsiteX4-121" fmla="*/ 9867 w 9921"/>
              <a:gd name="connsiteY4-122" fmla="*/ 10000 h 10000"/>
              <a:gd name="connsiteX5-123" fmla="*/ 9890 w 9921"/>
              <a:gd name="connsiteY5-124" fmla="*/ 5745 h 10000"/>
              <a:gd name="connsiteX6-125" fmla="*/ 9872 w 9921"/>
              <a:gd name="connsiteY6-126" fmla="*/ 0 h 10000"/>
              <a:gd name="connsiteX0-127" fmla="*/ 9951 w 9974"/>
              <a:gd name="connsiteY0-128" fmla="*/ 0 h 10000"/>
              <a:gd name="connsiteX1-129" fmla="*/ 0 w 9974"/>
              <a:gd name="connsiteY1-130" fmla="*/ 0 h 10000"/>
              <a:gd name="connsiteX2-131" fmla="*/ 279 w 9974"/>
              <a:gd name="connsiteY2-132" fmla="*/ 5005 h 10000"/>
              <a:gd name="connsiteX3-133" fmla="*/ 0 w 9974"/>
              <a:gd name="connsiteY3-134" fmla="*/ 9962 h 10000"/>
              <a:gd name="connsiteX4-135" fmla="*/ 9946 w 9974"/>
              <a:gd name="connsiteY4-136" fmla="*/ 10000 h 10000"/>
              <a:gd name="connsiteX5-137" fmla="*/ 9969 w 9974"/>
              <a:gd name="connsiteY5-138" fmla="*/ 5745 h 10000"/>
              <a:gd name="connsiteX6-139" fmla="*/ 9951 w 9974"/>
              <a:gd name="connsiteY6-140" fmla="*/ 0 h 10000"/>
              <a:gd name="connsiteX0-141" fmla="*/ 9977 w 10001"/>
              <a:gd name="connsiteY0-142" fmla="*/ 0 h 10000"/>
              <a:gd name="connsiteX1-143" fmla="*/ 0 w 10001"/>
              <a:gd name="connsiteY1-144" fmla="*/ 0 h 10000"/>
              <a:gd name="connsiteX2-145" fmla="*/ 280 w 10001"/>
              <a:gd name="connsiteY2-146" fmla="*/ 5005 h 10000"/>
              <a:gd name="connsiteX3-147" fmla="*/ 0 w 10001"/>
              <a:gd name="connsiteY3-148" fmla="*/ 9962 h 10000"/>
              <a:gd name="connsiteX4-149" fmla="*/ 9972 w 10001"/>
              <a:gd name="connsiteY4-150" fmla="*/ 10000 h 10000"/>
              <a:gd name="connsiteX5-151" fmla="*/ 9995 w 10001"/>
              <a:gd name="connsiteY5-152" fmla="*/ 5745 h 10000"/>
              <a:gd name="connsiteX6-153" fmla="*/ 9977 w 10001"/>
              <a:gd name="connsiteY6-154" fmla="*/ 0 h 10000"/>
              <a:gd name="connsiteX0-155" fmla="*/ 9977 w 10001"/>
              <a:gd name="connsiteY0-156" fmla="*/ 0 h 10000"/>
              <a:gd name="connsiteX1-157" fmla="*/ 0 w 10001"/>
              <a:gd name="connsiteY1-158" fmla="*/ 0 h 10000"/>
              <a:gd name="connsiteX2-159" fmla="*/ 280 w 10001"/>
              <a:gd name="connsiteY2-160" fmla="*/ 5005 h 10000"/>
              <a:gd name="connsiteX3-161" fmla="*/ 0 w 10001"/>
              <a:gd name="connsiteY3-162" fmla="*/ 9962 h 10000"/>
              <a:gd name="connsiteX4-163" fmla="*/ 9972 w 10001"/>
              <a:gd name="connsiteY4-164" fmla="*/ 10000 h 10000"/>
              <a:gd name="connsiteX5-165" fmla="*/ 9995 w 10001"/>
              <a:gd name="connsiteY5-166" fmla="*/ 5745 h 10000"/>
              <a:gd name="connsiteX6-167" fmla="*/ 9977 w 10001"/>
              <a:gd name="connsiteY6-168" fmla="*/ 0 h 10000"/>
              <a:gd name="connsiteX0-169" fmla="*/ 9977 w 10001"/>
              <a:gd name="connsiteY0-170" fmla="*/ 0 h 10000"/>
              <a:gd name="connsiteX1-171" fmla="*/ 0 w 10001"/>
              <a:gd name="connsiteY1-172" fmla="*/ 0 h 10000"/>
              <a:gd name="connsiteX2-173" fmla="*/ 280 w 10001"/>
              <a:gd name="connsiteY2-174" fmla="*/ 5005 h 10000"/>
              <a:gd name="connsiteX3-175" fmla="*/ 0 w 10001"/>
              <a:gd name="connsiteY3-176" fmla="*/ 9962 h 10000"/>
              <a:gd name="connsiteX4-177" fmla="*/ 9972 w 10001"/>
              <a:gd name="connsiteY4-178" fmla="*/ 10000 h 10000"/>
              <a:gd name="connsiteX5-179" fmla="*/ 9995 w 10001"/>
              <a:gd name="connsiteY5-180" fmla="*/ 5745 h 10000"/>
              <a:gd name="connsiteX6-181" fmla="*/ 9977 w 10001"/>
              <a:gd name="connsiteY6-182" fmla="*/ 0 h 10000"/>
              <a:gd name="connsiteX0-183" fmla="*/ 9977 w 9995"/>
              <a:gd name="connsiteY0-184" fmla="*/ 0 h 10000"/>
              <a:gd name="connsiteX1-185" fmla="*/ 0 w 9995"/>
              <a:gd name="connsiteY1-186" fmla="*/ 0 h 10000"/>
              <a:gd name="connsiteX2-187" fmla="*/ 280 w 9995"/>
              <a:gd name="connsiteY2-188" fmla="*/ 5005 h 10000"/>
              <a:gd name="connsiteX3-189" fmla="*/ 0 w 9995"/>
              <a:gd name="connsiteY3-190" fmla="*/ 9962 h 10000"/>
              <a:gd name="connsiteX4-191" fmla="*/ 9972 w 9995"/>
              <a:gd name="connsiteY4-192" fmla="*/ 10000 h 10000"/>
              <a:gd name="connsiteX5-193" fmla="*/ 9995 w 9995"/>
              <a:gd name="connsiteY5-194" fmla="*/ 5745 h 10000"/>
              <a:gd name="connsiteX6-195" fmla="*/ 9977 w 9995"/>
              <a:gd name="connsiteY6-196" fmla="*/ 0 h 10000"/>
              <a:gd name="connsiteX0-197" fmla="*/ 9999 w 10000"/>
              <a:gd name="connsiteY0-198" fmla="*/ 0 h 10000"/>
              <a:gd name="connsiteX1-199" fmla="*/ 0 w 10000"/>
              <a:gd name="connsiteY1-200" fmla="*/ 0 h 10000"/>
              <a:gd name="connsiteX2-201" fmla="*/ 280 w 10000"/>
              <a:gd name="connsiteY2-202" fmla="*/ 5005 h 10000"/>
              <a:gd name="connsiteX3-203" fmla="*/ 0 w 10000"/>
              <a:gd name="connsiteY3-204" fmla="*/ 9962 h 10000"/>
              <a:gd name="connsiteX4-205" fmla="*/ 9977 w 10000"/>
              <a:gd name="connsiteY4-206" fmla="*/ 10000 h 10000"/>
              <a:gd name="connsiteX5-207" fmla="*/ 10000 w 10000"/>
              <a:gd name="connsiteY5-208" fmla="*/ 5745 h 10000"/>
              <a:gd name="connsiteX6-209" fmla="*/ 9999 w 10000"/>
              <a:gd name="connsiteY6-210" fmla="*/ 0 h 10000"/>
              <a:gd name="connsiteX0-211" fmla="*/ 9999 w 10004"/>
              <a:gd name="connsiteY0-212" fmla="*/ 0 h 10000"/>
              <a:gd name="connsiteX1-213" fmla="*/ 0 w 10004"/>
              <a:gd name="connsiteY1-214" fmla="*/ 0 h 10000"/>
              <a:gd name="connsiteX2-215" fmla="*/ 280 w 10004"/>
              <a:gd name="connsiteY2-216" fmla="*/ 5005 h 10000"/>
              <a:gd name="connsiteX3-217" fmla="*/ 0 w 10004"/>
              <a:gd name="connsiteY3-218" fmla="*/ 9962 h 10000"/>
              <a:gd name="connsiteX4-219" fmla="*/ 10000 w 10004"/>
              <a:gd name="connsiteY4-220" fmla="*/ 10000 h 10000"/>
              <a:gd name="connsiteX5-221" fmla="*/ 10000 w 10004"/>
              <a:gd name="connsiteY5-222" fmla="*/ 5745 h 10000"/>
              <a:gd name="connsiteX6-223" fmla="*/ 9999 w 10004"/>
              <a:gd name="connsiteY6-224" fmla="*/ 0 h 10000"/>
              <a:gd name="connsiteX0-225" fmla="*/ 9999 w 10000"/>
              <a:gd name="connsiteY0-226" fmla="*/ 0 h 10000"/>
              <a:gd name="connsiteX1-227" fmla="*/ 0 w 10000"/>
              <a:gd name="connsiteY1-228" fmla="*/ 0 h 10000"/>
              <a:gd name="connsiteX2-229" fmla="*/ 280 w 10000"/>
              <a:gd name="connsiteY2-230" fmla="*/ 5005 h 10000"/>
              <a:gd name="connsiteX3-231" fmla="*/ 0 w 10000"/>
              <a:gd name="connsiteY3-232" fmla="*/ 9962 h 10000"/>
              <a:gd name="connsiteX4-233" fmla="*/ 10000 w 10000"/>
              <a:gd name="connsiteY4-234" fmla="*/ 10000 h 10000"/>
              <a:gd name="connsiteX5-235" fmla="*/ 10000 w 10000"/>
              <a:gd name="connsiteY5-236" fmla="*/ 5745 h 10000"/>
              <a:gd name="connsiteX6-237" fmla="*/ 9999 w 10000"/>
              <a:gd name="connsiteY6-238" fmla="*/ 0 h 10000"/>
              <a:gd name="connsiteX0-239" fmla="*/ 14796 w 14796"/>
              <a:gd name="connsiteY0-240" fmla="*/ 0 h 10000"/>
              <a:gd name="connsiteX1-241" fmla="*/ 0 w 14796"/>
              <a:gd name="connsiteY1-242" fmla="*/ 0 h 10000"/>
              <a:gd name="connsiteX2-243" fmla="*/ 280 w 14796"/>
              <a:gd name="connsiteY2-244" fmla="*/ 5005 h 10000"/>
              <a:gd name="connsiteX3-245" fmla="*/ 0 w 14796"/>
              <a:gd name="connsiteY3-246" fmla="*/ 9962 h 10000"/>
              <a:gd name="connsiteX4-247" fmla="*/ 10000 w 14796"/>
              <a:gd name="connsiteY4-248" fmla="*/ 10000 h 10000"/>
              <a:gd name="connsiteX5-249" fmla="*/ 10000 w 14796"/>
              <a:gd name="connsiteY5-250" fmla="*/ 5745 h 10000"/>
              <a:gd name="connsiteX6-251" fmla="*/ 14796 w 14796"/>
              <a:gd name="connsiteY6-252" fmla="*/ 0 h 10000"/>
              <a:gd name="connsiteX0-253" fmla="*/ 14796 w 14796"/>
              <a:gd name="connsiteY0-254" fmla="*/ 0 h 9968"/>
              <a:gd name="connsiteX1-255" fmla="*/ 0 w 14796"/>
              <a:gd name="connsiteY1-256" fmla="*/ 0 h 9968"/>
              <a:gd name="connsiteX2-257" fmla="*/ 280 w 14796"/>
              <a:gd name="connsiteY2-258" fmla="*/ 5005 h 9968"/>
              <a:gd name="connsiteX3-259" fmla="*/ 0 w 14796"/>
              <a:gd name="connsiteY3-260" fmla="*/ 9962 h 9968"/>
              <a:gd name="connsiteX4-261" fmla="*/ 14788 w 14796"/>
              <a:gd name="connsiteY4-262" fmla="*/ 9968 h 9968"/>
              <a:gd name="connsiteX5-263" fmla="*/ 10000 w 14796"/>
              <a:gd name="connsiteY5-264" fmla="*/ 5745 h 9968"/>
              <a:gd name="connsiteX6-265" fmla="*/ 14796 w 14796"/>
              <a:gd name="connsiteY6-266" fmla="*/ 0 h 9968"/>
              <a:gd name="connsiteX0-267" fmla="*/ 10000 w 10000"/>
              <a:gd name="connsiteY0-268" fmla="*/ 0 h 10000"/>
              <a:gd name="connsiteX1-269" fmla="*/ 0 w 10000"/>
              <a:gd name="connsiteY1-270" fmla="*/ 0 h 10000"/>
              <a:gd name="connsiteX2-271" fmla="*/ 189 w 10000"/>
              <a:gd name="connsiteY2-272" fmla="*/ 5021 h 10000"/>
              <a:gd name="connsiteX3-273" fmla="*/ 0 w 10000"/>
              <a:gd name="connsiteY3-274" fmla="*/ 9994 h 10000"/>
              <a:gd name="connsiteX4-275" fmla="*/ 9995 w 10000"/>
              <a:gd name="connsiteY4-276" fmla="*/ 10000 h 10000"/>
              <a:gd name="connsiteX5-277" fmla="*/ 9998 w 10000"/>
              <a:gd name="connsiteY5-278" fmla="*/ 6152 h 10000"/>
              <a:gd name="connsiteX6-279" fmla="*/ 10000 w 10000"/>
              <a:gd name="connsiteY6-280" fmla="*/ 0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0000" h="10000">
                <a:moveTo>
                  <a:pt x="10000" y="0"/>
                </a:moveTo>
                <a:lnTo>
                  <a:pt x="0" y="0"/>
                </a:lnTo>
                <a:cubicBezTo>
                  <a:pt x="62" y="1674"/>
                  <a:pt x="124" y="3347"/>
                  <a:pt x="189" y="5021"/>
                </a:cubicBezTo>
                <a:cubicBezTo>
                  <a:pt x="124" y="6679"/>
                  <a:pt x="62" y="8336"/>
                  <a:pt x="0" y="9994"/>
                </a:cubicBezTo>
                <a:lnTo>
                  <a:pt x="9995" y="10000"/>
                </a:lnTo>
                <a:cubicBezTo>
                  <a:pt x="9993" y="8184"/>
                  <a:pt x="9998" y="8051"/>
                  <a:pt x="9998" y="6152"/>
                </a:cubicBezTo>
                <a:cubicBezTo>
                  <a:pt x="9996" y="3296"/>
                  <a:pt x="10001" y="2674"/>
                  <a:pt x="10000" y="0"/>
                </a:cubicBez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30" name="Freeform 11"/>
          <p:cNvSpPr/>
          <p:nvPr userDrawn="1"/>
        </p:nvSpPr>
        <p:spPr bwMode="auto">
          <a:xfrm>
            <a:off x="310766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Layout>
</file>

<file path=ppt/slideLayouts/slideLayout183.xml><?xml version="1.0" encoding="utf-8"?>
<p:sldLayout xmlns:a="http://schemas.openxmlformats.org/drawingml/2006/main" xmlns:r="http://schemas.openxmlformats.org/officeDocument/2006/relationships" xmlns:p="http://schemas.openxmlformats.org/presentationml/2006/main" userDrawn="1">
  <p:cSld name="6#本节概述和学习目标(可选)">
    <p:spTree>
      <p:nvGrpSpPr>
        <p:cNvPr id="1" name=""/>
        <p:cNvGrpSpPr/>
        <p:nvPr/>
      </p:nvGrpSpPr>
      <p:grpSpPr>
        <a:xfrm>
          <a:off x="0" y="0"/>
          <a:ext cx="0" cy="0"/>
          <a:chOff x="0" y="0"/>
          <a:chExt cx="0" cy="0"/>
        </a:xfrm>
      </p:grpSpPr>
      <p:sp>
        <p:nvSpPr>
          <p:cNvPr id="7" name="内容占位符 6"/>
          <p:cNvSpPr>
            <a:spLocks noGrp="1"/>
          </p:cNvSpPr>
          <p:nvPr>
            <p:ph sz="quarter" idx="10"/>
          </p:nvPr>
        </p:nvSpPr>
        <p:spPr>
          <a:xfrm>
            <a:off x="912285" y="1233487"/>
            <a:ext cx="10560049" cy="4680000"/>
          </a:xfrm>
        </p:spPr>
        <p:txBody>
          <a:bodyPr/>
          <a:lstStyle>
            <a:lvl1pPr algn="just">
              <a:defRPr>
                <a:latin typeface="+mn-ea"/>
                <a:ea typeface="+mn-ea"/>
                <a:cs typeface="Arial" panose="020B0604020202020204" pitchFamily="34" charset="0"/>
              </a:defRPr>
            </a:lvl1pPr>
            <a:lvl2pPr algn="just">
              <a:defRPr>
                <a:latin typeface="+mn-ea"/>
                <a:ea typeface="+mn-ea"/>
                <a:cs typeface="Arial" panose="020B0604020202020204" pitchFamily="34" charset="0"/>
              </a:defRPr>
            </a:lvl2pPr>
            <a:lvl3pPr algn="just">
              <a:defRPr>
                <a:latin typeface="+mn-ea"/>
                <a:ea typeface="+mn-ea"/>
                <a:cs typeface="Arial" panose="020B0604020202020204" pitchFamily="34" charset="0"/>
              </a:defRPr>
            </a:lvl3pPr>
            <a:lvl4pPr algn="just">
              <a:defRPr>
                <a:latin typeface="+mn-ea"/>
                <a:ea typeface="+mn-ea"/>
                <a:cs typeface="Arial" panose="020B0604020202020204" pitchFamily="34" charset="0"/>
              </a:defRPr>
            </a:lvl4pPr>
            <a:lvl5pPr algn="just">
              <a:defRPr>
                <a:latin typeface="+mn-ea"/>
                <a:ea typeface="+mn-ea"/>
                <a:cs typeface="Arial" panose="020B0604020202020204" pitchFamily="34" charset="0"/>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6" name="TextBox 10"/>
          <p:cNvSpPr txBox="1"/>
          <p:nvPr userDrawn="1"/>
        </p:nvSpPr>
        <p:spPr bwMode="auto">
          <a:xfrm>
            <a:off x="1595500" y="408779"/>
            <a:ext cx="9829738" cy="639559"/>
          </a:xfrm>
          <a:prstGeom prst="rect">
            <a:avLst/>
          </a:prstGeom>
          <a:noFill/>
          <a:ln w="9525">
            <a:noFill/>
            <a:miter lim="800000"/>
          </a:ln>
        </p:spPr>
        <p:txBody>
          <a:bodyPr wrap="square" lIns="99980" tIns="49987" rIns="99980" bIns="49987" rtlCol="0">
            <a:spAutoFit/>
          </a:bodyPr>
          <a:lstStyle/>
          <a:p>
            <a:pPr defTabSz="1001395" eaLnBrk="0" hangingPunct="0"/>
            <a:r>
              <a:rPr lang="zh-CN" altLang="en-US" sz="3500" b="1" dirty="0" smtClean="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rPr>
              <a:t>本节概述和学习目标</a:t>
            </a:r>
            <a:endParaRPr lang="zh-CN" altLang="en-US" sz="3500" b="1" dirty="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0"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11" name="组合 10"/>
          <p:cNvGrpSpPr/>
          <p:nvPr userDrawn="1"/>
        </p:nvGrpSpPr>
        <p:grpSpPr>
          <a:xfrm>
            <a:off x="587388" y="505779"/>
            <a:ext cx="374708" cy="445558"/>
            <a:chOff x="-1647825" y="2492375"/>
            <a:chExt cx="1947863" cy="2316163"/>
          </a:xfrm>
          <a:solidFill>
            <a:schemeClr val="bg1"/>
          </a:solidFill>
        </p:grpSpPr>
        <p:sp>
          <p:nvSpPr>
            <p:cNvPr id="12"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3"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Tree>
  </p:cSld>
  <p:clrMapOvr>
    <a:masterClrMapping/>
  </p:clrMapOvr>
  <p:timing>
    <p:tnLst>
      <p:par>
        <p:cTn id="1" dur="indefinite" restart="never" nodeType="tmRoot"/>
      </p:par>
    </p:tnLst>
  </p:timing>
</p:sldLayout>
</file>

<file path=ppt/slideLayouts/slideLayout184.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185.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186.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187.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188.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189.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userDrawn="1">
  <p:cSld name="2#总标题">
    <p:spTree>
      <p:nvGrpSpPr>
        <p:cNvPr id="1" name=""/>
        <p:cNvGrpSpPr/>
        <p:nvPr/>
      </p:nvGrpSpPr>
      <p:grpSpPr>
        <a:xfrm>
          <a:off x="0" y="0"/>
          <a:ext cx="0" cy="0"/>
          <a:chOff x="0" y="0"/>
          <a:chExt cx="0" cy="0"/>
        </a:xfrm>
      </p:grpSpPr>
      <p:pic>
        <p:nvPicPr>
          <p:cNvPr id="10" name="Picture 4"/>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1" y="84"/>
            <a:ext cx="12192000" cy="7109753"/>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41"/>
          <p:cNvSpPr>
            <a:spLocks noGrp="1" noChangeArrowheads="1"/>
          </p:cNvSpPr>
          <p:nvPr>
            <p:ph type="ctrTitle" sz="quarter"/>
          </p:nvPr>
        </p:nvSpPr>
        <p:spPr>
          <a:xfrm>
            <a:off x="1031295" y="4957156"/>
            <a:ext cx="10441567" cy="831600"/>
          </a:xfrm>
          <a:ln algn="ctr"/>
        </p:spPr>
        <p:txBody>
          <a:bodyPr lIns="87802" tIns="43901" rIns="87802" bIns="43901"/>
          <a:lstStyle>
            <a:lvl1pPr algn="l" defTabSz="802005" rtl="0" eaLnBrk="0" fontAlgn="base" hangingPunct="0">
              <a:spcBef>
                <a:spcPct val="0"/>
              </a:spcBef>
              <a:spcAft>
                <a:spcPct val="0"/>
              </a:spcAft>
              <a:defRPr lang="zh-CN" altLang="en-US" sz="4300" b="1" kern="1200" dirty="0">
                <a:solidFill>
                  <a:srgbClr val="0070C0"/>
                </a:solidFill>
                <a:latin typeface="+mn-ea"/>
                <a:ea typeface="+mn-ea"/>
                <a:cs typeface="Arial" panose="020B0604020202020204" pitchFamily="34" charset="0"/>
              </a:defRPr>
            </a:lvl1pPr>
          </a:lstStyle>
          <a:p>
            <a:r>
              <a:rPr lang="zh-CN" altLang="en-US" dirty="0"/>
              <a:t>单击此处编辑母版标题</a:t>
            </a:r>
            <a:r>
              <a:rPr lang="zh-CN" altLang="en-US" dirty="0" smtClean="0"/>
              <a:t>样式</a:t>
            </a:r>
            <a:endParaRPr lang="zh-CN" altLang="en-US" dirty="0"/>
          </a:p>
        </p:txBody>
      </p:sp>
      <p:sp>
        <p:nvSpPr>
          <p:cNvPr id="30" name="文本占位符 29"/>
          <p:cNvSpPr>
            <a:spLocks noGrp="1"/>
          </p:cNvSpPr>
          <p:nvPr>
            <p:ph type="body" sz="quarter" idx="10"/>
          </p:nvPr>
        </p:nvSpPr>
        <p:spPr>
          <a:xfrm>
            <a:off x="1031295" y="5816120"/>
            <a:ext cx="6912000" cy="493200"/>
          </a:xfrm>
        </p:spPr>
        <p:txBody>
          <a:bodyPr/>
          <a:lstStyle>
            <a:lvl1pPr marL="0" indent="0" algn="l" defTabSz="802005" rtl="0" eaLnBrk="0" fontAlgn="base" hangingPunct="0">
              <a:spcBef>
                <a:spcPct val="0"/>
              </a:spcBef>
              <a:spcAft>
                <a:spcPct val="0"/>
              </a:spcAft>
              <a:buNone/>
              <a:defRPr lang="zh-CN" altLang="en-US" sz="2000" kern="1200" dirty="0" smtClean="0">
                <a:solidFill>
                  <a:srgbClr val="0070C0"/>
                </a:solidFill>
                <a:latin typeface="+mn-ea"/>
                <a:ea typeface="+mn-ea"/>
                <a:cs typeface="Arial" panose="020B0604020202020204" pitchFamily="34" charset="0"/>
              </a:defRPr>
            </a:lvl1pPr>
          </a:lstStyle>
          <a:p>
            <a:pPr lvl="0"/>
            <a:r>
              <a:rPr lang="zh-CN" altLang="en-US" dirty="0" smtClean="0"/>
              <a:t>单击此处编辑母版文本样式</a:t>
            </a:r>
            <a:endParaRPr lang="zh-CN" altLang="en-US" dirty="0" smtClean="0"/>
          </a:p>
        </p:txBody>
      </p:sp>
      <p:sp>
        <p:nvSpPr>
          <p:cNvPr id="7"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11" name="图片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891889" y="251069"/>
            <a:ext cx="1965600" cy="430102"/>
          </a:xfrm>
          <a:prstGeom prst="rect">
            <a:avLst/>
          </a:prstGeom>
        </p:spPr>
      </p:pic>
    </p:spTree>
  </p:cSld>
  <p:clrMapOvr>
    <a:masterClrMapping/>
  </p:clrMapOvr>
  <p:timing>
    <p:tnLst>
      <p:par>
        <p:cTn id="1" dur="indefinite" restart="never" nodeType="tmRoot"/>
      </p:par>
    </p:tnLst>
  </p:timing>
</p:sldLayout>
</file>

<file path=ppt/slideLayouts/slideLayout190.xml><?xml version="1.0" encoding="utf-8"?>
<p:sldLayout xmlns:a="http://schemas.openxmlformats.org/drawingml/2006/main" xmlns:r="http://schemas.openxmlformats.org/officeDocument/2006/relationships" xmlns:p="http://schemas.openxmlformats.org/presentationml/2006/main" userDrawn="1">
  <p:cSld name="5#目录">
    <p:spTree>
      <p:nvGrpSpPr>
        <p:cNvPr id="1" name=""/>
        <p:cNvGrpSpPr/>
        <p:nvPr/>
      </p:nvGrpSpPr>
      <p:grpSpPr>
        <a:xfrm>
          <a:off x="0" y="0"/>
          <a:ext cx="0" cy="0"/>
          <a:chOff x="0" y="0"/>
          <a:chExt cx="0" cy="0"/>
        </a:xfrm>
      </p:grpSpPr>
      <p:sp>
        <p:nvSpPr>
          <p:cNvPr id="8" name="文本占位符 6"/>
          <p:cNvSpPr>
            <a:spLocks noGrp="1"/>
          </p:cNvSpPr>
          <p:nvPr>
            <p:ph type="body" sz="quarter" idx="10" hasCustomPrompt="1"/>
          </p:nvPr>
        </p:nvSpPr>
        <p:spPr>
          <a:xfrm>
            <a:off x="912283" y="1233487"/>
            <a:ext cx="10558800" cy="4680000"/>
          </a:xfrm>
        </p:spPr>
        <p:txBody>
          <a:bodyPr/>
          <a:lstStyle>
            <a:lvl1pPr marL="457200" marR="0" indent="-457200" algn="just" defTabSz="802005" rtl="0" eaLnBrk="1" fontAlgn="base" latinLnBrk="0" hangingPunct="1">
              <a:lnSpc>
                <a:spcPct val="140000"/>
              </a:lnSpc>
              <a:spcBef>
                <a:spcPct val="30000"/>
              </a:spcBef>
              <a:spcAft>
                <a:spcPct val="0"/>
              </a:spcAft>
              <a:buClr>
                <a:schemeClr val="tx1"/>
              </a:buClr>
              <a:buSzPct val="100000"/>
              <a:buFont typeface="+mj-lt"/>
              <a:buAutoNum type="arabicPeriod"/>
              <a:defRPr>
                <a:latin typeface="+mn-ea"/>
                <a:ea typeface="+mn-ea"/>
                <a:cs typeface="Arial" panose="020B0604020202020204" pitchFamily="34" charset="0"/>
              </a:defRPr>
            </a:lvl1pPr>
            <a:lvl2pPr>
              <a:buFont typeface="Wingdings" panose="05000000000000000000" pitchFamily="2" charset="2"/>
              <a:buChar char="p"/>
              <a:defRPr/>
            </a:lvl2pPr>
            <a:lvl3pPr>
              <a:defRPr/>
            </a:lvl3pPr>
            <a:lvl5pPr>
              <a:buNone/>
              <a:defRPr/>
            </a:lvl5pPr>
          </a:lstStyle>
          <a:p>
            <a:pPr marL="457200" indent="-457200">
              <a:buSzPct val="100000"/>
              <a:buFont typeface="+mj-lt"/>
              <a:buAutoNum type="arabicPeriod"/>
            </a:pPr>
            <a:r>
              <a:rPr lang="zh-CN" altLang="en-US" dirty="0"/>
              <a:t>一级目录一</a:t>
            </a:r>
            <a:endParaRPr lang="en-US" altLang="zh-CN" dirty="0"/>
          </a:p>
          <a:p>
            <a:pPr marL="457200" indent="-457200">
              <a:buSzPct val="100000"/>
              <a:buFont typeface="+mj-lt"/>
              <a:buAutoNum type="arabicPeriod"/>
            </a:pPr>
            <a:r>
              <a:rPr lang="zh-CN" altLang="en-US" dirty="0"/>
              <a:t>一级目录二</a:t>
            </a:r>
            <a:endParaRPr lang="en-US" altLang="zh-CN" dirty="0"/>
          </a:p>
          <a:p>
            <a:pPr marL="457200" indent="-457200">
              <a:buSzPct val="100000"/>
              <a:buFont typeface="+mj-lt"/>
              <a:buAutoNum type="arabicPeriod"/>
            </a:pPr>
            <a:r>
              <a:rPr lang="zh-CN" altLang="en-US" dirty="0"/>
              <a:t>一级目录三</a:t>
            </a:r>
            <a:endParaRPr lang="en-US" altLang="zh-CN" dirty="0"/>
          </a:p>
          <a:p>
            <a:pPr marL="457200" indent="-457200">
              <a:buSzPct val="100000"/>
              <a:buFont typeface="+mj-lt"/>
              <a:buAutoNum type="arabicPeriod"/>
            </a:pPr>
            <a:r>
              <a:rPr lang="zh-CN" altLang="en-US" dirty="0"/>
              <a:t>一级目录四</a:t>
            </a:r>
            <a:endParaRPr lang="en-US" altLang="zh-CN" dirty="0"/>
          </a:p>
          <a:p>
            <a:endParaRPr lang="zh-CN" altLang="en-US" dirty="0"/>
          </a:p>
        </p:txBody>
      </p:sp>
      <p:sp>
        <p:nvSpPr>
          <p:cNvPr id="6" name="TextBox 10"/>
          <p:cNvSpPr txBox="1"/>
          <p:nvPr userDrawn="1"/>
        </p:nvSpPr>
        <p:spPr bwMode="auto">
          <a:xfrm>
            <a:off x="1595500" y="408779"/>
            <a:ext cx="1665402" cy="639559"/>
          </a:xfrm>
          <a:prstGeom prst="rect">
            <a:avLst/>
          </a:prstGeom>
          <a:noFill/>
          <a:ln w="9525">
            <a:noFill/>
            <a:miter lim="800000"/>
          </a:ln>
        </p:spPr>
        <p:txBody>
          <a:bodyPr wrap="square" lIns="99980" tIns="49987" rIns="99980" bIns="49987" rtlCol="0">
            <a:spAutoFit/>
          </a:bodyPr>
          <a:lstStyle/>
          <a:p>
            <a:pPr defTabSz="1001395" eaLnBrk="0" hangingPunct="0"/>
            <a:r>
              <a:rPr lang="zh-CN" altLang="en-US" sz="3500" b="1" dirty="0" smtClean="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rPr>
              <a:t>目录</a:t>
            </a:r>
            <a:endParaRPr lang="zh-CN" altLang="en-US" sz="3500" b="1" dirty="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7"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9"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10" name="组合 9"/>
          <p:cNvGrpSpPr/>
          <p:nvPr userDrawn="1"/>
        </p:nvGrpSpPr>
        <p:grpSpPr>
          <a:xfrm>
            <a:off x="587388" y="515379"/>
            <a:ext cx="358335" cy="426359"/>
            <a:chOff x="3295650" y="230188"/>
            <a:chExt cx="936625" cy="1114426"/>
          </a:xfrm>
          <a:solidFill>
            <a:schemeClr val="bg1"/>
          </a:solidFill>
        </p:grpSpPr>
        <p:sp>
          <p:nvSpPr>
            <p:cNvPr id="11" name="Rectangle 16"/>
            <p:cNvSpPr>
              <a:spLocks noChangeArrowheads="1"/>
            </p:cNvSpPr>
            <p:nvPr/>
          </p:nvSpPr>
          <p:spPr bwMode="auto">
            <a:xfrm>
              <a:off x="3959225" y="876301"/>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3" name="Rectangle 17"/>
            <p:cNvSpPr>
              <a:spLocks noChangeArrowheads="1"/>
            </p:cNvSpPr>
            <p:nvPr/>
          </p:nvSpPr>
          <p:spPr bwMode="auto">
            <a:xfrm>
              <a:off x="3959225" y="777876"/>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4" name="Rectangle 18"/>
            <p:cNvSpPr>
              <a:spLocks noChangeArrowheads="1"/>
            </p:cNvSpPr>
            <p:nvPr/>
          </p:nvSpPr>
          <p:spPr bwMode="auto">
            <a:xfrm>
              <a:off x="3959225" y="677863"/>
              <a:ext cx="182563"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5" name="Rectangle 19"/>
            <p:cNvSpPr>
              <a:spLocks noChangeArrowheads="1"/>
            </p:cNvSpPr>
            <p:nvPr/>
          </p:nvSpPr>
          <p:spPr bwMode="auto">
            <a:xfrm>
              <a:off x="3959225" y="582613"/>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6" name="Rectangle 20"/>
            <p:cNvSpPr>
              <a:spLocks noChangeArrowheads="1"/>
            </p:cNvSpPr>
            <p:nvPr/>
          </p:nvSpPr>
          <p:spPr bwMode="auto">
            <a:xfrm>
              <a:off x="3676650" y="1101726"/>
              <a:ext cx="469900"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7" name="Rectangle 21"/>
            <p:cNvSpPr>
              <a:spLocks noChangeArrowheads="1"/>
            </p:cNvSpPr>
            <p:nvPr/>
          </p:nvSpPr>
          <p:spPr bwMode="auto">
            <a:xfrm>
              <a:off x="3676650" y="1198563"/>
              <a:ext cx="469900"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8" name="Freeform 22"/>
            <p:cNvSpPr/>
            <p:nvPr/>
          </p:nvSpPr>
          <p:spPr bwMode="auto">
            <a:xfrm>
              <a:off x="3590925" y="482601"/>
              <a:ext cx="641350" cy="862013"/>
            </a:xfrm>
            <a:custGeom>
              <a:avLst/>
              <a:gdLst>
                <a:gd name="T0" fmla="*/ 229 w 404"/>
                <a:gd name="T1" fmla="*/ 0 h 543"/>
                <a:gd name="T2" fmla="*/ 229 w 404"/>
                <a:gd name="T3" fmla="*/ 30 h 543"/>
                <a:gd name="T4" fmla="*/ 373 w 404"/>
                <a:gd name="T5" fmla="*/ 30 h 543"/>
                <a:gd name="T6" fmla="*/ 373 w 404"/>
                <a:gd name="T7" fmla="*/ 513 h 543"/>
                <a:gd name="T8" fmla="*/ 33 w 404"/>
                <a:gd name="T9" fmla="*/ 513 h 543"/>
                <a:gd name="T10" fmla="*/ 31 w 404"/>
                <a:gd name="T11" fmla="*/ 387 h 543"/>
                <a:gd name="T12" fmla="*/ 0 w 404"/>
                <a:gd name="T13" fmla="*/ 387 h 543"/>
                <a:gd name="T14" fmla="*/ 0 w 404"/>
                <a:gd name="T15" fmla="*/ 543 h 543"/>
                <a:gd name="T16" fmla="*/ 404 w 404"/>
                <a:gd name="T17" fmla="*/ 543 h 543"/>
                <a:gd name="T18" fmla="*/ 404 w 404"/>
                <a:gd name="T19" fmla="*/ 0 h 543"/>
                <a:gd name="T20" fmla="*/ 229 w 404"/>
                <a:gd name="T21" fmla="*/ 0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4" h="543">
                  <a:moveTo>
                    <a:pt x="229" y="0"/>
                  </a:moveTo>
                  <a:lnTo>
                    <a:pt x="229" y="30"/>
                  </a:lnTo>
                  <a:lnTo>
                    <a:pt x="373" y="30"/>
                  </a:lnTo>
                  <a:lnTo>
                    <a:pt x="373" y="513"/>
                  </a:lnTo>
                  <a:lnTo>
                    <a:pt x="33" y="513"/>
                  </a:lnTo>
                  <a:lnTo>
                    <a:pt x="31" y="387"/>
                  </a:lnTo>
                  <a:lnTo>
                    <a:pt x="0" y="387"/>
                  </a:lnTo>
                  <a:lnTo>
                    <a:pt x="0" y="543"/>
                  </a:lnTo>
                  <a:lnTo>
                    <a:pt x="404" y="543"/>
                  </a:lnTo>
                  <a:lnTo>
                    <a:pt x="404" y="0"/>
                  </a:lnTo>
                  <a:lnTo>
                    <a:pt x="229"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9" name="Rectangle 23"/>
            <p:cNvSpPr>
              <a:spLocks noChangeArrowheads="1"/>
            </p:cNvSpPr>
            <p:nvPr/>
          </p:nvSpPr>
          <p:spPr bwMode="auto">
            <a:xfrm>
              <a:off x="3959225" y="989013"/>
              <a:ext cx="182563"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0" name="Freeform 24"/>
            <p:cNvSpPr>
              <a:spLocks noEditPoints="1"/>
            </p:cNvSpPr>
            <p:nvPr/>
          </p:nvSpPr>
          <p:spPr bwMode="auto">
            <a:xfrm>
              <a:off x="3295650" y="230188"/>
              <a:ext cx="639763" cy="852488"/>
            </a:xfrm>
            <a:custGeom>
              <a:avLst/>
              <a:gdLst>
                <a:gd name="T0" fmla="*/ 403 w 403"/>
                <a:gd name="T1" fmla="*/ 0 h 537"/>
                <a:gd name="T2" fmla="*/ 0 w 403"/>
                <a:gd name="T3" fmla="*/ 0 h 537"/>
                <a:gd name="T4" fmla="*/ 0 w 403"/>
                <a:gd name="T5" fmla="*/ 447 h 537"/>
                <a:gd name="T6" fmla="*/ 92 w 403"/>
                <a:gd name="T7" fmla="*/ 537 h 537"/>
                <a:gd name="T8" fmla="*/ 403 w 403"/>
                <a:gd name="T9" fmla="*/ 537 h 537"/>
                <a:gd name="T10" fmla="*/ 403 w 403"/>
                <a:gd name="T11" fmla="*/ 0 h 537"/>
                <a:gd name="T12" fmla="*/ 373 w 403"/>
                <a:gd name="T13" fmla="*/ 508 h 537"/>
                <a:gd name="T14" fmla="*/ 108 w 403"/>
                <a:gd name="T15" fmla="*/ 508 h 537"/>
                <a:gd name="T16" fmla="*/ 108 w 403"/>
                <a:gd name="T17" fmla="*/ 433 h 537"/>
                <a:gd name="T18" fmla="*/ 30 w 403"/>
                <a:gd name="T19" fmla="*/ 433 h 537"/>
                <a:gd name="T20" fmla="*/ 30 w 403"/>
                <a:gd name="T21" fmla="*/ 31 h 537"/>
                <a:gd name="T22" fmla="*/ 373 w 403"/>
                <a:gd name="T23" fmla="*/ 31 h 537"/>
                <a:gd name="T24" fmla="*/ 373 w 403"/>
                <a:gd name="T25" fmla="*/ 508 h 5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3" h="537">
                  <a:moveTo>
                    <a:pt x="403" y="0"/>
                  </a:moveTo>
                  <a:lnTo>
                    <a:pt x="0" y="0"/>
                  </a:lnTo>
                  <a:lnTo>
                    <a:pt x="0" y="447"/>
                  </a:lnTo>
                  <a:lnTo>
                    <a:pt x="92" y="537"/>
                  </a:lnTo>
                  <a:lnTo>
                    <a:pt x="403" y="537"/>
                  </a:lnTo>
                  <a:lnTo>
                    <a:pt x="403" y="0"/>
                  </a:lnTo>
                  <a:close/>
                  <a:moveTo>
                    <a:pt x="373" y="508"/>
                  </a:moveTo>
                  <a:lnTo>
                    <a:pt x="108" y="508"/>
                  </a:lnTo>
                  <a:lnTo>
                    <a:pt x="108" y="433"/>
                  </a:lnTo>
                  <a:lnTo>
                    <a:pt x="30" y="433"/>
                  </a:lnTo>
                  <a:lnTo>
                    <a:pt x="30" y="31"/>
                  </a:lnTo>
                  <a:lnTo>
                    <a:pt x="373" y="31"/>
                  </a:lnTo>
                  <a:lnTo>
                    <a:pt x="373" y="50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1" name="Rectangle 25"/>
            <p:cNvSpPr>
              <a:spLocks noChangeArrowheads="1"/>
            </p:cNvSpPr>
            <p:nvPr/>
          </p:nvSpPr>
          <p:spPr bwMode="auto">
            <a:xfrm>
              <a:off x="3441700" y="376238"/>
              <a:ext cx="176213" cy="3238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2" name="Rectangle 26"/>
            <p:cNvSpPr>
              <a:spLocks noChangeArrowheads="1"/>
            </p:cNvSpPr>
            <p:nvPr/>
          </p:nvSpPr>
          <p:spPr bwMode="auto">
            <a:xfrm>
              <a:off x="3411538" y="755651"/>
              <a:ext cx="438150" cy="460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3" name="Rectangle 27"/>
            <p:cNvSpPr>
              <a:spLocks noChangeArrowheads="1"/>
            </p:cNvSpPr>
            <p:nvPr/>
          </p:nvSpPr>
          <p:spPr bwMode="auto">
            <a:xfrm>
              <a:off x="3670300" y="565151"/>
              <a:ext cx="179388"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4" name="Rectangle 28"/>
            <p:cNvSpPr>
              <a:spLocks noChangeArrowheads="1"/>
            </p:cNvSpPr>
            <p:nvPr/>
          </p:nvSpPr>
          <p:spPr bwMode="auto">
            <a:xfrm>
              <a:off x="3670300" y="658813"/>
              <a:ext cx="179388" cy="412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5" name="Rectangle 29"/>
            <p:cNvSpPr>
              <a:spLocks noChangeArrowheads="1"/>
            </p:cNvSpPr>
            <p:nvPr/>
          </p:nvSpPr>
          <p:spPr bwMode="auto">
            <a:xfrm>
              <a:off x="3670300" y="471488"/>
              <a:ext cx="179388"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6" name="Rectangle 30"/>
            <p:cNvSpPr>
              <a:spLocks noChangeArrowheads="1"/>
            </p:cNvSpPr>
            <p:nvPr/>
          </p:nvSpPr>
          <p:spPr bwMode="auto">
            <a:xfrm>
              <a:off x="3670300" y="376238"/>
              <a:ext cx="179388" cy="412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7" name="Rectangle 31"/>
            <p:cNvSpPr>
              <a:spLocks noChangeArrowheads="1"/>
            </p:cNvSpPr>
            <p:nvPr/>
          </p:nvSpPr>
          <p:spPr bwMode="auto">
            <a:xfrm>
              <a:off x="3411538" y="842963"/>
              <a:ext cx="438150"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29" name="Freeform 6"/>
          <p:cNvSpPr/>
          <p:nvPr userDrawn="1"/>
        </p:nvSpPr>
        <p:spPr bwMode="auto">
          <a:xfrm>
            <a:off x="3213039" y="296368"/>
            <a:ext cx="8978961" cy="864888"/>
          </a:xfrm>
          <a:custGeom>
            <a:avLst/>
            <a:gdLst>
              <a:gd name="T0" fmla="*/ 6409 w 6533"/>
              <a:gd name="T1" fmla="*/ 0 h 617"/>
              <a:gd name="T2" fmla="*/ 0 w 6533"/>
              <a:gd name="T3" fmla="*/ 0 h 617"/>
              <a:gd name="T4" fmla="*/ 126 w 6533"/>
              <a:gd name="T5" fmla="*/ 310 h 617"/>
              <a:gd name="T6" fmla="*/ 0 w 6533"/>
              <a:gd name="T7" fmla="*/ 617 h 617"/>
              <a:gd name="T8" fmla="*/ 6409 w 6533"/>
              <a:gd name="T9" fmla="*/ 617 h 617"/>
              <a:gd name="T10" fmla="*/ 6533 w 6533"/>
              <a:gd name="T11" fmla="*/ 310 h 617"/>
              <a:gd name="T12" fmla="*/ 6409 w 6533"/>
              <a:gd name="T13" fmla="*/ 0 h 617"/>
              <a:gd name="connsiteX0" fmla="*/ 9810 w 9810"/>
              <a:gd name="connsiteY0" fmla="*/ 0 h 10000"/>
              <a:gd name="connsiteX1" fmla="*/ 0 w 9810"/>
              <a:gd name="connsiteY1" fmla="*/ 0 h 10000"/>
              <a:gd name="connsiteX2" fmla="*/ 193 w 9810"/>
              <a:gd name="connsiteY2" fmla="*/ 5024 h 10000"/>
              <a:gd name="connsiteX3" fmla="*/ 0 w 9810"/>
              <a:gd name="connsiteY3" fmla="*/ 10000 h 10000"/>
              <a:gd name="connsiteX4" fmla="*/ 9810 w 9810"/>
              <a:gd name="connsiteY4" fmla="*/ 10000 h 10000"/>
              <a:gd name="connsiteX5" fmla="*/ 7589 w 9810"/>
              <a:gd name="connsiteY5" fmla="*/ 5574 h 10000"/>
              <a:gd name="connsiteX6" fmla="*/ 9810 w 9810"/>
              <a:gd name="connsiteY6" fmla="*/ 0 h 10000"/>
              <a:gd name="connsiteX0-1" fmla="*/ 7021 w 10000"/>
              <a:gd name="connsiteY0-2" fmla="*/ 0 h 10000"/>
              <a:gd name="connsiteX1-3" fmla="*/ 0 w 10000"/>
              <a:gd name="connsiteY1-4" fmla="*/ 0 h 10000"/>
              <a:gd name="connsiteX2-5" fmla="*/ 197 w 10000"/>
              <a:gd name="connsiteY2-6" fmla="*/ 5024 h 10000"/>
              <a:gd name="connsiteX3-7" fmla="*/ 0 w 10000"/>
              <a:gd name="connsiteY3-8" fmla="*/ 10000 h 10000"/>
              <a:gd name="connsiteX4-9" fmla="*/ 10000 w 10000"/>
              <a:gd name="connsiteY4-10" fmla="*/ 10000 h 10000"/>
              <a:gd name="connsiteX5-11" fmla="*/ 7736 w 10000"/>
              <a:gd name="connsiteY5-12" fmla="*/ 5574 h 10000"/>
              <a:gd name="connsiteX6-13" fmla="*/ 7021 w 10000"/>
              <a:gd name="connsiteY6-14" fmla="*/ 0 h 10000"/>
              <a:gd name="connsiteX0-15" fmla="*/ 7021 w 7736"/>
              <a:gd name="connsiteY0-16" fmla="*/ 0 h 10038"/>
              <a:gd name="connsiteX1-17" fmla="*/ 0 w 7736"/>
              <a:gd name="connsiteY1-18" fmla="*/ 0 h 10038"/>
              <a:gd name="connsiteX2-19" fmla="*/ 197 w 7736"/>
              <a:gd name="connsiteY2-20" fmla="*/ 5024 h 10038"/>
              <a:gd name="connsiteX3-21" fmla="*/ 0 w 7736"/>
              <a:gd name="connsiteY3-22" fmla="*/ 10000 h 10038"/>
              <a:gd name="connsiteX4-23" fmla="*/ 7017 w 7736"/>
              <a:gd name="connsiteY4-24" fmla="*/ 10038 h 10038"/>
              <a:gd name="connsiteX5-25" fmla="*/ 7736 w 7736"/>
              <a:gd name="connsiteY5-26" fmla="*/ 5574 h 10038"/>
              <a:gd name="connsiteX6-27" fmla="*/ 7021 w 7736"/>
              <a:gd name="connsiteY6-28" fmla="*/ 0 h 10038"/>
              <a:gd name="connsiteX0-29" fmla="*/ 9076 w 9316"/>
              <a:gd name="connsiteY0-30" fmla="*/ 0 h 10000"/>
              <a:gd name="connsiteX1-31" fmla="*/ 0 w 9316"/>
              <a:gd name="connsiteY1-32" fmla="*/ 0 h 10000"/>
              <a:gd name="connsiteX2-33" fmla="*/ 255 w 9316"/>
              <a:gd name="connsiteY2-34" fmla="*/ 5005 h 10000"/>
              <a:gd name="connsiteX3-35" fmla="*/ 0 w 9316"/>
              <a:gd name="connsiteY3-36" fmla="*/ 9962 h 10000"/>
              <a:gd name="connsiteX4-37" fmla="*/ 9071 w 9316"/>
              <a:gd name="connsiteY4-38" fmla="*/ 10000 h 10000"/>
              <a:gd name="connsiteX5-39" fmla="*/ 9316 w 9316"/>
              <a:gd name="connsiteY5-40" fmla="*/ 5668 h 10000"/>
              <a:gd name="connsiteX6-41" fmla="*/ 9076 w 9316"/>
              <a:gd name="connsiteY6-42" fmla="*/ 0 h 10000"/>
              <a:gd name="connsiteX0-43" fmla="*/ 9742 w 10000"/>
              <a:gd name="connsiteY0-44" fmla="*/ 0 h 10000"/>
              <a:gd name="connsiteX1-45" fmla="*/ 0 w 10000"/>
              <a:gd name="connsiteY1-46" fmla="*/ 0 h 10000"/>
              <a:gd name="connsiteX2-47" fmla="*/ 274 w 10000"/>
              <a:gd name="connsiteY2-48" fmla="*/ 5005 h 10000"/>
              <a:gd name="connsiteX3-49" fmla="*/ 0 w 10000"/>
              <a:gd name="connsiteY3-50" fmla="*/ 9962 h 10000"/>
              <a:gd name="connsiteX4-51" fmla="*/ 9737 w 10000"/>
              <a:gd name="connsiteY4-52" fmla="*/ 10000 h 10000"/>
              <a:gd name="connsiteX5-53" fmla="*/ 10000 w 10000"/>
              <a:gd name="connsiteY5-54" fmla="*/ 5668 h 10000"/>
              <a:gd name="connsiteX6-55" fmla="*/ 9742 w 10000"/>
              <a:gd name="connsiteY6-56" fmla="*/ 0 h 10000"/>
              <a:gd name="connsiteX0-57" fmla="*/ 9742 w 9877"/>
              <a:gd name="connsiteY0-58" fmla="*/ 0 h 10000"/>
              <a:gd name="connsiteX1-59" fmla="*/ 0 w 9877"/>
              <a:gd name="connsiteY1-60" fmla="*/ 0 h 10000"/>
              <a:gd name="connsiteX2-61" fmla="*/ 274 w 9877"/>
              <a:gd name="connsiteY2-62" fmla="*/ 5005 h 10000"/>
              <a:gd name="connsiteX3-63" fmla="*/ 0 w 9877"/>
              <a:gd name="connsiteY3-64" fmla="*/ 9962 h 10000"/>
              <a:gd name="connsiteX4-65" fmla="*/ 9737 w 9877"/>
              <a:gd name="connsiteY4-66" fmla="*/ 10000 h 10000"/>
              <a:gd name="connsiteX5-67" fmla="*/ 9738 w 9877"/>
              <a:gd name="connsiteY5-68" fmla="*/ 5783 h 10000"/>
              <a:gd name="connsiteX6-69" fmla="*/ 9742 w 9877"/>
              <a:gd name="connsiteY6-70" fmla="*/ 0 h 10000"/>
              <a:gd name="connsiteX0-71" fmla="*/ 9863 w 9991"/>
              <a:gd name="connsiteY0-72" fmla="*/ 0 h 10000"/>
              <a:gd name="connsiteX1-73" fmla="*/ 0 w 9991"/>
              <a:gd name="connsiteY1-74" fmla="*/ 0 h 10000"/>
              <a:gd name="connsiteX2-75" fmla="*/ 277 w 9991"/>
              <a:gd name="connsiteY2-76" fmla="*/ 5005 h 10000"/>
              <a:gd name="connsiteX3-77" fmla="*/ 0 w 9991"/>
              <a:gd name="connsiteY3-78" fmla="*/ 9962 h 10000"/>
              <a:gd name="connsiteX4-79" fmla="*/ 9858 w 9991"/>
              <a:gd name="connsiteY4-80" fmla="*/ 10000 h 10000"/>
              <a:gd name="connsiteX5-81" fmla="*/ 9817 w 9991"/>
              <a:gd name="connsiteY5-82" fmla="*/ 5783 h 10000"/>
              <a:gd name="connsiteX6-83" fmla="*/ 9863 w 9991"/>
              <a:gd name="connsiteY6-84" fmla="*/ 0 h 10000"/>
              <a:gd name="connsiteX0-85" fmla="*/ 9872 w 10014"/>
              <a:gd name="connsiteY0-86" fmla="*/ 0 h 10000"/>
              <a:gd name="connsiteX1-87" fmla="*/ 0 w 10014"/>
              <a:gd name="connsiteY1-88" fmla="*/ 0 h 10000"/>
              <a:gd name="connsiteX2-89" fmla="*/ 277 w 10014"/>
              <a:gd name="connsiteY2-90" fmla="*/ 5005 h 10000"/>
              <a:gd name="connsiteX3-91" fmla="*/ 0 w 10014"/>
              <a:gd name="connsiteY3-92" fmla="*/ 9962 h 10000"/>
              <a:gd name="connsiteX4-93" fmla="*/ 9867 w 10014"/>
              <a:gd name="connsiteY4-94" fmla="*/ 10000 h 10000"/>
              <a:gd name="connsiteX5-95" fmla="*/ 9890 w 10014"/>
              <a:gd name="connsiteY5-96" fmla="*/ 5745 h 10000"/>
              <a:gd name="connsiteX6-97" fmla="*/ 9872 w 10014"/>
              <a:gd name="connsiteY6-98" fmla="*/ 0 h 10000"/>
              <a:gd name="connsiteX0-99" fmla="*/ 9872 w 10030"/>
              <a:gd name="connsiteY0-100" fmla="*/ 0 h 10000"/>
              <a:gd name="connsiteX1-101" fmla="*/ 0 w 10030"/>
              <a:gd name="connsiteY1-102" fmla="*/ 0 h 10000"/>
              <a:gd name="connsiteX2-103" fmla="*/ 277 w 10030"/>
              <a:gd name="connsiteY2-104" fmla="*/ 5005 h 10000"/>
              <a:gd name="connsiteX3-105" fmla="*/ 0 w 10030"/>
              <a:gd name="connsiteY3-106" fmla="*/ 9962 h 10000"/>
              <a:gd name="connsiteX4-107" fmla="*/ 9867 w 10030"/>
              <a:gd name="connsiteY4-108" fmla="*/ 10000 h 10000"/>
              <a:gd name="connsiteX5-109" fmla="*/ 9890 w 10030"/>
              <a:gd name="connsiteY5-110" fmla="*/ 5745 h 10000"/>
              <a:gd name="connsiteX6-111" fmla="*/ 9872 w 10030"/>
              <a:gd name="connsiteY6-112" fmla="*/ 0 h 10000"/>
              <a:gd name="connsiteX0-113" fmla="*/ 9872 w 9921"/>
              <a:gd name="connsiteY0-114" fmla="*/ 0 h 10000"/>
              <a:gd name="connsiteX1-115" fmla="*/ 0 w 9921"/>
              <a:gd name="connsiteY1-116" fmla="*/ 0 h 10000"/>
              <a:gd name="connsiteX2-117" fmla="*/ 277 w 9921"/>
              <a:gd name="connsiteY2-118" fmla="*/ 5005 h 10000"/>
              <a:gd name="connsiteX3-119" fmla="*/ 0 w 9921"/>
              <a:gd name="connsiteY3-120" fmla="*/ 9962 h 10000"/>
              <a:gd name="connsiteX4-121" fmla="*/ 9867 w 9921"/>
              <a:gd name="connsiteY4-122" fmla="*/ 10000 h 10000"/>
              <a:gd name="connsiteX5-123" fmla="*/ 9890 w 9921"/>
              <a:gd name="connsiteY5-124" fmla="*/ 5745 h 10000"/>
              <a:gd name="connsiteX6-125" fmla="*/ 9872 w 9921"/>
              <a:gd name="connsiteY6-126" fmla="*/ 0 h 10000"/>
              <a:gd name="connsiteX0-127" fmla="*/ 9951 w 9974"/>
              <a:gd name="connsiteY0-128" fmla="*/ 0 h 10000"/>
              <a:gd name="connsiteX1-129" fmla="*/ 0 w 9974"/>
              <a:gd name="connsiteY1-130" fmla="*/ 0 h 10000"/>
              <a:gd name="connsiteX2-131" fmla="*/ 279 w 9974"/>
              <a:gd name="connsiteY2-132" fmla="*/ 5005 h 10000"/>
              <a:gd name="connsiteX3-133" fmla="*/ 0 w 9974"/>
              <a:gd name="connsiteY3-134" fmla="*/ 9962 h 10000"/>
              <a:gd name="connsiteX4-135" fmla="*/ 9946 w 9974"/>
              <a:gd name="connsiteY4-136" fmla="*/ 10000 h 10000"/>
              <a:gd name="connsiteX5-137" fmla="*/ 9969 w 9974"/>
              <a:gd name="connsiteY5-138" fmla="*/ 5745 h 10000"/>
              <a:gd name="connsiteX6-139" fmla="*/ 9951 w 9974"/>
              <a:gd name="connsiteY6-140" fmla="*/ 0 h 10000"/>
              <a:gd name="connsiteX0-141" fmla="*/ 9977 w 10001"/>
              <a:gd name="connsiteY0-142" fmla="*/ 0 h 10000"/>
              <a:gd name="connsiteX1-143" fmla="*/ 0 w 10001"/>
              <a:gd name="connsiteY1-144" fmla="*/ 0 h 10000"/>
              <a:gd name="connsiteX2-145" fmla="*/ 280 w 10001"/>
              <a:gd name="connsiteY2-146" fmla="*/ 5005 h 10000"/>
              <a:gd name="connsiteX3-147" fmla="*/ 0 w 10001"/>
              <a:gd name="connsiteY3-148" fmla="*/ 9962 h 10000"/>
              <a:gd name="connsiteX4-149" fmla="*/ 9972 w 10001"/>
              <a:gd name="connsiteY4-150" fmla="*/ 10000 h 10000"/>
              <a:gd name="connsiteX5-151" fmla="*/ 9995 w 10001"/>
              <a:gd name="connsiteY5-152" fmla="*/ 5745 h 10000"/>
              <a:gd name="connsiteX6-153" fmla="*/ 9977 w 10001"/>
              <a:gd name="connsiteY6-154" fmla="*/ 0 h 10000"/>
              <a:gd name="connsiteX0-155" fmla="*/ 9977 w 10001"/>
              <a:gd name="connsiteY0-156" fmla="*/ 0 h 10000"/>
              <a:gd name="connsiteX1-157" fmla="*/ 0 w 10001"/>
              <a:gd name="connsiteY1-158" fmla="*/ 0 h 10000"/>
              <a:gd name="connsiteX2-159" fmla="*/ 280 w 10001"/>
              <a:gd name="connsiteY2-160" fmla="*/ 5005 h 10000"/>
              <a:gd name="connsiteX3-161" fmla="*/ 0 w 10001"/>
              <a:gd name="connsiteY3-162" fmla="*/ 9962 h 10000"/>
              <a:gd name="connsiteX4-163" fmla="*/ 9972 w 10001"/>
              <a:gd name="connsiteY4-164" fmla="*/ 10000 h 10000"/>
              <a:gd name="connsiteX5-165" fmla="*/ 9995 w 10001"/>
              <a:gd name="connsiteY5-166" fmla="*/ 5745 h 10000"/>
              <a:gd name="connsiteX6-167" fmla="*/ 9977 w 10001"/>
              <a:gd name="connsiteY6-168" fmla="*/ 0 h 10000"/>
              <a:gd name="connsiteX0-169" fmla="*/ 9977 w 10001"/>
              <a:gd name="connsiteY0-170" fmla="*/ 0 h 10000"/>
              <a:gd name="connsiteX1-171" fmla="*/ 0 w 10001"/>
              <a:gd name="connsiteY1-172" fmla="*/ 0 h 10000"/>
              <a:gd name="connsiteX2-173" fmla="*/ 280 w 10001"/>
              <a:gd name="connsiteY2-174" fmla="*/ 5005 h 10000"/>
              <a:gd name="connsiteX3-175" fmla="*/ 0 w 10001"/>
              <a:gd name="connsiteY3-176" fmla="*/ 9962 h 10000"/>
              <a:gd name="connsiteX4-177" fmla="*/ 9972 w 10001"/>
              <a:gd name="connsiteY4-178" fmla="*/ 10000 h 10000"/>
              <a:gd name="connsiteX5-179" fmla="*/ 9995 w 10001"/>
              <a:gd name="connsiteY5-180" fmla="*/ 5745 h 10000"/>
              <a:gd name="connsiteX6-181" fmla="*/ 9977 w 10001"/>
              <a:gd name="connsiteY6-182" fmla="*/ 0 h 10000"/>
              <a:gd name="connsiteX0-183" fmla="*/ 9977 w 9995"/>
              <a:gd name="connsiteY0-184" fmla="*/ 0 h 10000"/>
              <a:gd name="connsiteX1-185" fmla="*/ 0 w 9995"/>
              <a:gd name="connsiteY1-186" fmla="*/ 0 h 10000"/>
              <a:gd name="connsiteX2-187" fmla="*/ 280 w 9995"/>
              <a:gd name="connsiteY2-188" fmla="*/ 5005 h 10000"/>
              <a:gd name="connsiteX3-189" fmla="*/ 0 w 9995"/>
              <a:gd name="connsiteY3-190" fmla="*/ 9962 h 10000"/>
              <a:gd name="connsiteX4-191" fmla="*/ 9972 w 9995"/>
              <a:gd name="connsiteY4-192" fmla="*/ 10000 h 10000"/>
              <a:gd name="connsiteX5-193" fmla="*/ 9995 w 9995"/>
              <a:gd name="connsiteY5-194" fmla="*/ 5745 h 10000"/>
              <a:gd name="connsiteX6-195" fmla="*/ 9977 w 9995"/>
              <a:gd name="connsiteY6-196" fmla="*/ 0 h 10000"/>
              <a:gd name="connsiteX0-197" fmla="*/ 9999 w 10000"/>
              <a:gd name="connsiteY0-198" fmla="*/ 0 h 10000"/>
              <a:gd name="connsiteX1-199" fmla="*/ 0 w 10000"/>
              <a:gd name="connsiteY1-200" fmla="*/ 0 h 10000"/>
              <a:gd name="connsiteX2-201" fmla="*/ 280 w 10000"/>
              <a:gd name="connsiteY2-202" fmla="*/ 5005 h 10000"/>
              <a:gd name="connsiteX3-203" fmla="*/ 0 w 10000"/>
              <a:gd name="connsiteY3-204" fmla="*/ 9962 h 10000"/>
              <a:gd name="connsiteX4-205" fmla="*/ 9977 w 10000"/>
              <a:gd name="connsiteY4-206" fmla="*/ 10000 h 10000"/>
              <a:gd name="connsiteX5-207" fmla="*/ 10000 w 10000"/>
              <a:gd name="connsiteY5-208" fmla="*/ 5745 h 10000"/>
              <a:gd name="connsiteX6-209" fmla="*/ 9999 w 10000"/>
              <a:gd name="connsiteY6-210" fmla="*/ 0 h 10000"/>
              <a:gd name="connsiteX0-211" fmla="*/ 9999 w 10004"/>
              <a:gd name="connsiteY0-212" fmla="*/ 0 h 10000"/>
              <a:gd name="connsiteX1-213" fmla="*/ 0 w 10004"/>
              <a:gd name="connsiteY1-214" fmla="*/ 0 h 10000"/>
              <a:gd name="connsiteX2-215" fmla="*/ 280 w 10004"/>
              <a:gd name="connsiteY2-216" fmla="*/ 5005 h 10000"/>
              <a:gd name="connsiteX3-217" fmla="*/ 0 w 10004"/>
              <a:gd name="connsiteY3-218" fmla="*/ 9962 h 10000"/>
              <a:gd name="connsiteX4-219" fmla="*/ 10000 w 10004"/>
              <a:gd name="connsiteY4-220" fmla="*/ 10000 h 10000"/>
              <a:gd name="connsiteX5-221" fmla="*/ 10000 w 10004"/>
              <a:gd name="connsiteY5-222" fmla="*/ 5745 h 10000"/>
              <a:gd name="connsiteX6-223" fmla="*/ 9999 w 10004"/>
              <a:gd name="connsiteY6-224" fmla="*/ 0 h 10000"/>
              <a:gd name="connsiteX0-225" fmla="*/ 9999 w 10000"/>
              <a:gd name="connsiteY0-226" fmla="*/ 0 h 10000"/>
              <a:gd name="connsiteX1-227" fmla="*/ 0 w 10000"/>
              <a:gd name="connsiteY1-228" fmla="*/ 0 h 10000"/>
              <a:gd name="connsiteX2-229" fmla="*/ 280 w 10000"/>
              <a:gd name="connsiteY2-230" fmla="*/ 5005 h 10000"/>
              <a:gd name="connsiteX3-231" fmla="*/ 0 w 10000"/>
              <a:gd name="connsiteY3-232" fmla="*/ 9962 h 10000"/>
              <a:gd name="connsiteX4-233" fmla="*/ 10000 w 10000"/>
              <a:gd name="connsiteY4-234" fmla="*/ 10000 h 10000"/>
              <a:gd name="connsiteX5-235" fmla="*/ 10000 w 10000"/>
              <a:gd name="connsiteY5-236" fmla="*/ 5745 h 10000"/>
              <a:gd name="connsiteX6-237" fmla="*/ 9999 w 10000"/>
              <a:gd name="connsiteY6-238" fmla="*/ 0 h 10000"/>
              <a:gd name="connsiteX0-239" fmla="*/ 14796 w 14796"/>
              <a:gd name="connsiteY0-240" fmla="*/ 0 h 10000"/>
              <a:gd name="connsiteX1-241" fmla="*/ 0 w 14796"/>
              <a:gd name="connsiteY1-242" fmla="*/ 0 h 10000"/>
              <a:gd name="connsiteX2-243" fmla="*/ 280 w 14796"/>
              <a:gd name="connsiteY2-244" fmla="*/ 5005 h 10000"/>
              <a:gd name="connsiteX3-245" fmla="*/ 0 w 14796"/>
              <a:gd name="connsiteY3-246" fmla="*/ 9962 h 10000"/>
              <a:gd name="connsiteX4-247" fmla="*/ 10000 w 14796"/>
              <a:gd name="connsiteY4-248" fmla="*/ 10000 h 10000"/>
              <a:gd name="connsiteX5-249" fmla="*/ 10000 w 14796"/>
              <a:gd name="connsiteY5-250" fmla="*/ 5745 h 10000"/>
              <a:gd name="connsiteX6-251" fmla="*/ 14796 w 14796"/>
              <a:gd name="connsiteY6-252" fmla="*/ 0 h 10000"/>
              <a:gd name="connsiteX0-253" fmla="*/ 14796 w 14796"/>
              <a:gd name="connsiteY0-254" fmla="*/ 0 h 9968"/>
              <a:gd name="connsiteX1-255" fmla="*/ 0 w 14796"/>
              <a:gd name="connsiteY1-256" fmla="*/ 0 h 9968"/>
              <a:gd name="connsiteX2-257" fmla="*/ 280 w 14796"/>
              <a:gd name="connsiteY2-258" fmla="*/ 5005 h 9968"/>
              <a:gd name="connsiteX3-259" fmla="*/ 0 w 14796"/>
              <a:gd name="connsiteY3-260" fmla="*/ 9962 h 9968"/>
              <a:gd name="connsiteX4-261" fmla="*/ 14788 w 14796"/>
              <a:gd name="connsiteY4-262" fmla="*/ 9968 h 9968"/>
              <a:gd name="connsiteX5-263" fmla="*/ 10000 w 14796"/>
              <a:gd name="connsiteY5-264" fmla="*/ 5745 h 9968"/>
              <a:gd name="connsiteX6-265" fmla="*/ 14796 w 14796"/>
              <a:gd name="connsiteY6-266" fmla="*/ 0 h 9968"/>
              <a:gd name="connsiteX0-267" fmla="*/ 10000 w 10000"/>
              <a:gd name="connsiteY0-268" fmla="*/ 0 h 10000"/>
              <a:gd name="connsiteX1-269" fmla="*/ 0 w 10000"/>
              <a:gd name="connsiteY1-270" fmla="*/ 0 h 10000"/>
              <a:gd name="connsiteX2-271" fmla="*/ 189 w 10000"/>
              <a:gd name="connsiteY2-272" fmla="*/ 5021 h 10000"/>
              <a:gd name="connsiteX3-273" fmla="*/ 0 w 10000"/>
              <a:gd name="connsiteY3-274" fmla="*/ 9994 h 10000"/>
              <a:gd name="connsiteX4-275" fmla="*/ 9995 w 10000"/>
              <a:gd name="connsiteY4-276" fmla="*/ 10000 h 10000"/>
              <a:gd name="connsiteX5-277" fmla="*/ 9998 w 10000"/>
              <a:gd name="connsiteY5-278" fmla="*/ 6152 h 10000"/>
              <a:gd name="connsiteX6-279" fmla="*/ 10000 w 10000"/>
              <a:gd name="connsiteY6-280" fmla="*/ 0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0000" h="10000">
                <a:moveTo>
                  <a:pt x="10000" y="0"/>
                </a:moveTo>
                <a:lnTo>
                  <a:pt x="0" y="0"/>
                </a:lnTo>
                <a:cubicBezTo>
                  <a:pt x="62" y="1674"/>
                  <a:pt x="124" y="3347"/>
                  <a:pt x="189" y="5021"/>
                </a:cubicBezTo>
                <a:cubicBezTo>
                  <a:pt x="124" y="6679"/>
                  <a:pt x="62" y="8336"/>
                  <a:pt x="0" y="9994"/>
                </a:cubicBezTo>
                <a:lnTo>
                  <a:pt x="9995" y="10000"/>
                </a:lnTo>
                <a:cubicBezTo>
                  <a:pt x="9993" y="8184"/>
                  <a:pt x="9998" y="8051"/>
                  <a:pt x="9998" y="6152"/>
                </a:cubicBezTo>
                <a:cubicBezTo>
                  <a:pt x="9996" y="3296"/>
                  <a:pt x="10001" y="2674"/>
                  <a:pt x="10000" y="0"/>
                </a:cubicBez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30" name="Freeform 11"/>
          <p:cNvSpPr/>
          <p:nvPr userDrawn="1"/>
        </p:nvSpPr>
        <p:spPr bwMode="auto">
          <a:xfrm>
            <a:off x="310766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Layout>
</file>

<file path=ppt/slideLayouts/slideLayout191.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192.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193.xml><?xml version="1.0" encoding="utf-8"?>
<p:sldLayout xmlns:a="http://schemas.openxmlformats.org/drawingml/2006/main" xmlns:r="http://schemas.openxmlformats.org/officeDocument/2006/relationships" xmlns:p="http://schemas.openxmlformats.org/presentationml/2006/main" userDrawn="1">
  <p:cSld name="10#思考题">
    <p:spTree>
      <p:nvGrpSpPr>
        <p:cNvPr id="1" name=""/>
        <p:cNvGrpSpPr/>
        <p:nvPr/>
      </p:nvGrpSpPr>
      <p:grpSpPr>
        <a:xfrm>
          <a:off x="0" y="0"/>
          <a:ext cx="0" cy="0"/>
          <a:chOff x="0" y="0"/>
          <a:chExt cx="0" cy="0"/>
        </a:xfrm>
      </p:grpSpPr>
      <p:sp>
        <p:nvSpPr>
          <p:cNvPr id="4" name="文本占位符 6"/>
          <p:cNvSpPr>
            <a:spLocks noGrp="1"/>
          </p:cNvSpPr>
          <p:nvPr>
            <p:ph type="body" sz="quarter" idx="10" hasCustomPrompt="1"/>
          </p:nvPr>
        </p:nvSpPr>
        <p:spPr>
          <a:xfrm>
            <a:off x="912285" y="1233487"/>
            <a:ext cx="10560049" cy="4680000"/>
          </a:xfrm>
        </p:spPr>
        <p:txBody>
          <a:bodyPr/>
          <a:lstStyle>
            <a:lvl1pPr marL="457200" marR="0" indent="-457200" algn="just" defTabSz="802005" rtl="0" eaLnBrk="1" fontAlgn="base" latinLnBrk="0" hangingPunct="1">
              <a:lnSpc>
                <a:spcPct val="140000"/>
              </a:lnSpc>
              <a:spcBef>
                <a:spcPct val="30000"/>
              </a:spcBef>
              <a:spcAft>
                <a:spcPct val="0"/>
              </a:spcAft>
              <a:buClr>
                <a:srgbClr val="808080"/>
              </a:buClr>
              <a:buSzPct val="100000"/>
              <a:buFont typeface="+mj-lt"/>
              <a:buAutoNum type="arabicPeriod"/>
              <a:defRPr sz="2000">
                <a:latin typeface="+mn-ea"/>
                <a:ea typeface="+mn-ea"/>
                <a:cs typeface="Arial" panose="020B0604020202020204" pitchFamily="34" charset="0"/>
              </a:defRPr>
            </a:lvl1pPr>
            <a:lvl2pPr marL="401320" indent="0" algn="just">
              <a:buSzPct val="100000"/>
              <a:buFont typeface="+mj-lt"/>
              <a:buNone/>
              <a:defRPr sz="1800"/>
            </a:lvl2pPr>
            <a:lvl3pPr>
              <a:defRPr/>
            </a:lvl3pPr>
            <a:lvl5pPr>
              <a:buNone/>
              <a:defRPr/>
            </a:lvl5pPr>
          </a:lstStyle>
          <a:p>
            <a:r>
              <a:rPr lang="zh-CN" altLang="en-US" dirty="0"/>
              <a:t>此版式用于思考题</a:t>
            </a:r>
            <a:r>
              <a:rPr lang="en-US" altLang="zh-CN" dirty="0"/>
              <a:t>-201501</a:t>
            </a:r>
            <a:r>
              <a:rPr lang="zh-CN" altLang="en-US" dirty="0"/>
              <a:t>具体格式（序号格式需以模板展示</a:t>
            </a:r>
            <a:r>
              <a:rPr lang="zh-CN" altLang="en-US" dirty="0" smtClean="0"/>
              <a:t>）</a:t>
            </a:r>
            <a:endParaRPr lang="en-US" altLang="zh-CN" dirty="0"/>
          </a:p>
        </p:txBody>
      </p:sp>
      <p:sp>
        <p:nvSpPr>
          <p:cNvPr id="5" name="TextBox 10"/>
          <p:cNvSpPr txBox="1"/>
          <p:nvPr userDrawn="1"/>
        </p:nvSpPr>
        <p:spPr bwMode="auto">
          <a:xfrm>
            <a:off x="1595500" y="408779"/>
            <a:ext cx="1665402" cy="639559"/>
          </a:xfrm>
          <a:prstGeom prst="rect">
            <a:avLst/>
          </a:prstGeom>
          <a:noFill/>
          <a:ln w="9525">
            <a:noFill/>
            <a:miter lim="800000"/>
          </a:ln>
        </p:spPr>
        <p:txBody>
          <a:bodyPr wrap="square" lIns="99980" tIns="49987" rIns="99980" bIns="49987" rtlCol="0">
            <a:spAutoFit/>
          </a:bodyPr>
          <a:lstStyle/>
          <a:p>
            <a:pPr defTabSz="1001395" eaLnBrk="0" hangingPunct="0"/>
            <a:r>
              <a:rPr lang="zh-CN" altLang="en-US" sz="3500" b="1" dirty="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rPr>
              <a:t>思考题</a:t>
            </a:r>
            <a:endParaRPr lang="zh-CN" altLang="en-US" sz="3500" b="1" dirty="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9"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10" name="组合 9"/>
          <p:cNvGrpSpPr/>
          <p:nvPr userDrawn="1"/>
        </p:nvGrpSpPr>
        <p:grpSpPr>
          <a:xfrm>
            <a:off x="479376" y="424270"/>
            <a:ext cx="495619" cy="592462"/>
            <a:chOff x="5554662" y="2422526"/>
            <a:chExt cx="690564" cy="825500"/>
          </a:xfrm>
          <a:solidFill>
            <a:schemeClr val="bg1"/>
          </a:solidFill>
        </p:grpSpPr>
        <p:sp>
          <p:nvSpPr>
            <p:cNvPr id="11" name="Freeform 30"/>
            <p:cNvSpPr/>
            <p:nvPr/>
          </p:nvSpPr>
          <p:spPr bwMode="auto">
            <a:xfrm>
              <a:off x="5554662" y="2487613"/>
              <a:ext cx="258763" cy="760413"/>
            </a:xfrm>
            <a:custGeom>
              <a:avLst/>
              <a:gdLst>
                <a:gd name="T0" fmla="*/ 233 w 245"/>
                <a:gd name="T1" fmla="*/ 722 h 722"/>
                <a:gd name="T2" fmla="*/ 245 w 245"/>
                <a:gd name="T3" fmla="*/ 710 h 722"/>
                <a:gd name="T4" fmla="*/ 245 w 245"/>
                <a:gd name="T5" fmla="*/ 614 h 722"/>
                <a:gd name="T6" fmla="*/ 187 w 245"/>
                <a:gd name="T7" fmla="*/ 559 h 722"/>
                <a:gd name="T8" fmla="*/ 93 w 245"/>
                <a:gd name="T9" fmla="*/ 499 h 722"/>
                <a:gd name="T10" fmla="*/ 93 w 245"/>
                <a:gd name="T11" fmla="*/ 401 h 722"/>
                <a:gd name="T12" fmla="*/ 82 w 245"/>
                <a:gd name="T13" fmla="*/ 398 h 722"/>
                <a:gd name="T14" fmla="*/ 38 w 245"/>
                <a:gd name="T15" fmla="*/ 381 h 722"/>
                <a:gd name="T16" fmla="*/ 102 w 245"/>
                <a:gd name="T17" fmla="*/ 255 h 722"/>
                <a:gd name="T18" fmla="*/ 106 w 245"/>
                <a:gd name="T19" fmla="*/ 250 h 722"/>
                <a:gd name="T20" fmla="*/ 105 w 245"/>
                <a:gd name="T21" fmla="*/ 244 h 722"/>
                <a:gd name="T22" fmla="*/ 218 w 245"/>
                <a:gd name="T23" fmla="*/ 31 h 722"/>
                <a:gd name="T24" fmla="*/ 225 w 245"/>
                <a:gd name="T25" fmla="*/ 15 h 722"/>
                <a:gd name="T26" fmla="*/ 222 w 245"/>
                <a:gd name="T27" fmla="*/ 9 h 722"/>
                <a:gd name="T28" fmla="*/ 207 w 245"/>
                <a:gd name="T29" fmla="*/ 3 h 722"/>
                <a:gd name="T30" fmla="*/ 86 w 245"/>
                <a:gd name="T31" fmla="*/ 148 h 722"/>
                <a:gd name="T32" fmla="*/ 75 w 245"/>
                <a:gd name="T33" fmla="*/ 240 h 722"/>
                <a:gd name="T34" fmla="*/ 8 w 245"/>
                <a:gd name="T35" fmla="*/ 390 h 722"/>
                <a:gd name="T36" fmla="*/ 8 w 245"/>
                <a:gd name="T37" fmla="*/ 391 h 722"/>
                <a:gd name="T38" fmla="*/ 8 w 245"/>
                <a:gd name="T39" fmla="*/ 393 h 722"/>
                <a:gd name="T40" fmla="*/ 63 w 245"/>
                <a:gd name="T41" fmla="*/ 424 h 722"/>
                <a:gd name="T42" fmla="*/ 63 w 245"/>
                <a:gd name="T43" fmla="*/ 500 h 722"/>
                <a:gd name="T44" fmla="*/ 179 w 245"/>
                <a:gd name="T45" fmla="*/ 588 h 722"/>
                <a:gd name="T46" fmla="*/ 215 w 245"/>
                <a:gd name="T47" fmla="*/ 612 h 722"/>
                <a:gd name="T48" fmla="*/ 215 w 245"/>
                <a:gd name="T49" fmla="*/ 614 h 722"/>
                <a:gd name="T50" fmla="*/ 215 w 245"/>
                <a:gd name="T51" fmla="*/ 710 h 722"/>
                <a:gd name="T52" fmla="*/ 227 w 245"/>
                <a:gd name="T53" fmla="*/ 722 h 722"/>
                <a:gd name="T54" fmla="*/ 233 w 245"/>
                <a:gd name="T55" fmla="*/ 722 h 7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5" h="722">
                  <a:moveTo>
                    <a:pt x="233" y="722"/>
                  </a:moveTo>
                  <a:cubicBezTo>
                    <a:pt x="240" y="722"/>
                    <a:pt x="245" y="717"/>
                    <a:pt x="245" y="710"/>
                  </a:cubicBezTo>
                  <a:cubicBezTo>
                    <a:pt x="245" y="614"/>
                    <a:pt x="245" y="614"/>
                    <a:pt x="245" y="614"/>
                  </a:cubicBezTo>
                  <a:cubicBezTo>
                    <a:pt x="245" y="605"/>
                    <a:pt x="242" y="574"/>
                    <a:pt x="187" y="559"/>
                  </a:cubicBezTo>
                  <a:cubicBezTo>
                    <a:pt x="128" y="543"/>
                    <a:pt x="94" y="522"/>
                    <a:pt x="93" y="499"/>
                  </a:cubicBezTo>
                  <a:cubicBezTo>
                    <a:pt x="93" y="401"/>
                    <a:pt x="93" y="401"/>
                    <a:pt x="93" y="401"/>
                  </a:cubicBezTo>
                  <a:cubicBezTo>
                    <a:pt x="82" y="398"/>
                    <a:pt x="82" y="398"/>
                    <a:pt x="82" y="398"/>
                  </a:cubicBezTo>
                  <a:cubicBezTo>
                    <a:pt x="64" y="393"/>
                    <a:pt x="45" y="385"/>
                    <a:pt x="38" y="381"/>
                  </a:cubicBezTo>
                  <a:cubicBezTo>
                    <a:pt x="38" y="369"/>
                    <a:pt x="44" y="325"/>
                    <a:pt x="102" y="255"/>
                  </a:cubicBezTo>
                  <a:cubicBezTo>
                    <a:pt x="106" y="250"/>
                    <a:pt x="106" y="250"/>
                    <a:pt x="106" y="250"/>
                  </a:cubicBezTo>
                  <a:cubicBezTo>
                    <a:pt x="105" y="244"/>
                    <a:pt x="105" y="244"/>
                    <a:pt x="105" y="244"/>
                  </a:cubicBezTo>
                  <a:cubicBezTo>
                    <a:pt x="105" y="237"/>
                    <a:pt x="92" y="92"/>
                    <a:pt x="218" y="31"/>
                  </a:cubicBezTo>
                  <a:cubicBezTo>
                    <a:pt x="224" y="28"/>
                    <a:pt x="227" y="21"/>
                    <a:pt x="225" y="15"/>
                  </a:cubicBezTo>
                  <a:cubicBezTo>
                    <a:pt x="222" y="9"/>
                    <a:pt x="222" y="9"/>
                    <a:pt x="222" y="9"/>
                  </a:cubicBezTo>
                  <a:cubicBezTo>
                    <a:pt x="220" y="3"/>
                    <a:pt x="213" y="0"/>
                    <a:pt x="207" y="3"/>
                  </a:cubicBezTo>
                  <a:cubicBezTo>
                    <a:pt x="147" y="31"/>
                    <a:pt x="105" y="81"/>
                    <a:pt x="86" y="148"/>
                  </a:cubicBezTo>
                  <a:cubicBezTo>
                    <a:pt x="74" y="189"/>
                    <a:pt x="74" y="226"/>
                    <a:pt x="75" y="240"/>
                  </a:cubicBezTo>
                  <a:cubicBezTo>
                    <a:pt x="0" y="333"/>
                    <a:pt x="7" y="385"/>
                    <a:pt x="8" y="390"/>
                  </a:cubicBezTo>
                  <a:cubicBezTo>
                    <a:pt x="8" y="391"/>
                    <a:pt x="8" y="391"/>
                    <a:pt x="8" y="391"/>
                  </a:cubicBezTo>
                  <a:cubicBezTo>
                    <a:pt x="8" y="393"/>
                    <a:pt x="8" y="393"/>
                    <a:pt x="8" y="393"/>
                  </a:cubicBezTo>
                  <a:cubicBezTo>
                    <a:pt x="10" y="397"/>
                    <a:pt x="14" y="409"/>
                    <a:pt x="63" y="424"/>
                  </a:cubicBezTo>
                  <a:cubicBezTo>
                    <a:pt x="63" y="500"/>
                    <a:pt x="63" y="500"/>
                    <a:pt x="63" y="500"/>
                  </a:cubicBezTo>
                  <a:cubicBezTo>
                    <a:pt x="65" y="539"/>
                    <a:pt x="104" y="569"/>
                    <a:pt x="179" y="588"/>
                  </a:cubicBezTo>
                  <a:cubicBezTo>
                    <a:pt x="213" y="597"/>
                    <a:pt x="215" y="611"/>
                    <a:pt x="215" y="612"/>
                  </a:cubicBezTo>
                  <a:cubicBezTo>
                    <a:pt x="215" y="614"/>
                    <a:pt x="215" y="614"/>
                    <a:pt x="215" y="614"/>
                  </a:cubicBezTo>
                  <a:cubicBezTo>
                    <a:pt x="215" y="710"/>
                    <a:pt x="215" y="710"/>
                    <a:pt x="215" y="710"/>
                  </a:cubicBezTo>
                  <a:cubicBezTo>
                    <a:pt x="215" y="717"/>
                    <a:pt x="220" y="722"/>
                    <a:pt x="227" y="722"/>
                  </a:cubicBezTo>
                  <a:lnTo>
                    <a:pt x="233" y="72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2" name="Freeform 31"/>
            <p:cNvSpPr/>
            <p:nvPr/>
          </p:nvSpPr>
          <p:spPr bwMode="auto">
            <a:xfrm>
              <a:off x="6029325" y="2752726"/>
              <a:ext cx="169863" cy="495300"/>
            </a:xfrm>
            <a:custGeom>
              <a:avLst/>
              <a:gdLst>
                <a:gd name="T0" fmla="*/ 21 w 162"/>
                <a:gd name="T1" fmla="*/ 470 h 470"/>
                <a:gd name="T2" fmla="*/ 33 w 162"/>
                <a:gd name="T3" fmla="*/ 458 h 470"/>
                <a:gd name="T4" fmla="*/ 33 w 162"/>
                <a:gd name="T5" fmla="*/ 361 h 470"/>
                <a:gd name="T6" fmla="*/ 108 w 162"/>
                <a:gd name="T7" fmla="*/ 168 h 470"/>
                <a:gd name="T8" fmla="*/ 162 w 162"/>
                <a:gd name="T9" fmla="*/ 13 h 470"/>
                <a:gd name="T10" fmla="*/ 151 w 162"/>
                <a:gd name="T11" fmla="*/ 1 h 470"/>
                <a:gd name="T12" fmla="*/ 144 w 162"/>
                <a:gd name="T13" fmla="*/ 0 h 470"/>
                <a:gd name="T14" fmla="*/ 131 w 162"/>
                <a:gd name="T15" fmla="*/ 12 h 470"/>
                <a:gd name="T16" fmla="*/ 84 w 162"/>
                <a:gd name="T17" fmla="*/ 149 h 470"/>
                <a:gd name="T18" fmla="*/ 3 w 162"/>
                <a:gd name="T19" fmla="*/ 362 h 470"/>
                <a:gd name="T20" fmla="*/ 3 w 162"/>
                <a:gd name="T21" fmla="*/ 458 h 470"/>
                <a:gd name="T22" fmla="*/ 15 w 162"/>
                <a:gd name="T23" fmla="*/ 470 h 470"/>
                <a:gd name="T24" fmla="*/ 21 w 162"/>
                <a:gd name="T25" fmla="*/ 470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2" h="470">
                  <a:moveTo>
                    <a:pt x="21" y="470"/>
                  </a:moveTo>
                  <a:cubicBezTo>
                    <a:pt x="28" y="470"/>
                    <a:pt x="33" y="465"/>
                    <a:pt x="33" y="458"/>
                  </a:cubicBezTo>
                  <a:cubicBezTo>
                    <a:pt x="33" y="361"/>
                    <a:pt x="33" y="361"/>
                    <a:pt x="33" y="361"/>
                  </a:cubicBezTo>
                  <a:cubicBezTo>
                    <a:pt x="33" y="360"/>
                    <a:pt x="29" y="262"/>
                    <a:pt x="108" y="168"/>
                  </a:cubicBezTo>
                  <a:cubicBezTo>
                    <a:pt x="137" y="133"/>
                    <a:pt x="157" y="75"/>
                    <a:pt x="162" y="13"/>
                  </a:cubicBezTo>
                  <a:cubicBezTo>
                    <a:pt x="162" y="7"/>
                    <a:pt x="157" y="1"/>
                    <a:pt x="151" y="1"/>
                  </a:cubicBezTo>
                  <a:cubicBezTo>
                    <a:pt x="144" y="0"/>
                    <a:pt x="144" y="0"/>
                    <a:pt x="144" y="0"/>
                  </a:cubicBezTo>
                  <a:cubicBezTo>
                    <a:pt x="138" y="0"/>
                    <a:pt x="132" y="5"/>
                    <a:pt x="131" y="12"/>
                  </a:cubicBezTo>
                  <a:cubicBezTo>
                    <a:pt x="127" y="67"/>
                    <a:pt x="110" y="119"/>
                    <a:pt x="84" y="149"/>
                  </a:cubicBezTo>
                  <a:cubicBezTo>
                    <a:pt x="0" y="249"/>
                    <a:pt x="3" y="353"/>
                    <a:pt x="3" y="362"/>
                  </a:cubicBezTo>
                  <a:cubicBezTo>
                    <a:pt x="3" y="458"/>
                    <a:pt x="3" y="458"/>
                    <a:pt x="3" y="458"/>
                  </a:cubicBezTo>
                  <a:cubicBezTo>
                    <a:pt x="3" y="465"/>
                    <a:pt x="8" y="470"/>
                    <a:pt x="15" y="470"/>
                  </a:cubicBezTo>
                  <a:lnTo>
                    <a:pt x="21" y="47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3" name="Freeform 32"/>
            <p:cNvSpPr/>
            <p:nvPr/>
          </p:nvSpPr>
          <p:spPr bwMode="auto">
            <a:xfrm>
              <a:off x="5851525" y="2489201"/>
              <a:ext cx="325437" cy="406401"/>
            </a:xfrm>
            <a:custGeom>
              <a:avLst/>
              <a:gdLst>
                <a:gd name="T0" fmla="*/ 155 w 309"/>
                <a:gd name="T1" fmla="*/ 386 h 386"/>
                <a:gd name="T2" fmla="*/ 189 w 309"/>
                <a:gd name="T3" fmla="*/ 363 h 386"/>
                <a:gd name="T4" fmla="*/ 208 w 309"/>
                <a:gd name="T5" fmla="*/ 363 h 386"/>
                <a:gd name="T6" fmla="*/ 232 w 309"/>
                <a:gd name="T7" fmla="*/ 353 h 386"/>
                <a:gd name="T8" fmla="*/ 242 w 309"/>
                <a:gd name="T9" fmla="*/ 329 h 386"/>
                <a:gd name="T10" fmla="*/ 242 w 309"/>
                <a:gd name="T11" fmla="*/ 308 h 386"/>
                <a:gd name="T12" fmla="*/ 212 w 309"/>
                <a:gd name="T13" fmla="*/ 308 h 386"/>
                <a:gd name="T14" fmla="*/ 212 w 309"/>
                <a:gd name="T15" fmla="*/ 329 h 386"/>
                <a:gd name="T16" fmla="*/ 210 w 309"/>
                <a:gd name="T17" fmla="*/ 332 h 386"/>
                <a:gd name="T18" fmla="*/ 208 w 309"/>
                <a:gd name="T19" fmla="*/ 333 h 386"/>
                <a:gd name="T20" fmla="*/ 162 w 309"/>
                <a:gd name="T21" fmla="*/ 333 h 386"/>
                <a:gd name="T22" fmla="*/ 162 w 309"/>
                <a:gd name="T23" fmla="*/ 348 h 386"/>
                <a:gd name="T24" fmla="*/ 155 w 309"/>
                <a:gd name="T25" fmla="*/ 356 h 386"/>
                <a:gd name="T26" fmla="*/ 147 w 309"/>
                <a:gd name="T27" fmla="*/ 348 h 386"/>
                <a:gd name="T28" fmla="*/ 147 w 309"/>
                <a:gd name="T29" fmla="*/ 333 h 386"/>
                <a:gd name="T30" fmla="*/ 101 w 309"/>
                <a:gd name="T31" fmla="*/ 333 h 386"/>
                <a:gd name="T32" fmla="*/ 98 w 309"/>
                <a:gd name="T33" fmla="*/ 329 h 386"/>
                <a:gd name="T34" fmla="*/ 98 w 309"/>
                <a:gd name="T35" fmla="*/ 266 h 386"/>
                <a:gd name="T36" fmla="*/ 90 w 309"/>
                <a:gd name="T37" fmla="*/ 262 h 386"/>
                <a:gd name="T38" fmla="*/ 30 w 309"/>
                <a:gd name="T39" fmla="*/ 155 h 386"/>
                <a:gd name="T40" fmla="*/ 155 w 309"/>
                <a:gd name="T41" fmla="*/ 31 h 386"/>
                <a:gd name="T42" fmla="*/ 279 w 309"/>
                <a:gd name="T43" fmla="*/ 155 h 386"/>
                <a:gd name="T44" fmla="*/ 222 w 309"/>
                <a:gd name="T45" fmla="*/ 260 h 386"/>
                <a:gd name="T46" fmla="*/ 174 w 309"/>
                <a:gd name="T47" fmla="*/ 259 h 386"/>
                <a:gd name="T48" fmla="*/ 170 w 309"/>
                <a:gd name="T49" fmla="*/ 255 h 386"/>
                <a:gd name="T50" fmla="*/ 170 w 309"/>
                <a:gd name="T51" fmla="*/ 188 h 386"/>
                <a:gd name="T52" fmla="*/ 139 w 309"/>
                <a:gd name="T53" fmla="*/ 188 h 386"/>
                <a:gd name="T54" fmla="*/ 139 w 309"/>
                <a:gd name="T55" fmla="*/ 255 h 386"/>
                <a:gd name="T56" fmla="*/ 174 w 309"/>
                <a:gd name="T57" fmla="*/ 290 h 386"/>
                <a:gd name="T58" fmla="*/ 231 w 309"/>
                <a:gd name="T59" fmla="*/ 290 h 386"/>
                <a:gd name="T60" fmla="*/ 235 w 309"/>
                <a:gd name="T61" fmla="*/ 288 h 386"/>
                <a:gd name="T62" fmla="*/ 309 w 309"/>
                <a:gd name="T63" fmla="*/ 155 h 386"/>
                <a:gd name="T64" fmla="*/ 155 w 309"/>
                <a:gd name="T65" fmla="*/ 0 h 386"/>
                <a:gd name="T66" fmla="*/ 0 w 309"/>
                <a:gd name="T67" fmla="*/ 155 h 386"/>
                <a:gd name="T68" fmla="*/ 67 w 309"/>
                <a:gd name="T69" fmla="*/ 283 h 386"/>
                <a:gd name="T70" fmla="*/ 67 w 309"/>
                <a:gd name="T71" fmla="*/ 329 h 386"/>
                <a:gd name="T72" fmla="*/ 101 w 309"/>
                <a:gd name="T73" fmla="*/ 363 h 386"/>
                <a:gd name="T74" fmla="*/ 120 w 309"/>
                <a:gd name="T75" fmla="*/ 363 h 386"/>
                <a:gd name="T76" fmla="*/ 155 w 309"/>
                <a:gd name="T77" fmla="*/ 386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09" h="386">
                  <a:moveTo>
                    <a:pt x="155" y="386"/>
                  </a:moveTo>
                  <a:cubicBezTo>
                    <a:pt x="170" y="386"/>
                    <a:pt x="184" y="377"/>
                    <a:pt x="189" y="363"/>
                  </a:cubicBezTo>
                  <a:cubicBezTo>
                    <a:pt x="208" y="363"/>
                    <a:pt x="208" y="363"/>
                    <a:pt x="208" y="363"/>
                  </a:cubicBezTo>
                  <a:cubicBezTo>
                    <a:pt x="217" y="363"/>
                    <a:pt x="226" y="360"/>
                    <a:pt x="232" y="353"/>
                  </a:cubicBezTo>
                  <a:cubicBezTo>
                    <a:pt x="238" y="347"/>
                    <a:pt x="242" y="338"/>
                    <a:pt x="242" y="329"/>
                  </a:cubicBezTo>
                  <a:cubicBezTo>
                    <a:pt x="242" y="308"/>
                    <a:pt x="242" y="308"/>
                    <a:pt x="242" y="308"/>
                  </a:cubicBezTo>
                  <a:cubicBezTo>
                    <a:pt x="212" y="308"/>
                    <a:pt x="212" y="308"/>
                    <a:pt x="212" y="308"/>
                  </a:cubicBezTo>
                  <a:cubicBezTo>
                    <a:pt x="212" y="329"/>
                    <a:pt x="212" y="329"/>
                    <a:pt x="212" y="329"/>
                  </a:cubicBezTo>
                  <a:cubicBezTo>
                    <a:pt x="212" y="330"/>
                    <a:pt x="211" y="331"/>
                    <a:pt x="210" y="332"/>
                  </a:cubicBezTo>
                  <a:cubicBezTo>
                    <a:pt x="210" y="332"/>
                    <a:pt x="209" y="333"/>
                    <a:pt x="208" y="333"/>
                  </a:cubicBezTo>
                  <a:cubicBezTo>
                    <a:pt x="162" y="333"/>
                    <a:pt x="162" y="333"/>
                    <a:pt x="162" y="333"/>
                  </a:cubicBezTo>
                  <a:cubicBezTo>
                    <a:pt x="162" y="348"/>
                    <a:pt x="162" y="348"/>
                    <a:pt x="162" y="348"/>
                  </a:cubicBezTo>
                  <a:cubicBezTo>
                    <a:pt x="162" y="352"/>
                    <a:pt x="159" y="356"/>
                    <a:pt x="155" y="356"/>
                  </a:cubicBezTo>
                  <a:cubicBezTo>
                    <a:pt x="150" y="356"/>
                    <a:pt x="147" y="352"/>
                    <a:pt x="147" y="348"/>
                  </a:cubicBezTo>
                  <a:cubicBezTo>
                    <a:pt x="147" y="333"/>
                    <a:pt x="147" y="333"/>
                    <a:pt x="147" y="333"/>
                  </a:cubicBezTo>
                  <a:cubicBezTo>
                    <a:pt x="101" y="333"/>
                    <a:pt x="101" y="333"/>
                    <a:pt x="101" y="333"/>
                  </a:cubicBezTo>
                  <a:cubicBezTo>
                    <a:pt x="99" y="333"/>
                    <a:pt x="98" y="331"/>
                    <a:pt x="98" y="329"/>
                  </a:cubicBezTo>
                  <a:cubicBezTo>
                    <a:pt x="98" y="266"/>
                    <a:pt x="98" y="266"/>
                    <a:pt x="98" y="266"/>
                  </a:cubicBezTo>
                  <a:cubicBezTo>
                    <a:pt x="90" y="262"/>
                    <a:pt x="90" y="262"/>
                    <a:pt x="90" y="262"/>
                  </a:cubicBezTo>
                  <a:cubicBezTo>
                    <a:pt x="53" y="239"/>
                    <a:pt x="30" y="199"/>
                    <a:pt x="30" y="155"/>
                  </a:cubicBezTo>
                  <a:cubicBezTo>
                    <a:pt x="30" y="87"/>
                    <a:pt x="86" y="31"/>
                    <a:pt x="155" y="31"/>
                  </a:cubicBezTo>
                  <a:cubicBezTo>
                    <a:pt x="223" y="31"/>
                    <a:pt x="279" y="87"/>
                    <a:pt x="279" y="155"/>
                  </a:cubicBezTo>
                  <a:cubicBezTo>
                    <a:pt x="279" y="198"/>
                    <a:pt x="258" y="236"/>
                    <a:pt x="222" y="260"/>
                  </a:cubicBezTo>
                  <a:cubicBezTo>
                    <a:pt x="174" y="259"/>
                    <a:pt x="174" y="259"/>
                    <a:pt x="174" y="259"/>
                  </a:cubicBezTo>
                  <a:cubicBezTo>
                    <a:pt x="172" y="259"/>
                    <a:pt x="170" y="258"/>
                    <a:pt x="170" y="255"/>
                  </a:cubicBezTo>
                  <a:cubicBezTo>
                    <a:pt x="170" y="188"/>
                    <a:pt x="170" y="188"/>
                    <a:pt x="170" y="188"/>
                  </a:cubicBezTo>
                  <a:cubicBezTo>
                    <a:pt x="139" y="188"/>
                    <a:pt x="139" y="188"/>
                    <a:pt x="139" y="188"/>
                  </a:cubicBezTo>
                  <a:cubicBezTo>
                    <a:pt x="139" y="255"/>
                    <a:pt x="139" y="255"/>
                    <a:pt x="139" y="255"/>
                  </a:cubicBezTo>
                  <a:cubicBezTo>
                    <a:pt x="139" y="274"/>
                    <a:pt x="155" y="290"/>
                    <a:pt x="174" y="290"/>
                  </a:cubicBezTo>
                  <a:cubicBezTo>
                    <a:pt x="231" y="290"/>
                    <a:pt x="231" y="290"/>
                    <a:pt x="231" y="290"/>
                  </a:cubicBezTo>
                  <a:cubicBezTo>
                    <a:pt x="235" y="288"/>
                    <a:pt x="235" y="288"/>
                    <a:pt x="235" y="288"/>
                  </a:cubicBezTo>
                  <a:cubicBezTo>
                    <a:pt x="281" y="259"/>
                    <a:pt x="309" y="210"/>
                    <a:pt x="309" y="155"/>
                  </a:cubicBezTo>
                  <a:cubicBezTo>
                    <a:pt x="309" y="70"/>
                    <a:pt x="240" y="0"/>
                    <a:pt x="155" y="0"/>
                  </a:cubicBezTo>
                  <a:cubicBezTo>
                    <a:pt x="69" y="0"/>
                    <a:pt x="0" y="70"/>
                    <a:pt x="0" y="155"/>
                  </a:cubicBezTo>
                  <a:cubicBezTo>
                    <a:pt x="0" y="207"/>
                    <a:pt x="25" y="254"/>
                    <a:pt x="67" y="283"/>
                  </a:cubicBezTo>
                  <a:cubicBezTo>
                    <a:pt x="67" y="329"/>
                    <a:pt x="67" y="329"/>
                    <a:pt x="67" y="329"/>
                  </a:cubicBezTo>
                  <a:cubicBezTo>
                    <a:pt x="67" y="348"/>
                    <a:pt x="83" y="363"/>
                    <a:pt x="101" y="363"/>
                  </a:cubicBezTo>
                  <a:cubicBezTo>
                    <a:pt x="120" y="363"/>
                    <a:pt x="120" y="363"/>
                    <a:pt x="120" y="363"/>
                  </a:cubicBezTo>
                  <a:cubicBezTo>
                    <a:pt x="126" y="377"/>
                    <a:pt x="139" y="386"/>
                    <a:pt x="155" y="38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4" name="Freeform 33"/>
            <p:cNvSpPr>
              <a:spLocks noEditPoints="1"/>
            </p:cNvSpPr>
            <p:nvPr/>
          </p:nvSpPr>
          <p:spPr bwMode="auto">
            <a:xfrm>
              <a:off x="5956300" y="2597151"/>
              <a:ext cx="114300" cy="114300"/>
            </a:xfrm>
            <a:custGeom>
              <a:avLst/>
              <a:gdLst>
                <a:gd name="T0" fmla="*/ 55 w 109"/>
                <a:gd name="T1" fmla="*/ 108 h 108"/>
                <a:gd name="T2" fmla="*/ 109 w 109"/>
                <a:gd name="T3" fmla="*/ 54 h 108"/>
                <a:gd name="T4" fmla="*/ 55 w 109"/>
                <a:gd name="T5" fmla="*/ 0 h 108"/>
                <a:gd name="T6" fmla="*/ 0 w 109"/>
                <a:gd name="T7" fmla="*/ 54 h 108"/>
                <a:gd name="T8" fmla="*/ 55 w 109"/>
                <a:gd name="T9" fmla="*/ 108 h 108"/>
                <a:gd name="T10" fmla="*/ 55 w 109"/>
                <a:gd name="T11" fmla="*/ 30 h 108"/>
                <a:gd name="T12" fmla="*/ 78 w 109"/>
                <a:gd name="T13" fmla="*/ 54 h 108"/>
                <a:gd name="T14" fmla="*/ 55 w 109"/>
                <a:gd name="T15" fmla="*/ 78 h 108"/>
                <a:gd name="T16" fmla="*/ 31 w 109"/>
                <a:gd name="T17" fmla="*/ 54 h 108"/>
                <a:gd name="T18" fmla="*/ 55 w 109"/>
                <a:gd name="T19" fmla="*/ 3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9" h="108">
                  <a:moveTo>
                    <a:pt x="55" y="108"/>
                  </a:moveTo>
                  <a:cubicBezTo>
                    <a:pt x="84" y="108"/>
                    <a:pt x="109" y="84"/>
                    <a:pt x="109" y="54"/>
                  </a:cubicBezTo>
                  <a:cubicBezTo>
                    <a:pt x="109" y="24"/>
                    <a:pt x="84" y="0"/>
                    <a:pt x="55" y="0"/>
                  </a:cubicBezTo>
                  <a:cubicBezTo>
                    <a:pt x="25" y="0"/>
                    <a:pt x="0" y="24"/>
                    <a:pt x="0" y="54"/>
                  </a:cubicBezTo>
                  <a:cubicBezTo>
                    <a:pt x="0" y="84"/>
                    <a:pt x="25" y="108"/>
                    <a:pt x="55" y="108"/>
                  </a:cubicBezTo>
                  <a:close/>
                  <a:moveTo>
                    <a:pt x="55" y="30"/>
                  </a:moveTo>
                  <a:cubicBezTo>
                    <a:pt x="68" y="30"/>
                    <a:pt x="78" y="41"/>
                    <a:pt x="78" y="54"/>
                  </a:cubicBezTo>
                  <a:cubicBezTo>
                    <a:pt x="78" y="67"/>
                    <a:pt x="68" y="78"/>
                    <a:pt x="55" y="78"/>
                  </a:cubicBezTo>
                  <a:cubicBezTo>
                    <a:pt x="41" y="78"/>
                    <a:pt x="31" y="67"/>
                    <a:pt x="31" y="54"/>
                  </a:cubicBezTo>
                  <a:cubicBezTo>
                    <a:pt x="31" y="41"/>
                    <a:pt x="41" y="30"/>
                    <a:pt x="55"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5" name="Rectangle 34"/>
            <p:cNvSpPr>
              <a:spLocks noChangeArrowheads="1"/>
            </p:cNvSpPr>
            <p:nvPr/>
          </p:nvSpPr>
          <p:spPr bwMode="auto">
            <a:xfrm>
              <a:off x="5997575" y="2422526"/>
              <a:ext cx="33338"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6" name="Freeform 35"/>
            <p:cNvSpPr/>
            <p:nvPr/>
          </p:nvSpPr>
          <p:spPr bwMode="auto">
            <a:xfrm>
              <a:off x="6132513" y="2479676"/>
              <a:ext cx="57150" cy="55563"/>
            </a:xfrm>
            <a:custGeom>
              <a:avLst/>
              <a:gdLst>
                <a:gd name="T0" fmla="*/ 14 w 36"/>
                <a:gd name="T1" fmla="*/ 35 h 35"/>
                <a:gd name="T2" fmla="*/ 36 w 36"/>
                <a:gd name="T3" fmla="*/ 14 h 35"/>
                <a:gd name="T4" fmla="*/ 21 w 36"/>
                <a:gd name="T5" fmla="*/ 0 h 35"/>
                <a:gd name="T6" fmla="*/ 0 w 36"/>
                <a:gd name="T7" fmla="*/ 21 h 35"/>
                <a:gd name="T8" fmla="*/ 14 w 36"/>
                <a:gd name="T9" fmla="*/ 35 h 35"/>
              </a:gdLst>
              <a:ahLst/>
              <a:cxnLst>
                <a:cxn ang="0">
                  <a:pos x="T0" y="T1"/>
                </a:cxn>
                <a:cxn ang="0">
                  <a:pos x="T2" y="T3"/>
                </a:cxn>
                <a:cxn ang="0">
                  <a:pos x="T4" y="T5"/>
                </a:cxn>
                <a:cxn ang="0">
                  <a:pos x="T6" y="T7"/>
                </a:cxn>
                <a:cxn ang="0">
                  <a:pos x="T8" y="T9"/>
                </a:cxn>
              </a:cxnLst>
              <a:rect l="0" t="0" r="r" b="b"/>
              <a:pathLst>
                <a:path w="36" h="35">
                  <a:moveTo>
                    <a:pt x="14" y="35"/>
                  </a:moveTo>
                  <a:lnTo>
                    <a:pt x="36" y="14"/>
                  </a:lnTo>
                  <a:lnTo>
                    <a:pt x="21" y="0"/>
                  </a:lnTo>
                  <a:lnTo>
                    <a:pt x="0" y="21"/>
                  </a:lnTo>
                  <a:lnTo>
                    <a:pt x="14"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7" name="Rectangle 36"/>
            <p:cNvSpPr>
              <a:spLocks noChangeArrowheads="1"/>
            </p:cNvSpPr>
            <p:nvPr/>
          </p:nvSpPr>
          <p:spPr bwMode="auto">
            <a:xfrm>
              <a:off x="6196013" y="2638426"/>
              <a:ext cx="49213" cy="317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8" name="Rectangle 37"/>
            <p:cNvSpPr>
              <a:spLocks noChangeArrowheads="1"/>
            </p:cNvSpPr>
            <p:nvPr/>
          </p:nvSpPr>
          <p:spPr bwMode="auto">
            <a:xfrm>
              <a:off x="5783263" y="2638426"/>
              <a:ext cx="47625" cy="317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9" name="Freeform 38"/>
            <p:cNvSpPr/>
            <p:nvPr/>
          </p:nvSpPr>
          <p:spPr bwMode="auto">
            <a:xfrm>
              <a:off x="5840413" y="2479676"/>
              <a:ext cx="55563" cy="55563"/>
            </a:xfrm>
            <a:custGeom>
              <a:avLst/>
              <a:gdLst>
                <a:gd name="T0" fmla="*/ 21 w 35"/>
                <a:gd name="T1" fmla="*/ 35 h 35"/>
                <a:gd name="T2" fmla="*/ 35 w 35"/>
                <a:gd name="T3" fmla="*/ 21 h 35"/>
                <a:gd name="T4" fmla="*/ 14 w 35"/>
                <a:gd name="T5" fmla="*/ 0 h 35"/>
                <a:gd name="T6" fmla="*/ 0 w 35"/>
                <a:gd name="T7" fmla="*/ 14 h 35"/>
                <a:gd name="T8" fmla="*/ 21 w 35"/>
                <a:gd name="T9" fmla="*/ 35 h 35"/>
              </a:gdLst>
              <a:ahLst/>
              <a:cxnLst>
                <a:cxn ang="0">
                  <a:pos x="T0" y="T1"/>
                </a:cxn>
                <a:cxn ang="0">
                  <a:pos x="T2" y="T3"/>
                </a:cxn>
                <a:cxn ang="0">
                  <a:pos x="T4" y="T5"/>
                </a:cxn>
                <a:cxn ang="0">
                  <a:pos x="T6" y="T7"/>
                </a:cxn>
                <a:cxn ang="0">
                  <a:pos x="T8" y="T9"/>
                </a:cxn>
              </a:cxnLst>
              <a:rect l="0" t="0" r="r" b="b"/>
              <a:pathLst>
                <a:path w="35" h="35">
                  <a:moveTo>
                    <a:pt x="21" y="35"/>
                  </a:moveTo>
                  <a:lnTo>
                    <a:pt x="35" y="21"/>
                  </a:lnTo>
                  <a:lnTo>
                    <a:pt x="14" y="0"/>
                  </a:lnTo>
                  <a:lnTo>
                    <a:pt x="0" y="14"/>
                  </a:lnTo>
                  <a:lnTo>
                    <a:pt x="21"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0" name="Freeform 39"/>
            <p:cNvSpPr/>
            <p:nvPr/>
          </p:nvSpPr>
          <p:spPr bwMode="auto">
            <a:xfrm>
              <a:off x="5913438" y="2433638"/>
              <a:ext cx="47625" cy="55563"/>
            </a:xfrm>
            <a:custGeom>
              <a:avLst/>
              <a:gdLst>
                <a:gd name="T0" fmla="*/ 11 w 30"/>
                <a:gd name="T1" fmla="*/ 35 h 35"/>
                <a:gd name="T2" fmla="*/ 30 w 30"/>
                <a:gd name="T3" fmla="*/ 28 h 35"/>
                <a:gd name="T4" fmla="*/ 19 w 30"/>
                <a:gd name="T5" fmla="*/ 0 h 35"/>
                <a:gd name="T6" fmla="*/ 0 w 30"/>
                <a:gd name="T7" fmla="*/ 7 h 35"/>
                <a:gd name="T8" fmla="*/ 11 w 30"/>
                <a:gd name="T9" fmla="*/ 35 h 35"/>
              </a:gdLst>
              <a:ahLst/>
              <a:cxnLst>
                <a:cxn ang="0">
                  <a:pos x="T0" y="T1"/>
                </a:cxn>
                <a:cxn ang="0">
                  <a:pos x="T2" y="T3"/>
                </a:cxn>
                <a:cxn ang="0">
                  <a:pos x="T4" y="T5"/>
                </a:cxn>
                <a:cxn ang="0">
                  <a:pos x="T6" y="T7"/>
                </a:cxn>
                <a:cxn ang="0">
                  <a:pos x="T8" y="T9"/>
                </a:cxn>
              </a:cxnLst>
              <a:rect l="0" t="0" r="r" b="b"/>
              <a:pathLst>
                <a:path w="30" h="35">
                  <a:moveTo>
                    <a:pt x="11" y="35"/>
                  </a:moveTo>
                  <a:lnTo>
                    <a:pt x="30" y="28"/>
                  </a:lnTo>
                  <a:lnTo>
                    <a:pt x="19" y="0"/>
                  </a:lnTo>
                  <a:lnTo>
                    <a:pt x="0" y="7"/>
                  </a:lnTo>
                  <a:lnTo>
                    <a:pt x="11"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1" name="Freeform 40"/>
            <p:cNvSpPr/>
            <p:nvPr/>
          </p:nvSpPr>
          <p:spPr bwMode="auto">
            <a:xfrm>
              <a:off x="6070600" y="2435226"/>
              <a:ext cx="49213" cy="57150"/>
            </a:xfrm>
            <a:custGeom>
              <a:avLst/>
              <a:gdLst>
                <a:gd name="T0" fmla="*/ 19 w 31"/>
                <a:gd name="T1" fmla="*/ 36 h 36"/>
                <a:gd name="T2" fmla="*/ 31 w 31"/>
                <a:gd name="T3" fmla="*/ 8 h 36"/>
                <a:gd name="T4" fmla="*/ 12 w 31"/>
                <a:gd name="T5" fmla="*/ 0 h 36"/>
                <a:gd name="T6" fmla="*/ 0 w 31"/>
                <a:gd name="T7" fmla="*/ 28 h 36"/>
                <a:gd name="T8" fmla="*/ 19 w 31"/>
                <a:gd name="T9" fmla="*/ 36 h 36"/>
              </a:gdLst>
              <a:ahLst/>
              <a:cxnLst>
                <a:cxn ang="0">
                  <a:pos x="T0" y="T1"/>
                </a:cxn>
                <a:cxn ang="0">
                  <a:pos x="T2" y="T3"/>
                </a:cxn>
                <a:cxn ang="0">
                  <a:pos x="T4" y="T5"/>
                </a:cxn>
                <a:cxn ang="0">
                  <a:pos x="T6" y="T7"/>
                </a:cxn>
                <a:cxn ang="0">
                  <a:pos x="T8" y="T9"/>
                </a:cxn>
              </a:cxnLst>
              <a:rect l="0" t="0" r="r" b="b"/>
              <a:pathLst>
                <a:path w="31" h="36">
                  <a:moveTo>
                    <a:pt x="19" y="36"/>
                  </a:moveTo>
                  <a:lnTo>
                    <a:pt x="31" y="8"/>
                  </a:lnTo>
                  <a:lnTo>
                    <a:pt x="12" y="0"/>
                  </a:lnTo>
                  <a:lnTo>
                    <a:pt x="0" y="28"/>
                  </a:lnTo>
                  <a:lnTo>
                    <a:pt x="19" y="3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2" name="Freeform 41"/>
            <p:cNvSpPr/>
            <p:nvPr/>
          </p:nvSpPr>
          <p:spPr bwMode="auto">
            <a:xfrm>
              <a:off x="6176963" y="2554288"/>
              <a:ext cx="57150" cy="47625"/>
            </a:xfrm>
            <a:custGeom>
              <a:avLst/>
              <a:gdLst>
                <a:gd name="T0" fmla="*/ 8 w 36"/>
                <a:gd name="T1" fmla="*/ 30 h 30"/>
                <a:gd name="T2" fmla="*/ 36 w 36"/>
                <a:gd name="T3" fmla="*/ 18 h 30"/>
                <a:gd name="T4" fmla="*/ 29 w 36"/>
                <a:gd name="T5" fmla="*/ 0 h 30"/>
                <a:gd name="T6" fmla="*/ 0 w 36"/>
                <a:gd name="T7" fmla="*/ 11 h 30"/>
                <a:gd name="T8" fmla="*/ 8 w 36"/>
                <a:gd name="T9" fmla="*/ 30 h 30"/>
              </a:gdLst>
              <a:ahLst/>
              <a:cxnLst>
                <a:cxn ang="0">
                  <a:pos x="T0" y="T1"/>
                </a:cxn>
                <a:cxn ang="0">
                  <a:pos x="T2" y="T3"/>
                </a:cxn>
                <a:cxn ang="0">
                  <a:pos x="T4" y="T5"/>
                </a:cxn>
                <a:cxn ang="0">
                  <a:pos x="T6" y="T7"/>
                </a:cxn>
                <a:cxn ang="0">
                  <a:pos x="T8" y="T9"/>
                </a:cxn>
              </a:cxnLst>
              <a:rect l="0" t="0" r="r" b="b"/>
              <a:pathLst>
                <a:path w="36" h="30">
                  <a:moveTo>
                    <a:pt x="8" y="30"/>
                  </a:moveTo>
                  <a:lnTo>
                    <a:pt x="36" y="18"/>
                  </a:lnTo>
                  <a:lnTo>
                    <a:pt x="29" y="0"/>
                  </a:lnTo>
                  <a:lnTo>
                    <a:pt x="0" y="11"/>
                  </a:lnTo>
                  <a:lnTo>
                    <a:pt x="8" y="3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3" name="Freeform 42"/>
            <p:cNvSpPr/>
            <p:nvPr/>
          </p:nvSpPr>
          <p:spPr bwMode="auto">
            <a:xfrm>
              <a:off x="5795963" y="2547938"/>
              <a:ext cx="57150" cy="47625"/>
            </a:xfrm>
            <a:custGeom>
              <a:avLst/>
              <a:gdLst>
                <a:gd name="T0" fmla="*/ 28 w 36"/>
                <a:gd name="T1" fmla="*/ 30 h 30"/>
                <a:gd name="T2" fmla="*/ 36 w 36"/>
                <a:gd name="T3" fmla="*/ 12 h 30"/>
                <a:gd name="T4" fmla="*/ 8 w 36"/>
                <a:gd name="T5" fmla="*/ 0 h 30"/>
                <a:gd name="T6" fmla="*/ 0 w 36"/>
                <a:gd name="T7" fmla="*/ 18 h 30"/>
                <a:gd name="T8" fmla="*/ 28 w 36"/>
                <a:gd name="T9" fmla="*/ 30 h 30"/>
              </a:gdLst>
              <a:ahLst/>
              <a:cxnLst>
                <a:cxn ang="0">
                  <a:pos x="T0" y="T1"/>
                </a:cxn>
                <a:cxn ang="0">
                  <a:pos x="T2" y="T3"/>
                </a:cxn>
                <a:cxn ang="0">
                  <a:pos x="T4" y="T5"/>
                </a:cxn>
                <a:cxn ang="0">
                  <a:pos x="T6" y="T7"/>
                </a:cxn>
                <a:cxn ang="0">
                  <a:pos x="T8" y="T9"/>
                </a:cxn>
              </a:cxnLst>
              <a:rect l="0" t="0" r="r" b="b"/>
              <a:pathLst>
                <a:path w="36" h="30">
                  <a:moveTo>
                    <a:pt x="28" y="30"/>
                  </a:moveTo>
                  <a:lnTo>
                    <a:pt x="36" y="12"/>
                  </a:lnTo>
                  <a:lnTo>
                    <a:pt x="8" y="0"/>
                  </a:lnTo>
                  <a:lnTo>
                    <a:pt x="0" y="18"/>
                  </a:lnTo>
                  <a:lnTo>
                    <a:pt x="28" y="3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25" name="Freeform 6"/>
          <p:cNvSpPr/>
          <p:nvPr userDrawn="1"/>
        </p:nvSpPr>
        <p:spPr bwMode="auto">
          <a:xfrm>
            <a:off x="3213039" y="296368"/>
            <a:ext cx="8978961" cy="864888"/>
          </a:xfrm>
          <a:custGeom>
            <a:avLst/>
            <a:gdLst>
              <a:gd name="T0" fmla="*/ 6409 w 6533"/>
              <a:gd name="T1" fmla="*/ 0 h 617"/>
              <a:gd name="T2" fmla="*/ 0 w 6533"/>
              <a:gd name="T3" fmla="*/ 0 h 617"/>
              <a:gd name="T4" fmla="*/ 126 w 6533"/>
              <a:gd name="T5" fmla="*/ 310 h 617"/>
              <a:gd name="T6" fmla="*/ 0 w 6533"/>
              <a:gd name="T7" fmla="*/ 617 h 617"/>
              <a:gd name="T8" fmla="*/ 6409 w 6533"/>
              <a:gd name="T9" fmla="*/ 617 h 617"/>
              <a:gd name="T10" fmla="*/ 6533 w 6533"/>
              <a:gd name="T11" fmla="*/ 310 h 617"/>
              <a:gd name="T12" fmla="*/ 6409 w 6533"/>
              <a:gd name="T13" fmla="*/ 0 h 617"/>
              <a:gd name="connsiteX0" fmla="*/ 9810 w 9810"/>
              <a:gd name="connsiteY0" fmla="*/ 0 h 10000"/>
              <a:gd name="connsiteX1" fmla="*/ 0 w 9810"/>
              <a:gd name="connsiteY1" fmla="*/ 0 h 10000"/>
              <a:gd name="connsiteX2" fmla="*/ 193 w 9810"/>
              <a:gd name="connsiteY2" fmla="*/ 5024 h 10000"/>
              <a:gd name="connsiteX3" fmla="*/ 0 w 9810"/>
              <a:gd name="connsiteY3" fmla="*/ 10000 h 10000"/>
              <a:gd name="connsiteX4" fmla="*/ 9810 w 9810"/>
              <a:gd name="connsiteY4" fmla="*/ 10000 h 10000"/>
              <a:gd name="connsiteX5" fmla="*/ 7589 w 9810"/>
              <a:gd name="connsiteY5" fmla="*/ 5574 h 10000"/>
              <a:gd name="connsiteX6" fmla="*/ 9810 w 9810"/>
              <a:gd name="connsiteY6" fmla="*/ 0 h 10000"/>
              <a:gd name="connsiteX0-1" fmla="*/ 7021 w 10000"/>
              <a:gd name="connsiteY0-2" fmla="*/ 0 h 10000"/>
              <a:gd name="connsiteX1-3" fmla="*/ 0 w 10000"/>
              <a:gd name="connsiteY1-4" fmla="*/ 0 h 10000"/>
              <a:gd name="connsiteX2-5" fmla="*/ 197 w 10000"/>
              <a:gd name="connsiteY2-6" fmla="*/ 5024 h 10000"/>
              <a:gd name="connsiteX3-7" fmla="*/ 0 w 10000"/>
              <a:gd name="connsiteY3-8" fmla="*/ 10000 h 10000"/>
              <a:gd name="connsiteX4-9" fmla="*/ 10000 w 10000"/>
              <a:gd name="connsiteY4-10" fmla="*/ 10000 h 10000"/>
              <a:gd name="connsiteX5-11" fmla="*/ 7736 w 10000"/>
              <a:gd name="connsiteY5-12" fmla="*/ 5574 h 10000"/>
              <a:gd name="connsiteX6-13" fmla="*/ 7021 w 10000"/>
              <a:gd name="connsiteY6-14" fmla="*/ 0 h 10000"/>
              <a:gd name="connsiteX0-15" fmla="*/ 7021 w 7736"/>
              <a:gd name="connsiteY0-16" fmla="*/ 0 h 10038"/>
              <a:gd name="connsiteX1-17" fmla="*/ 0 w 7736"/>
              <a:gd name="connsiteY1-18" fmla="*/ 0 h 10038"/>
              <a:gd name="connsiteX2-19" fmla="*/ 197 w 7736"/>
              <a:gd name="connsiteY2-20" fmla="*/ 5024 h 10038"/>
              <a:gd name="connsiteX3-21" fmla="*/ 0 w 7736"/>
              <a:gd name="connsiteY3-22" fmla="*/ 10000 h 10038"/>
              <a:gd name="connsiteX4-23" fmla="*/ 7017 w 7736"/>
              <a:gd name="connsiteY4-24" fmla="*/ 10038 h 10038"/>
              <a:gd name="connsiteX5-25" fmla="*/ 7736 w 7736"/>
              <a:gd name="connsiteY5-26" fmla="*/ 5574 h 10038"/>
              <a:gd name="connsiteX6-27" fmla="*/ 7021 w 7736"/>
              <a:gd name="connsiteY6-28" fmla="*/ 0 h 10038"/>
              <a:gd name="connsiteX0-29" fmla="*/ 9076 w 9316"/>
              <a:gd name="connsiteY0-30" fmla="*/ 0 h 10000"/>
              <a:gd name="connsiteX1-31" fmla="*/ 0 w 9316"/>
              <a:gd name="connsiteY1-32" fmla="*/ 0 h 10000"/>
              <a:gd name="connsiteX2-33" fmla="*/ 255 w 9316"/>
              <a:gd name="connsiteY2-34" fmla="*/ 5005 h 10000"/>
              <a:gd name="connsiteX3-35" fmla="*/ 0 w 9316"/>
              <a:gd name="connsiteY3-36" fmla="*/ 9962 h 10000"/>
              <a:gd name="connsiteX4-37" fmla="*/ 9071 w 9316"/>
              <a:gd name="connsiteY4-38" fmla="*/ 10000 h 10000"/>
              <a:gd name="connsiteX5-39" fmla="*/ 9316 w 9316"/>
              <a:gd name="connsiteY5-40" fmla="*/ 5668 h 10000"/>
              <a:gd name="connsiteX6-41" fmla="*/ 9076 w 9316"/>
              <a:gd name="connsiteY6-42" fmla="*/ 0 h 10000"/>
              <a:gd name="connsiteX0-43" fmla="*/ 9742 w 10000"/>
              <a:gd name="connsiteY0-44" fmla="*/ 0 h 10000"/>
              <a:gd name="connsiteX1-45" fmla="*/ 0 w 10000"/>
              <a:gd name="connsiteY1-46" fmla="*/ 0 h 10000"/>
              <a:gd name="connsiteX2-47" fmla="*/ 274 w 10000"/>
              <a:gd name="connsiteY2-48" fmla="*/ 5005 h 10000"/>
              <a:gd name="connsiteX3-49" fmla="*/ 0 w 10000"/>
              <a:gd name="connsiteY3-50" fmla="*/ 9962 h 10000"/>
              <a:gd name="connsiteX4-51" fmla="*/ 9737 w 10000"/>
              <a:gd name="connsiteY4-52" fmla="*/ 10000 h 10000"/>
              <a:gd name="connsiteX5-53" fmla="*/ 10000 w 10000"/>
              <a:gd name="connsiteY5-54" fmla="*/ 5668 h 10000"/>
              <a:gd name="connsiteX6-55" fmla="*/ 9742 w 10000"/>
              <a:gd name="connsiteY6-56" fmla="*/ 0 h 10000"/>
              <a:gd name="connsiteX0-57" fmla="*/ 9742 w 9877"/>
              <a:gd name="connsiteY0-58" fmla="*/ 0 h 10000"/>
              <a:gd name="connsiteX1-59" fmla="*/ 0 w 9877"/>
              <a:gd name="connsiteY1-60" fmla="*/ 0 h 10000"/>
              <a:gd name="connsiteX2-61" fmla="*/ 274 w 9877"/>
              <a:gd name="connsiteY2-62" fmla="*/ 5005 h 10000"/>
              <a:gd name="connsiteX3-63" fmla="*/ 0 w 9877"/>
              <a:gd name="connsiteY3-64" fmla="*/ 9962 h 10000"/>
              <a:gd name="connsiteX4-65" fmla="*/ 9737 w 9877"/>
              <a:gd name="connsiteY4-66" fmla="*/ 10000 h 10000"/>
              <a:gd name="connsiteX5-67" fmla="*/ 9738 w 9877"/>
              <a:gd name="connsiteY5-68" fmla="*/ 5783 h 10000"/>
              <a:gd name="connsiteX6-69" fmla="*/ 9742 w 9877"/>
              <a:gd name="connsiteY6-70" fmla="*/ 0 h 10000"/>
              <a:gd name="connsiteX0-71" fmla="*/ 9863 w 9991"/>
              <a:gd name="connsiteY0-72" fmla="*/ 0 h 10000"/>
              <a:gd name="connsiteX1-73" fmla="*/ 0 w 9991"/>
              <a:gd name="connsiteY1-74" fmla="*/ 0 h 10000"/>
              <a:gd name="connsiteX2-75" fmla="*/ 277 w 9991"/>
              <a:gd name="connsiteY2-76" fmla="*/ 5005 h 10000"/>
              <a:gd name="connsiteX3-77" fmla="*/ 0 w 9991"/>
              <a:gd name="connsiteY3-78" fmla="*/ 9962 h 10000"/>
              <a:gd name="connsiteX4-79" fmla="*/ 9858 w 9991"/>
              <a:gd name="connsiteY4-80" fmla="*/ 10000 h 10000"/>
              <a:gd name="connsiteX5-81" fmla="*/ 9817 w 9991"/>
              <a:gd name="connsiteY5-82" fmla="*/ 5783 h 10000"/>
              <a:gd name="connsiteX6-83" fmla="*/ 9863 w 9991"/>
              <a:gd name="connsiteY6-84" fmla="*/ 0 h 10000"/>
              <a:gd name="connsiteX0-85" fmla="*/ 9872 w 10014"/>
              <a:gd name="connsiteY0-86" fmla="*/ 0 h 10000"/>
              <a:gd name="connsiteX1-87" fmla="*/ 0 w 10014"/>
              <a:gd name="connsiteY1-88" fmla="*/ 0 h 10000"/>
              <a:gd name="connsiteX2-89" fmla="*/ 277 w 10014"/>
              <a:gd name="connsiteY2-90" fmla="*/ 5005 h 10000"/>
              <a:gd name="connsiteX3-91" fmla="*/ 0 w 10014"/>
              <a:gd name="connsiteY3-92" fmla="*/ 9962 h 10000"/>
              <a:gd name="connsiteX4-93" fmla="*/ 9867 w 10014"/>
              <a:gd name="connsiteY4-94" fmla="*/ 10000 h 10000"/>
              <a:gd name="connsiteX5-95" fmla="*/ 9890 w 10014"/>
              <a:gd name="connsiteY5-96" fmla="*/ 5745 h 10000"/>
              <a:gd name="connsiteX6-97" fmla="*/ 9872 w 10014"/>
              <a:gd name="connsiteY6-98" fmla="*/ 0 h 10000"/>
              <a:gd name="connsiteX0-99" fmla="*/ 9872 w 10030"/>
              <a:gd name="connsiteY0-100" fmla="*/ 0 h 10000"/>
              <a:gd name="connsiteX1-101" fmla="*/ 0 w 10030"/>
              <a:gd name="connsiteY1-102" fmla="*/ 0 h 10000"/>
              <a:gd name="connsiteX2-103" fmla="*/ 277 w 10030"/>
              <a:gd name="connsiteY2-104" fmla="*/ 5005 h 10000"/>
              <a:gd name="connsiteX3-105" fmla="*/ 0 w 10030"/>
              <a:gd name="connsiteY3-106" fmla="*/ 9962 h 10000"/>
              <a:gd name="connsiteX4-107" fmla="*/ 9867 w 10030"/>
              <a:gd name="connsiteY4-108" fmla="*/ 10000 h 10000"/>
              <a:gd name="connsiteX5-109" fmla="*/ 9890 w 10030"/>
              <a:gd name="connsiteY5-110" fmla="*/ 5745 h 10000"/>
              <a:gd name="connsiteX6-111" fmla="*/ 9872 w 10030"/>
              <a:gd name="connsiteY6-112" fmla="*/ 0 h 10000"/>
              <a:gd name="connsiteX0-113" fmla="*/ 9872 w 9921"/>
              <a:gd name="connsiteY0-114" fmla="*/ 0 h 10000"/>
              <a:gd name="connsiteX1-115" fmla="*/ 0 w 9921"/>
              <a:gd name="connsiteY1-116" fmla="*/ 0 h 10000"/>
              <a:gd name="connsiteX2-117" fmla="*/ 277 w 9921"/>
              <a:gd name="connsiteY2-118" fmla="*/ 5005 h 10000"/>
              <a:gd name="connsiteX3-119" fmla="*/ 0 w 9921"/>
              <a:gd name="connsiteY3-120" fmla="*/ 9962 h 10000"/>
              <a:gd name="connsiteX4-121" fmla="*/ 9867 w 9921"/>
              <a:gd name="connsiteY4-122" fmla="*/ 10000 h 10000"/>
              <a:gd name="connsiteX5-123" fmla="*/ 9890 w 9921"/>
              <a:gd name="connsiteY5-124" fmla="*/ 5745 h 10000"/>
              <a:gd name="connsiteX6-125" fmla="*/ 9872 w 9921"/>
              <a:gd name="connsiteY6-126" fmla="*/ 0 h 10000"/>
              <a:gd name="connsiteX0-127" fmla="*/ 9951 w 9974"/>
              <a:gd name="connsiteY0-128" fmla="*/ 0 h 10000"/>
              <a:gd name="connsiteX1-129" fmla="*/ 0 w 9974"/>
              <a:gd name="connsiteY1-130" fmla="*/ 0 h 10000"/>
              <a:gd name="connsiteX2-131" fmla="*/ 279 w 9974"/>
              <a:gd name="connsiteY2-132" fmla="*/ 5005 h 10000"/>
              <a:gd name="connsiteX3-133" fmla="*/ 0 w 9974"/>
              <a:gd name="connsiteY3-134" fmla="*/ 9962 h 10000"/>
              <a:gd name="connsiteX4-135" fmla="*/ 9946 w 9974"/>
              <a:gd name="connsiteY4-136" fmla="*/ 10000 h 10000"/>
              <a:gd name="connsiteX5-137" fmla="*/ 9969 w 9974"/>
              <a:gd name="connsiteY5-138" fmla="*/ 5745 h 10000"/>
              <a:gd name="connsiteX6-139" fmla="*/ 9951 w 9974"/>
              <a:gd name="connsiteY6-140" fmla="*/ 0 h 10000"/>
              <a:gd name="connsiteX0-141" fmla="*/ 9977 w 10001"/>
              <a:gd name="connsiteY0-142" fmla="*/ 0 h 10000"/>
              <a:gd name="connsiteX1-143" fmla="*/ 0 w 10001"/>
              <a:gd name="connsiteY1-144" fmla="*/ 0 h 10000"/>
              <a:gd name="connsiteX2-145" fmla="*/ 280 w 10001"/>
              <a:gd name="connsiteY2-146" fmla="*/ 5005 h 10000"/>
              <a:gd name="connsiteX3-147" fmla="*/ 0 w 10001"/>
              <a:gd name="connsiteY3-148" fmla="*/ 9962 h 10000"/>
              <a:gd name="connsiteX4-149" fmla="*/ 9972 w 10001"/>
              <a:gd name="connsiteY4-150" fmla="*/ 10000 h 10000"/>
              <a:gd name="connsiteX5-151" fmla="*/ 9995 w 10001"/>
              <a:gd name="connsiteY5-152" fmla="*/ 5745 h 10000"/>
              <a:gd name="connsiteX6-153" fmla="*/ 9977 w 10001"/>
              <a:gd name="connsiteY6-154" fmla="*/ 0 h 10000"/>
              <a:gd name="connsiteX0-155" fmla="*/ 9977 w 10001"/>
              <a:gd name="connsiteY0-156" fmla="*/ 0 h 10000"/>
              <a:gd name="connsiteX1-157" fmla="*/ 0 w 10001"/>
              <a:gd name="connsiteY1-158" fmla="*/ 0 h 10000"/>
              <a:gd name="connsiteX2-159" fmla="*/ 280 w 10001"/>
              <a:gd name="connsiteY2-160" fmla="*/ 5005 h 10000"/>
              <a:gd name="connsiteX3-161" fmla="*/ 0 w 10001"/>
              <a:gd name="connsiteY3-162" fmla="*/ 9962 h 10000"/>
              <a:gd name="connsiteX4-163" fmla="*/ 9972 w 10001"/>
              <a:gd name="connsiteY4-164" fmla="*/ 10000 h 10000"/>
              <a:gd name="connsiteX5-165" fmla="*/ 9995 w 10001"/>
              <a:gd name="connsiteY5-166" fmla="*/ 5745 h 10000"/>
              <a:gd name="connsiteX6-167" fmla="*/ 9977 w 10001"/>
              <a:gd name="connsiteY6-168" fmla="*/ 0 h 10000"/>
              <a:gd name="connsiteX0-169" fmla="*/ 9977 w 10001"/>
              <a:gd name="connsiteY0-170" fmla="*/ 0 h 10000"/>
              <a:gd name="connsiteX1-171" fmla="*/ 0 w 10001"/>
              <a:gd name="connsiteY1-172" fmla="*/ 0 h 10000"/>
              <a:gd name="connsiteX2-173" fmla="*/ 280 w 10001"/>
              <a:gd name="connsiteY2-174" fmla="*/ 5005 h 10000"/>
              <a:gd name="connsiteX3-175" fmla="*/ 0 w 10001"/>
              <a:gd name="connsiteY3-176" fmla="*/ 9962 h 10000"/>
              <a:gd name="connsiteX4-177" fmla="*/ 9972 w 10001"/>
              <a:gd name="connsiteY4-178" fmla="*/ 10000 h 10000"/>
              <a:gd name="connsiteX5-179" fmla="*/ 9995 w 10001"/>
              <a:gd name="connsiteY5-180" fmla="*/ 5745 h 10000"/>
              <a:gd name="connsiteX6-181" fmla="*/ 9977 w 10001"/>
              <a:gd name="connsiteY6-182" fmla="*/ 0 h 10000"/>
              <a:gd name="connsiteX0-183" fmla="*/ 9977 w 9995"/>
              <a:gd name="connsiteY0-184" fmla="*/ 0 h 10000"/>
              <a:gd name="connsiteX1-185" fmla="*/ 0 w 9995"/>
              <a:gd name="connsiteY1-186" fmla="*/ 0 h 10000"/>
              <a:gd name="connsiteX2-187" fmla="*/ 280 w 9995"/>
              <a:gd name="connsiteY2-188" fmla="*/ 5005 h 10000"/>
              <a:gd name="connsiteX3-189" fmla="*/ 0 w 9995"/>
              <a:gd name="connsiteY3-190" fmla="*/ 9962 h 10000"/>
              <a:gd name="connsiteX4-191" fmla="*/ 9972 w 9995"/>
              <a:gd name="connsiteY4-192" fmla="*/ 10000 h 10000"/>
              <a:gd name="connsiteX5-193" fmla="*/ 9995 w 9995"/>
              <a:gd name="connsiteY5-194" fmla="*/ 5745 h 10000"/>
              <a:gd name="connsiteX6-195" fmla="*/ 9977 w 9995"/>
              <a:gd name="connsiteY6-196" fmla="*/ 0 h 10000"/>
              <a:gd name="connsiteX0-197" fmla="*/ 9999 w 10000"/>
              <a:gd name="connsiteY0-198" fmla="*/ 0 h 10000"/>
              <a:gd name="connsiteX1-199" fmla="*/ 0 w 10000"/>
              <a:gd name="connsiteY1-200" fmla="*/ 0 h 10000"/>
              <a:gd name="connsiteX2-201" fmla="*/ 280 w 10000"/>
              <a:gd name="connsiteY2-202" fmla="*/ 5005 h 10000"/>
              <a:gd name="connsiteX3-203" fmla="*/ 0 w 10000"/>
              <a:gd name="connsiteY3-204" fmla="*/ 9962 h 10000"/>
              <a:gd name="connsiteX4-205" fmla="*/ 9977 w 10000"/>
              <a:gd name="connsiteY4-206" fmla="*/ 10000 h 10000"/>
              <a:gd name="connsiteX5-207" fmla="*/ 10000 w 10000"/>
              <a:gd name="connsiteY5-208" fmla="*/ 5745 h 10000"/>
              <a:gd name="connsiteX6-209" fmla="*/ 9999 w 10000"/>
              <a:gd name="connsiteY6-210" fmla="*/ 0 h 10000"/>
              <a:gd name="connsiteX0-211" fmla="*/ 9999 w 10004"/>
              <a:gd name="connsiteY0-212" fmla="*/ 0 h 10000"/>
              <a:gd name="connsiteX1-213" fmla="*/ 0 w 10004"/>
              <a:gd name="connsiteY1-214" fmla="*/ 0 h 10000"/>
              <a:gd name="connsiteX2-215" fmla="*/ 280 w 10004"/>
              <a:gd name="connsiteY2-216" fmla="*/ 5005 h 10000"/>
              <a:gd name="connsiteX3-217" fmla="*/ 0 w 10004"/>
              <a:gd name="connsiteY3-218" fmla="*/ 9962 h 10000"/>
              <a:gd name="connsiteX4-219" fmla="*/ 10000 w 10004"/>
              <a:gd name="connsiteY4-220" fmla="*/ 10000 h 10000"/>
              <a:gd name="connsiteX5-221" fmla="*/ 10000 w 10004"/>
              <a:gd name="connsiteY5-222" fmla="*/ 5745 h 10000"/>
              <a:gd name="connsiteX6-223" fmla="*/ 9999 w 10004"/>
              <a:gd name="connsiteY6-224" fmla="*/ 0 h 10000"/>
              <a:gd name="connsiteX0-225" fmla="*/ 9999 w 10000"/>
              <a:gd name="connsiteY0-226" fmla="*/ 0 h 10000"/>
              <a:gd name="connsiteX1-227" fmla="*/ 0 w 10000"/>
              <a:gd name="connsiteY1-228" fmla="*/ 0 h 10000"/>
              <a:gd name="connsiteX2-229" fmla="*/ 280 w 10000"/>
              <a:gd name="connsiteY2-230" fmla="*/ 5005 h 10000"/>
              <a:gd name="connsiteX3-231" fmla="*/ 0 w 10000"/>
              <a:gd name="connsiteY3-232" fmla="*/ 9962 h 10000"/>
              <a:gd name="connsiteX4-233" fmla="*/ 10000 w 10000"/>
              <a:gd name="connsiteY4-234" fmla="*/ 10000 h 10000"/>
              <a:gd name="connsiteX5-235" fmla="*/ 10000 w 10000"/>
              <a:gd name="connsiteY5-236" fmla="*/ 5745 h 10000"/>
              <a:gd name="connsiteX6-237" fmla="*/ 9999 w 10000"/>
              <a:gd name="connsiteY6-238" fmla="*/ 0 h 10000"/>
              <a:gd name="connsiteX0-239" fmla="*/ 14796 w 14796"/>
              <a:gd name="connsiteY0-240" fmla="*/ 0 h 10000"/>
              <a:gd name="connsiteX1-241" fmla="*/ 0 w 14796"/>
              <a:gd name="connsiteY1-242" fmla="*/ 0 h 10000"/>
              <a:gd name="connsiteX2-243" fmla="*/ 280 w 14796"/>
              <a:gd name="connsiteY2-244" fmla="*/ 5005 h 10000"/>
              <a:gd name="connsiteX3-245" fmla="*/ 0 w 14796"/>
              <a:gd name="connsiteY3-246" fmla="*/ 9962 h 10000"/>
              <a:gd name="connsiteX4-247" fmla="*/ 10000 w 14796"/>
              <a:gd name="connsiteY4-248" fmla="*/ 10000 h 10000"/>
              <a:gd name="connsiteX5-249" fmla="*/ 10000 w 14796"/>
              <a:gd name="connsiteY5-250" fmla="*/ 5745 h 10000"/>
              <a:gd name="connsiteX6-251" fmla="*/ 14796 w 14796"/>
              <a:gd name="connsiteY6-252" fmla="*/ 0 h 10000"/>
              <a:gd name="connsiteX0-253" fmla="*/ 14796 w 14796"/>
              <a:gd name="connsiteY0-254" fmla="*/ 0 h 9968"/>
              <a:gd name="connsiteX1-255" fmla="*/ 0 w 14796"/>
              <a:gd name="connsiteY1-256" fmla="*/ 0 h 9968"/>
              <a:gd name="connsiteX2-257" fmla="*/ 280 w 14796"/>
              <a:gd name="connsiteY2-258" fmla="*/ 5005 h 9968"/>
              <a:gd name="connsiteX3-259" fmla="*/ 0 w 14796"/>
              <a:gd name="connsiteY3-260" fmla="*/ 9962 h 9968"/>
              <a:gd name="connsiteX4-261" fmla="*/ 14788 w 14796"/>
              <a:gd name="connsiteY4-262" fmla="*/ 9968 h 9968"/>
              <a:gd name="connsiteX5-263" fmla="*/ 10000 w 14796"/>
              <a:gd name="connsiteY5-264" fmla="*/ 5745 h 9968"/>
              <a:gd name="connsiteX6-265" fmla="*/ 14796 w 14796"/>
              <a:gd name="connsiteY6-266" fmla="*/ 0 h 9968"/>
              <a:gd name="connsiteX0-267" fmla="*/ 10000 w 10000"/>
              <a:gd name="connsiteY0-268" fmla="*/ 0 h 10000"/>
              <a:gd name="connsiteX1-269" fmla="*/ 0 w 10000"/>
              <a:gd name="connsiteY1-270" fmla="*/ 0 h 10000"/>
              <a:gd name="connsiteX2-271" fmla="*/ 189 w 10000"/>
              <a:gd name="connsiteY2-272" fmla="*/ 5021 h 10000"/>
              <a:gd name="connsiteX3-273" fmla="*/ 0 w 10000"/>
              <a:gd name="connsiteY3-274" fmla="*/ 9994 h 10000"/>
              <a:gd name="connsiteX4-275" fmla="*/ 9995 w 10000"/>
              <a:gd name="connsiteY4-276" fmla="*/ 10000 h 10000"/>
              <a:gd name="connsiteX5-277" fmla="*/ 9998 w 10000"/>
              <a:gd name="connsiteY5-278" fmla="*/ 6152 h 10000"/>
              <a:gd name="connsiteX6-279" fmla="*/ 10000 w 10000"/>
              <a:gd name="connsiteY6-280" fmla="*/ 0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0000" h="10000">
                <a:moveTo>
                  <a:pt x="10000" y="0"/>
                </a:moveTo>
                <a:lnTo>
                  <a:pt x="0" y="0"/>
                </a:lnTo>
                <a:cubicBezTo>
                  <a:pt x="62" y="1674"/>
                  <a:pt x="124" y="3347"/>
                  <a:pt x="189" y="5021"/>
                </a:cubicBezTo>
                <a:cubicBezTo>
                  <a:pt x="124" y="6679"/>
                  <a:pt x="62" y="8336"/>
                  <a:pt x="0" y="9994"/>
                </a:cubicBezTo>
                <a:lnTo>
                  <a:pt x="9995" y="10000"/>
                </a:lnTo>
                <a:cubicBezTo>
                  <a:pt x="9993" y="8184"/>
                  <a:pt x="9998" y="8051"/>
                  <a:pt x="9998" y="6152"/>
                </a:cubicBezTo>
                <a:cubicBezTo>
                  <a:pt x="9996" y="3296"/>
                  <a:pt x="10001" y="2674"/>
                  <a:pt x="10000" y="0"/>
                </a:cubicBez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6" name="Freeform 11"/>
          <p:cNvSpPr/>
          <p:nvPr userDrawn="1"/>
        </p:nvSpPr>
        <p:spPr bwMode="auto">
          <a:xfrm>
            <a:off x="310766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Layout>
</file>

<file path=ppt/slideLayouts/slideLayout194.xml><?xml version="1.0" encoding="utf-8"?>
<p:sldLayout xmlns:a="http://schemas.openxmlformats.org/drawingml/2006/main" xmlns:r="http://schemas.openxmlformats.org/officeDocument/2006/relationships" xmlns:p="http://schemas.openxmlformats.org/presentationml/2006/main" userDrawn="1">
  <p:cSld name="11#本节小结（可选）">
    <p:spTree>
      <p:nvGrpSpPr>
        <p:cNvPr id="1" name=""/>
        <p:cNvGrpSpPr/>
        <p:nvPr/>
      </p:nvGrpSpPr>
      <p:grpSpPr>
        <a:xfrm>
          <a:off x="0" y="0"/>
          <a:ext cx="0" cy="0"/>
          <a:chOff x="0" y="0"/>
          <a:chExt cx="0" cy="0"/>
        </a:xfrm>
      </p:grpSpPr>
      <p:sp>
        <p:nvSpPr>
          <p:cNvPr id="8" name="文本占位符 6"/>
          <p:cNvSpPr>
            <a:spLocks noGrp="1"/>
          </p:cNvSpPr>
          <p:nvPr>
            <p:ph type="body" sz="quarter" idx="10" hasCustomPrompt="1"/>
          </p:nvPr>
        </p:nvSpPr>
        <p:spPr>
          <a:xfrm>
            <a:off x="912285" y="1233487"/>
            <a:ext cx="10560049" cy="4680000"/>
          </a:xfrm>
        </p:spPr>
        <p:txBody>
          <a:bodyPr/>
          <a:lstStyle>
            <a:lvl1pPr algn="just">
              <a:defRPr>
                <a:latin typeface="+mn-ea"/>
                <a:ea typeface="+mn-ea"/>
                <a:cs typeface="Arial" panose="020B0604020202020204" pitchFamily="34" charset="0"/>
              </a:defRPr>
            </a:lvl1pPr>
            <a:lvl5pPr>
              <a:buNone/>
              <a:defRPr/>
            </a:lvl5pPr>
          </a:lstStyle>
          <a:p>
            <a:r>
              <a:rPr lang="zh-CN" altLang="en-US" dirty="0"/>
              <a:t>此版式用于每一节的</a:t>
            </a:r>
            <a:r>
              <a:rPr lang="zh-CN" altLang="en-US" dirty="0" smtClean="0"/>
              <a:t>总结</a:t>
            </a:r>
            <a:endParaRPr lang="zh-CN" altLang="en-US" dirty="0"/>
          </a:p>
        </p:txBody>
      </p:sp>
      <p:sp>
        <p:nvSpPr>
          <p:cNvPr id="5" name="TextBox 10"/>
          <p:cNvSpPr txBox="1"/>
          <p:nvPr userDrawn="1"/>
        </p:nvSpPr>
        <p:spPr bwMode="auto">
          <a:xfrm>
            <a:off x="1595500" y="408779"/>
            <a:ext cx="2016224" cy="639559"/>
          </a:xfrm>
          <a:prstGeom prst="rect">
            <a:avLst/>
          </a:prstGeom>
          <a:noFill/>
          <a:ln w="9525">
            <a:noFill/>
            <a:miter lim="800000"/>
          </a:ln>
        </p:spPr>
        <p:txBody>
          <a:bodyPr wrap="square" lIns="99980" tIns="49987" rIns="99980" bIns="49987" rtlCol="0">
            <a:spAutoFit/>
          </a:bodyPr>
          <a:lstStyle/>
          <a:p>
            <a:pPr defTabSz="1001395" eaLnBrk="0" hangingPunct="0"/>
            <a:r>
              <a:rPr lang="zh-CN" altLang="en-US" sz="3500" b="1" dirty="0" smtClean="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rPr>
              <a:t>本节小结</a:t>
            </a:r>
            <a:endParaRPr lang="zh-CN" altLang="en-US" sz="3500" b="1" dirty="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0"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11" name="组合 10"/>
          <p:cNvGrpSpPr/>
          <p:nvPr userDrawn="1"/>
        </p:nvGrpSpPr>
        <p:grpSpPr>
          <a:xfrm>
            <a:off x="515380" y="490848"/>
            <a:ext cx="470694" cy="475421"/>
            <a:chOff x="5540375" y="2868613"/>
            <a:chExt cx="1106488" cy="1117600"/>
          </a:xfrm>
          <a:solidFill>
            <a:schemeClr val="bg1"/>
          </a:solidFill>
        </p:grpSpPr>
        <p:sp>
          <p:nvSpPr>
            <p:cNvPr id="12" name="Freeform 6"/>
            <p:cNvSpPr/>
            <p:nvPr/>
          </p:nvSpPr>
          <p:spPr bwMode="auto">
            <a:xfrm>
              <a:off x="5970588" y="3251201"/>
              <a:ext cx="676275" cy="517525"/>
            </a:xfrm>
            <a:custGeom>
              <a:avLst/>
              <a:gdLst>
                <a:gd name="T0" fmla="*/ 40 w 180"/>
                <a:gd name="T1" fmla="*/ 42 h 138"/>
                <a:gd name="T2" fmla="*/ 27 w 180"/>
                <a:gd name="T3" fmla="*/ 42 h 138"/>
                <a:gd name="T4" fmla="*/ 3 w 180"/>
                <a:gd name="T5" fmla="*/ 66 h 138"/>
                <a:gd name="T6" fmla="*/ 3 w 180"/>
                <a:gd name="T7" fmla="*/ 79 h 138"/>
                <a:gd name="T8" fmla="*/ 59 w 180"/>
                <a:gd name="T9" fmla="*/ 135 h 138"/>
                <a:gd name="T10" fmla="*/ 72 w 180"/>
                <a:gd name="T11" fmla="*/ 135 h 138"/>
                <a:gd name="T12" fmla="*/ 176 w 180"/>
                <a:gd name="T13" fmla="*/ 31 h 138"/>
                <a:gd name="T14" fmla="*/ 176 w 180"/>
                <a:gd name="T15" fmla="*/ 18 h 138"/>
                <a:gd name="T16" fmla="*/ 162 w 180"/>
                <a:gd name="T17" fmla="*/ 4 h 138"/>
                <a:gd name="T18" fmla="*/ 149 w 180"/>
                <a:gd name="T19" fmla="*/ 3 h 138"/>
                <a:gd name="T20" fmla="*/ 74 w 180"/>
                <a:gd name="T21" fmla="*/ 66 h 138"/>
                <a:gd name="T22" fmla="*/ 60 w 180"/>
                <a:gd name="T23" fmla="*/ 65 h 138"/>
                <a:gd name="T24" fmla="*/ 40 w 180"/>
                <a:gd name="T25" fmla="*/ 4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0" h="138">
                  <a:moveTo>
                    <a:pt x="40" y="42"/>
                  </a:moveTo>
                  <a:cubicBezTo>
                    <a:pt x="36" y="39"/>
                    <a:pt x="30" y="38"/>
                    <a:pt x="27" y="42"/>
                  </a:cubicBezTo>
                  <a:cubicBezTo>
                    <a:pt x="3" y="66"/>
                    <a:pt x="3" y="66"/>
                    <a:pt x="3" y="66"/>
                  </a:cubicBezTo>
                  <a:cubicBezTo>
                    <a:pt x="0" y="69"/>
                    <a:pt x="0" y="75"/>
                    <a:pt x="3" y="79"/>
                  </a:cubicBezTo>
                  <a:cubicBezTo>
                    <a:pt x="59" y="135"/>
                    <a:pt x="59" y="135"/>
                    <a:pt x="59" y="135"/>
                  </a:cubicBezTo>
                  <a:cubicBezTo>
                    <a:pt x="63" y="138"/>
                    <a:pt x="69" y="138"/>
                    <a:pt x="72" y="135"/>
                  </a:cubicBezTo>
                  <a:cubicBezTo>
                    <a:pt x="176" y="31"/>
                    <a:pt x="176" y="31"/>
                    <a:pt x="176" y="31"/>
                  </a:cubicBezTo>
                  <a:cubicBezTo>
                    <a:pt x="179" y="27"/>
                    <a:pt x="180" y="21"/>
                    <a:pt x="176" y="18"/>
                  </a:cubicBezTo>
                  <a:cubicBezTo>
                    <a:pt x="162" y="4"/>
                    <a:pt x="162" y="4"/>
                    <a:pt x="162" y="4"/>
                  </a:cubicBezTo>
                  <a:cubicBezTo>
                    <a:pt x="159" y="0"/>
                    <a:pt x="153" y="0"/>
                    <a:pt x="149" y="3"/>
                  </a:cubicBezTo>
                  <a:cubicBezTo>
                    <a:pt x="74" y="66"/>
                    <a:pt x="74" y="66"/>
                    <a:pt x="74" y="66"/>
                  </a:cubicBezTo>
                  <a:cubicBezTo>
                    <a:pt x="70" y="69"/>
                    <a:pt x="64" y="68"/>
                    <a:pt x="60" y="65"/>
                  </a:cubicBezTo>
                  <a:lnTo>
                    <a:pt x="40" y="4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3" name="Freeform 7"/>
            <p:cNvSpPr/>
            <p:nvPr/>
          </p:nvSpPr>
          <p:spPr bwMode="auto">
            <a:xfrm>
              <a:off x="5540375" y="2868613"/>
              <a:ext cx="941388" cy="1117600"/>
            </a:xfrm>
            <a:custGeom>
              <a:avLst/>
              <a:gdLst>
                <a:gd name="T0" fmla="*/ 233 w 251"/>
                <a:gd name="T1" fmla="*/ 279 h 298"/>
                <a:gd name="T2" fmla="*/ 19 w 251"/>
                <a:gd name="T3" fmla="*/ 279 h 298"/>
                <a:gd name="T4" fmla="*/ 19 w 251"/>
                <a:gd name="T5" fmla="*/ 38 h 298"/>
                <a:gd name="T6" fmla="*/ 44 w 251"/>
                <a:gd name="T7" fmla="*/ 38 h 298"/>
                <a:gd name="T8" fmla="*/ 44 w 251"/>
                <a:gd name="T9" fmla="*/ 47 h 298"/>
                <a:gd name="T10" fmla="*/ 54 w 251"/>
                <a:gd name="T11" fmla="*/ 57 h 298"/>
                <a:gd name="T12" fmla="*/ 56 w 251"/>
                <a:gd name="T13" fmla="*/ 57 h 298"/>
                <a:gd name="T14" fmla="*/ 65 w 251"/>
                <a:gd name="T15" fmla="*/ 47 h 298"/>
                <a:gd name="T16" fmla="*/ 65 w 251"/>
                <a:gd name="T17" fmla="*/ 38 h 298"/>
                <a:gd name="T18" fmla="*/ 92 w 251"/>
                <a:gd name="T19" fmla="*/ 38 h 298"/>
                <a:gd name="T20" fmla="*/ 92 w 251"/>
                <a:gd name="T21" fmla="*/ 47 h 298"/>
                <a:gd name="T22" fmla="*/ 102 w 251"/>
                <a:gd name="T23" fmla="*/ 57 h 298"/>
                <a:gd name="T24" fmla="*/ 104 w 251"/>
                <a:gd name="T25" fmla="*/ 57 h 298"/>
                <a:gd name="T26" fmla="*/ 113 w 251"/>
                <a:gd name="T27" fmla="*/ 47 h 298"/>
                <a:gd name="T28" fmla="*/ 113 w 251"/>
                <a:gd name="T29" fmla="*/ 38 h 298"/>
                <a:gd name="T30" fmla="*/ 140 w 251"/>
                <a:gd name="T31" fmla="*/ 38 h 298"/>
                <a:gd name="T32" fmla="*/ 140 w 251"/>
                <a:gd name="T33" fmla="*/ 47 h 298"/>
                <a:gd name="T34" fmla="*/ 150 w 251"/>
                <a:gd name="T35" fmla="*/ 57 h 298"/>
                <a:gd name="T36" fmla="*/ 152 w 251"/>
                <a:gd name="T37" fmla="*/ 57 h 298"/>
                <a:gd name="T38" fmla="*/ 161 w 251"/>
                <a:gd name="T39" fmla="*/ 47 h 298"/>
                <a:gd name="T40" fmla="*/ 161 w 251"/>
                <a:gd name="T41" fmla="*/ 38 h 298"/>
                <a:gd name="T42" fmla="*/ 189 w 251"/>
                <a:gd name="T43" fmla="*/ 38 h 298"/>
                <a:gd name="T44" fmla="*/ 189 w 251"/>
                <a:gd name="T45" fmla="*/ 47 h 298"/>
                <a:gd name="T46" fmla="*/ 198 w 251"/>
                <a:gd name="T47" fmla="*/ 57 h 298"/>
                <a:gd name="T48" fmla="*/ 200 w 251"/>
                <a:gd name="T49" fmla="*/ 57 h 298"/>
                <a:gd name="T50" fmla="*/ 210 w 251"/>
                <a:gd name="T51" fmla="*/ 47 h 298"/>
                <a:gd name="T52" fmla="*/ 210 w 251"/>
                <a:gd name="T53" fmla="*/ 38 h 298"/>
                <a:gd name="T54" fmla="*/ 215 w 251"/>
                <a:gd name="T55" fmla="*/ 38 h 298"/>
                <a:gd name="T56" fmla="*/ 233 w 251"/>
                <a:gd name="T57" fmla="*/ 55 h 298"/>
                <a:gd name="T58" fmla="*/ 233 w 251"/>
                <a:gd name="T59" fmla="*/ 114 h 298"/>
                <a:gd name="T60" fmla="*/ 251 w 251"/>
                <a:gd name="T61" fmla="*/ 98 h 298"/>
                <a:gd name="T62" fmla="*/ 251 w 251"/>
                <a:gd name="T63" fmla="*/ 47 h 298"/>
                <a:gd name="T64" fmla="*/ 223 w 251"/>
                <a:gd name="T65" fmla="*/ 19 h 298"/>
                <a:gd name="T66" fmla="*/ 210 w 251"/>
                <a:gd name="T67" fmla="*/ 19 h 298"/>
                <a:gd name="T68" fmla="*/ 210 w 251"/>
                <a:gd name="T69" fmla="*/ 10 h 298"/>
                <a:gd name="T70" fmla="*/ 200 w 251"/>
                <a:gd name="T71" fmla="*/ 0 h 298"/>
                <a:gd name="T72" fmla="*/ 198 w 251"/>
                <a:gd name="T73" fmla="*/ 0 h 298"/>
                <a:gd name="T74" fmla="*/ 189 w 251"/>
                <a:gd name="T75" fmla="*/ 10 h 298"/>
                <a:gd name="T76" fmla="*/ 189 w 251"/>
                <a:gd name="T77" fmla="*/ 19 h 298"/>
                <a:gd name="T78" fmla="*/ 161 w 251"/>
                <a:gd name="T79" fmla="*/ 19 h 298"/>
                <a:gd name="T80" fmla="*/ 161 w 251"/>
                <a:gd name="T81" fmla="*/ 10 h 298"/>
                <a:gd name="T82" fmla="*/ 152 w 251"/>
                <a:gd name="T83" fmla="*/ 0 h 298"/>
                <a:gd name="T84" fmla="*/ 150 w 251"/>
                <a:gd name="T85" fmla="*/ 0 h 298"/>
                <a:gd name="T86" fmla="*/ 140 w 251"/>
                <a:gd name="T87" fmla="*/ 10 h 298"/>
                <a:gd name="T88" fmla="*/ 140 w 251"/>
                <a:gd name="T89" fmla="*/ 19 h 298"/>
                <a:gd name="T90" fmla="*/ 113 w 251"/>
                <a:gd name="T91" fmla="*/ 19 h 298"/>
                <a:gd name="T92" fmla="*/ 113 w 251"/>
                <a:gd name="T93" fmla="*/ 10 h 298"/>
                <a:gd name="T94" fmla="*/ 104 w 251"/>
                <a:gd name="T95" fmla="*/ 0 h 298"/>
                <a:gd name="T96" fmla="*/ 102 w 251"/>
                <a:gd name="T97" fmla="*/ 0 h 298"/>
                <a:gd name="T98" fmla="*/ 92 w 251"/>
                <a:gd name="T99" fmla="*/ 10 h 298"/>
                <a:gd name="T100" fmla="*/ 92 w 251"/>
                <a:gd name="T101" fmla="*/ 19 h 298"/>
                <a:gd name="T102" fmla="*/ 65 w 251"/>
                <a:gd name="T103" fmla="*/ 19 h 298"/>
                <a:gd name="T104" fmla="*/ 65 w 251"/>
                <a:gd name="T105" fmla="*/ 10 h 298"/>
                <a:gd name="T106" fmla="*/ 56 w 251"/>
                <a:gd name="T107" fmla="*/ 0 h 298"/>
                <a:gd name="T108" fmla="*/ 54 w 251"/>
                <a:gd name="T109" fmla="*/ 0 h 298"/>
                <a:gd name="T110" fmla="*/ 44 w 251"/>
                <a:gd name="T111" fmla="*/ 10 h 298"/>
                <a:gd name="T112" fmla="*/ 44 w 251"/>
                <a:gd name="T113" fmla="*/ 19 h 298"/>
                <a:gd name="T114" fmla="*/ 0 w 251"/>
                <a:gd name="T115" fmla="*/ 19 h 298"/>
                <a:gd name="T116" fmla="*/ 0 w 251"/>
                <a:gd name="T117" fmla="*/ 298 h 298"/>
                <a:gd name="T118" fmla="*/ 251 w 251"/>
                <a:gd name="T119" fmla="*/ 298 h 298"/>
                <a:gd name="T120" fmla="*/ 251 w 251"/>
                <a:gd name="T121" fmla="*/ 199 h 298"/>
                <a:gd name="T122" fmla="*/ 233 w 251"/>
                <a:gd name="T123" fmla="*/ 218 h 298"/>
                <a:gd name="T124" fmla="*/ 233 w 251"/>
                <a:gd name="T125" fmla="*/ 279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51" h="298">
                  <a:moveTo>
                    <a:pt x="233" y="279"/>
                  </a:moveTo>
                  <a:cubicBezTo>
                    <a:pt x="19" y="279"/>
                    <a:pt x="19" y="279"/>
                    <a:pt x="19" y="279"/>
                  </a:cubicBezTo>
                  <a:cubicBezTo>
                    <a:pt x="19" y="38"/>
                    <a:pt x="19" y="38"/>
                    <a:pt x="19" y="38"/>
                  </a:cubicBezTo>
                  <a:cubicBezTo>
                    <a:pt x="44" y="38"/>
                    <a:pt x="44" y="38"/>
                    <a:pt x="44" y="38"/>
                  </a:cubicBezTo>
                  <a:cubicBezTo>
                    <a:pt x="44" y="47"/>
                    <a:pt x="44" y="47"/>
                    <a:pt x="44" y="47"/>
                  </a:cubicBezTo>
                  <a:cubicBezTo>
                    <a:pt x="44" y="52"/>
                    <a:pt x="48" y="57"/>
                    <a:pt x="54" y="57"/>
                  </a:cubicBezTo>
                  <a:cubicBezTo>
                    <a:pt x="56" y="57"/>
                    <a:pt x="56" y="57"/>
                    <a:pt x="56" y="57"/>
                  </a:cubicBezTo>
                  <a:cubicBezTo>
                    <a:pt x="61" y="57"/>
                    <a:pt x="65" y="52"/>
                    <a:pt x="65" y="47"/>
                  </a:cubicBezTo>
                  <a:cubicBezTo>
                    <a:pt x="65" y="38"/>
                    <a:pt x="65" y="38"/>
                    <a:pt x="65" y="38"/>
                  </a:cubicBezTo>
                  <a:cubicBezTo>
                    <a:pt x="92" y="38"/>
                    <a:pt x="92" y="38"/>
                    <a:pt x="92" y="38"/>
                  </a:cubicBezTo>
                  <a:cubicBezTo>
                    <a:pt x="92" y="47"/>
                    <a:pt x="92" y="47"/>
                    <a:pt x="92" y="47"/>
                  </a:cubicBezTo>
                  <a:cubicBezTo>
                    <a:pt x="92" y="52"/>
                    <a:pt x="97" y="57"/>
                    <a:pt x="102" y="57"/>
                  </a:cubicBezTo>
                  <a:cubicBezTo>
                    <a:pt x="104" y="57"/>
                    <a:pt x="104" y="57"/>
                    <a:pt x="104" y="57"/>
                  </a:cubicBezTo>
                  <a:cubicBezTo>
                    <a:pt x="109" y="57"/>
                    <a:pt x="113" y="52"/>
                    <a:pt x="113" y="47"/>
                  </a:cubicBezTo>
                  <a:cubicBezTo>
                    <a:pt x="113" y="38"/>
                    <a:pt x="113" y="38"/>
                    <a:pt x="113" y="38"/>
                  </a:cubicBezTo>
                  <a:cubicBezTo>
                    <a:pt x="140" y="38"/>
                    <a:pt x="140" y="38"/>
                    <a:pt x="140" y="38"/>
                  </a:cubicBezTo>
                  <a:cubicBezTo>
                    <a:pt x="140" y="47"/>
                    <a:pt x="140" y="47"/>
                    <a:pt x="140" y="47"/>
                  </a:cubicBezTo>
                  <a:cubicBezTo>
                    <a:pt x="140" y="52"/>
                    <a:pt x="145" y="57"/>
                    <a:pt x="150" y="57"/>
                  </a:cubicBezTo>
                  <a:cubicBezTo>
                    <a:pt x="152" y="57"/>
                    <a:pt x="152" y="57"/>
                    <a:pt x="152" y="57"/>
                  </a:cubicBezTo>
                  <a:cubicBezTo>
                    <a:pt x="157" y="57"/>
                    <a:pt x="161" y="52"/>
                    <a:pt x="161" y="47"/>
                  </a:cubicBezTo>
                  <a:cubicBezTo>
                    <a:pt x="161" y="38"/>
                    <a:pt x="161" y="38"/>
                    <a:pt x="161" y="38"/>
                  </a:cubicBezTo>
                  <a:cubicBezTo>
                    <a:pt x="189" y="38"/>
                    <a:pt x="189" y="38"/>
                    <a:pt x="189" y="38"/>
                  </a:cubicBezTo>
                  <a:cubicBezTo>
                    <a:pt x="189" y="47"/>
                    <a:pt x="189" y="47"/>
                    <a:pt x="189" y="47"/>
                  </a:cubicBezTo>
                  <a:cubicBezTo>
                    <a:pt x="189" y="52"/>
                    <a:pt x="193" y="57"/>
                    <a:pt x="198" y="57"/>
                  </a:cubicBezTo>
                  <a:cubicBezTo>
                    <a:pt x="200" y="57"/>
                    <a:pt x="200" y="57"/>
                    <a:pt x="200" y="57"/>
                  </a:cubicBezTo>
                  <a:cubicBezTo>
                    <a:pt x="205" y="57"/>
                    <a:pt x="210" y="52"/>
                    <a:pt x="210" y="47"/>
                  </a:cubicBezTo>
                  <a:cubicBezTo>
                    <a:pt x="210" y="38"/>
                    <a:pt x="210" y="38"/>
                    <a:pt x="210" y="38"/>
                  </a:cubicBezTo>
                  <a:cubicBezTo>
                    <a:pt x="215" y="38"/>
                    <a:pt x="215" y="38"/>
                    <a:pt x="215" y="38"/>
                  </a:cubicBezTo>
                  <a:cubicBezTo>
                    <a:pt x="233" y="55"/>
                    <a:pt x="233" y="55"/>
                    <a:pt x="233" y="55"/>
                  </a:cubicBezTo>
                  <a:cubicBezTo>
                    <a:pt x="233" y="114"/>
                    <a:pt x="233" y="114"/>
                    <a:pt x="233" y="114"/>
                  </a:cubicBezTo>
                  <a:cubicBezTo>
                    <a:pt x="251" y="98"/>
                    <a:pt x="251" y="98"/>
                    <a:pt x="251" y="98"/>
                  </a:cubicBezTo>
                  <a:cubicBezTo>
                    <a:pt x="251" y="47"/>
                    <a:pt x="251" y="47"/>
                    <a:pt x="251" y="47"/>
                  </a:cubicBezTo>
                  <a:cubicBezTo>
                    <a:pt x="223" y="19"/>
                    <a:pt x="223" y="19"/>
                    <a:pt x="223" y="19"/>
                  </a:cubicBezTo>
                  <a:cubicBezTo>
                    <a:pt x="210" y="19"/>
                    <a:pt x="210" y="19"/>
                    <a:pt x="210" y="19"/>
                  </a:cubicBezTo>
                  <a:cubicBezTo>
                    <a:pt x="210" y="10"/>
                    <a:pt x="210" y="10"/>
                    <a:pt x="210" y="10"/>
                  </a:cubicBezTo>
                  <a:cubicBezTo>
                    <a:pt x="210" y="4"/>
                    <a:pt x="205" y="0"/>
                    <a:pt x="200" y="0"/>
                  </a:cubicBezTo>
                  <a:cubicBezTo>
                    <a:pt x="198" y="0"/>
                    <a:pt x="198" y="0"/>
                    <a:pt x="198" y="0"/>
                  </a:cubicBezTo>
                  <a:cubicBezTo>
                    <a:pt x="193" y="0"/>
                    <a:pt x="189" y="4"/>
                    <a:pt x="189" y="10"/>
                  </a:cubicBezTo>
                  <a:cubicBezTo>
                    <a:pt x="189" y="19"/>
                    <a:pt x="189" y="19"/>
                    <a:pt x="189" y="19"/>
                  </a:cubicBezTo>
                  <a:cubicBezTo>
                    <a:pt x="161" y="19"/>
                    <a:pt x="161" y="19"/>
                    <a:pt x="161" y="19"/>
                  </a:cubicBezTo>
                  <a:cubicBezTo>
                    <a:pt x="161" y="10"/>
                    <a:pt x="161" y="10"/>
                    <a:pt x="161" y="10"/>
                  </a:cubicBezTo>
                  <a:cubicBezTo>
                    <a:pt x="161" y="4"/>
                    <a:pt x="157" y="0"/>
                    <a:pt x="152" y="0"/>
                  </a:cubicBezTo>
                  <a:cubicBezTo>
                    <a:pt x="150" y="0"/>
                    <a:pt x="150" y="0"/>
                    <a:pt x="150" y="0"/>
                  </a:cubicBezTo>
                  <a:cubicBezTo>
                    <a:pt x="145" y="0"/>
                    <a:pt x="140" y="4"/>
                    <a:pt x="140" y="10"/>
                  </a:cubicBezTo>
                  <a:cubicBezTo>
                    <a:pt x="140" y="19"/>
                    <a:pt x="140" y="19"/>
                    <a:pt x="140" y="19"/>
                  </a:cubicBezTo>
                  <a:cubicBezTo>
                    <a:pt x="113" y="19"/>
                    <a:pt x="113" y="19"/>
                    <a:pt x="113" y="19"/>
                  </a:cubicBezTo>
                  <a:cubicBezTo>
                    <a:pt x="113" y="10"/>
                    <a:pt x="113" y="10"/>
                    <a:pt x="113" y="10"/>
                  </a:cubicBezTo>
                  <a:cubicBezTo>
                    <a:pt x="113" y="4"/>
                    <a:pt x="109" y="0"/>
                    <a:pt x="104" y="0"/>
                  </a:cubicBezTo>
                  <a:cubicBezTo>
                    <a:pt x="102" y="0"/>
                    <a:pt x="102" y="0"/>
                    <a:pt x="102" y="0"/>
                  </a:cubicBezTo>
                  <a:cubicBezTo>
                    <a:pt x="97" y="0"/>
                    <a:pt x="92" y="4"/>
                    <a:pt x="92" y="10"/>
                  </a:cubicBezTo>
                  <a:cubicBezTo>
                    <a:pt x="92" y="19"/>
                    <a:pt x="92" y="19"/>
                    <a:pt x="92" y="19"/>
                  </a:cubicBezTo>
                  <a:cubicBezTo>
                    <a:pt x="65" y="19"/>
                    <a:pt x="65" y="19"/>
                    <a:pt x="65" y="19"/>
                  </a:cubicBezTo>
                  <a:cubicBezTo>
                    <a:pt x="65" y="10"/>
                    <a:pt x="65" y="10"/>
                    <a:pt x="65" y="10"/>
                  </a:cubicBezTo>
                  <a:cubicBezTo>
                    <a:pt x="65" y="4"/>
                    <a:pt x="61" y="0"/>
                    <a:pt x="56" y="0"/>
                  </a:cubicBezTo>
                  <a:cubicBezTo>
                    <a:pt x="54" y="0"/>
                    <a:pt x="54" y="0"/>
                    <a:pt x="54" y="0"/>
                  </a:cubicBezTo>
                  <a:cubicBezTo>
                    <a:pt x="48" y="0"/>
                    <a:pt x="44" y="4"/>
                    <a:pt x="44" y="10"/>
                  </a:cubicBezTo>
                  <a:cubicBezTo>
                    <a:pt x="44" y="19"/>
                    <a:pt x="44" y="19"/>
                    <a:pt x="44" y="19"/>
                  </a:cubicBezTo>
                  <a:cubicBezTo>
                    <a:pt x="0" y="19"/>
                    <a:pt x="0" y="19"/>
                    <a:pt x="0" y="19"/>
                  </a:cubicBezTo>
                  <a:cubicBezTo>
                    <a:pt x="0" y="298"/>
                    <a:pt x="0" y="298"/>
                    <a:pt x="0" y="298"/>
                  </a:cubicBezTo>
                  <a:cubicBezTo>
                    <a:pt x="251" y="298"/>
                    <a:pt x="251" y="298"/>
                    <a:pt x="251" y="298"/>
                  </a:cubicBezTo>
                  <a:cubicBezTo>
                    <a:pt x="251" y="199"/>
                    <a:pt x="251" y="199"/>
                    <a:pt x="251" y="199"/>
                  </a:cubicBezTo>
                  <a:cubicBezTo>
                    <a:pt x="233" y="218"/>
                    <a:pt x="233" y="218"/>
                    <a:pt x="233" y="218"/>
                  </a:cubicBezTo>
                  <a:lnTo>
                    <a:pt x="233" y="27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Tree>
  </p:cSld>
  <p:clrMapOvr>
    <a:masterClrMapping/>
  </p:clrMapOvr>
  <p:timing>
    <p:tnLst>
      <p:par>
        <p:cTn id="1" dur="indefinite" restart="never" nodeType="tmRoot"/>
      </p:par>
    </p:tnLst>
  </p:timing>
</p:sldLayout>
</file>

<file path=ppt/slideLayouts/slideLayout195.xml><?xml version="1.0" encoding="utf-8"?>
<p:sldLayout xmlns:a="http://schemas.openxmlformats.org/drawingml/2006/main" xmlns:r="http://schemas.openxmlformats.org/officeDocument/2006/relationships" xmlns:p="http://schemas.openxmlformats.org/presentationml/2006/main" userDrawn="1">
  <p:cSld name="10#思考题">
    <p:spTree>
      <p:nvGrpSpPr>
        <p:cNvPr id="1" name=""/>
        <p:cNvGrpSpPr/>
        <p:nvPr/>
      </p:nvGrpSpPr>
      <p:grpSpPr>
        <a:xfrm>
          <a:off x="0" y="0"/>
          <a:ext cx="0" cy="0"/>
          <a:chOff x="0" y="0"/>
          <a:chExt cx="0" cy="0"/>
        </a:xfrm>
      </p:grpSpPr>
      <p:sp>
        <p:nvSpPr>
          <p:cNvPr id="4" name="文本占位符 6"/>
          <p:cNvSpPr>
            <a:spLocks noGrp="1"/>
          </p:cNvSpPr>
          <p:nvPr>
            <p:ph type="body" sz="quarter" idx="10" hasCustomPrompt="1"/>
          </p:nvPr>
        </p:nvSpPr>
        <p:spPr>
          <a:xfrm>
            <a:off x="912285" y="1233487"/>
            <a:ext cx="10560049" cy="4680000"/>
          </a:xfrm>
        </p:spPr>
        <p:txBody>
          <a:bodyPr/>
          <a:lstStyle>
            <a:lvl1pPr marL="457200" marR="0" indent="-457200" algn="just" defTabSz="802005" rtl="0" eaLnBrk="1" fontAlgn="base" latinLnBrk="0" hangingPunct="1">
              <a:lnSpc>
                <a:spcPct val="140000"/>
              </a:lnSpc>
              <a:spcBef>
                <a:spcPct val="30000"/>
              </a:spcBef>
              <a:spcAft>
                <a:spcPct val="0"/>
              </a:spcAft>
              <a:buClr>
                <a:srgbClr val="808080"/>
              </a:buClr>
              <a:buSzPct val="100000"/>
              <a:buFont typeface="+mj-lt"/>
              <a:buAutoNum type="arabicPeriod"/>
              <a:defRPr sz="2000">
                <a:latin typeface="+mn-ea"/>
                <a:ea typeface="+mn-ea"/>
                <a:cs typeface="Arial" panose="020B0604020202020204" pitchFamily="34" charset="0"/>
              </a:defRPr>
            </a:lvl1pPr>
            <a:lvl2pPr marL="401320" indent="0" algn="just">
              <a:buSzPct val="100000"/>
              <a:buFont typeface="+mj-lt"/>
              <a:buNone/>
              <a:defRPr sz="1800"/>
            </a:lvl2pPr>
            <a:lvl3pPr>
              <a:defRPr/>
            </a:lvl3pPr>
            <a:lvl5pPr>
              <a:buNone/>
              <a:defRPr/>
            </a:lvl5pPr>
          </a:lstStyle>
          <a:p>
            <a:r>
              <a:rPr lang="zh-CN" altLang="en-US" dirty="0"/>
              <a:t>此版式用于思考题</a:t>
            </a:r>
            <a:r>
              <a:rPr lang="en-US" altLang="zh-CN" dirty="0"/>
              <a:t>-201501</a:t>
            </a:r>
            <a:r>
              <a:rPr lang="zh-CN" altLang="en-US" dirty="0"/>
              <a:t>具体格式（序号格式需以模板展示</a:t>
            </a:r>
            <a:r>
              <a:rPr lang="zh-CN" altLang="en-US" dirty="0" smtClean="0"/>
              <a:t>）</a:t>
            </a:r>
            <a:endParaRPr lang="en-US" altLang="zh-CN" dirty="0"/>
          </a:p>
        </p:txBody>
      </p:sp>
      <p:sp>
        <p:nvSpPr>
          <p:cNvPr id="5" name="TextBox 10"/>
          <p:cNvSpPr txBox="1"/>
          <p:nvPr userDrawn="1"/>
        </p:nvSpPr>
        <p:spPr bwMode="auto">
          <a:xfrm>
            <a:off x="1595500" y="408779"/>
            <a:ext cx="1665402" cy="639559"/>
          </a:xfrm>
          <a:prstGeom prst="rect">
            <a:avLst/>
          </a:prstGeom>
          <a:noFill/>
          <a:ln w="9525">
            <a:noFill/>
            <a:miter lim="800000"/>
          </a:ln>
        </p:spPr>
        <p:txBody>
          <a:bodyPr wrap="square" lIns="99980" tIns="49987" rIns="99980" bIns="49987" rtlCol="0">
            <a:spAutoFit/>
          </a:bodyPr>
          <a:lstStyle/>
          <a:p>
            <a:pPr defTabSz="1001395" eaLnBrk="0" hangingPunct="0"/>
            <a:r>
              <a:rPr lang="zh-CN" altLang="en-US" sz="3500" b="1" dirty="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rPr>
              <a:t>思考题</a:t>
            </a:r>
            <a:endParaRPr lang="zh-CN" altLang="en-US" sz="3500" b="1" dirty="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9"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10" name="组合 9"/>
          <p:cNvGrpSpPr/>
          <p:nvPr userDrawn="1"/>
        </p:nvGrpSpPr>
        <p:grpSpPr>
          <a:xfrm>
            <a:off x="479376" y="424270"/>
            <a:ext cx="495619" cy="592462"/>
            <a:chOff x="5554662" y="2422526"/>
            <a:chExt cx="690564" cy="825500"/>
          </a:xfrm>
          <a:solidFill>
            <a:schemeClr val="bg1"/>
          </a:solidFill>
        </p:grpSpPr>
        <p:sp>
          <p:nvSpPr>
            <p:cNvPr id="11" name="Freeform 30"/>
            <p:cNvSpPr/>
            <p:nvPr/>
          </p:nvSpPr>
          <p:spPr bwMode="auto">
            <a:xfrm>
              <a:off x="5554662" y="2487613"/>
              <a:ext cx="258763" cy="760413"/>
            </a:xfrm>
            <a:custGeom>
              <a:avLst/>
              <a:gdLst>
                <a:gd name="T0" fmla="*/ 233 w 245"/>
                <a:gd name="T1" fmla="*/ 722 h 722"/>
                <a:gd name="T2" fmla="*/ 245 w 245"/>
                <a:gd name="T3" fmla="*/ 710 h 722"/>
                <a:gd name="T4" fmla="*/ 245 w 245"/>
                <a:gd name="T5" fmla="*/ 614 h 722"/>
                <a:gd name="T6" fmla="*/ 187 w 245"/>
                <a:gd name="T7" fmla="*/ 559 h 722"/>
                <a:gd name="T8" fmla="*/ 93 w 245"/>
                <a:gd name="T9" fmla="*/ 499 h 722"/>
                <a:gd name="T10" fmla="*/ 93 w 245"/>
                <a:gd name="T11" fmla="*/ 401 h 722"/>
                <a:gd name="T12" fmla="*/ 82 w 245"/>
                <a:gd name="T13" fmla="*/ 398 h 722"/>
                <a:gd name="T14" fmla="*/ 38 w 245"/>
                <a:gd name="T15" fmla="*/ 381 h 722"/>
                <a:gd name="T16" fmla="*/ 102 w 245"/>
                <a:gd name="T17" fmla="*/ 255 h 722"/>
                <a:gd name="T18" fmla="*/ 106 w 245"/>
                <a:gd name="T19" fmla="*/ 250 h 722"/>
                <a:gd name="T20" fmla="*/ 105 w 245"/>
                <a:gd name="T21" fmla="*/ 244 h 722"/>
                <a:gd name="T22" fmla="*/ 218 w 245"/>
                <a:gd name="T23" fmla="*/ 31 h 722"/>
                <a:gd name="T24" fmla="*/ 225 w 245"/>
                <a:gd name="T25" fmla="*/ 15 h 722"/>
                <a:gd name="T26" fmla="*/ 222 w 245"/>
                <a:gd name="T27" fmla="*/ 9 h 722"/>
                <a:gd name="T28" fmla="*/ 207 w 245"/>
                <a:gd name="T29" fmla="*/ 3 h 722"/>
                <a:gd name="T30" fmla="*/ 86 w 245"/>
                <a:gd name="T31" fmla="*/ 148 h 722"/>
                <a:gd name="T32" fmla="*/ 75 w 245"/>
                <a:gd name="T33" fmla="*/ 240 h 722"/>
                <a:gd name="T34" fmla="*/ 8 w 245"/>
                <a:gd name="T35" fmla="*/ 390 h 722"/>
                <a:gd name="T36" fmla="*/ 8 w 245"/>
                <a:gd name="T37" fmla="*/ 391 h 722"/>
                <a:gd name="T38" fmla="*/ 8 w 245"/>
                <a:gd name="T39" fmla="*/ 393 h 722"/>
                <a:gd name="T40" fmla="*/ 63 w 245"/>
                <a:gd name="T41" fmla="*/ 424 h 722"/>
                <a:gd name="T42" fmla="*/ 63 w 245"/>
                <a:gd name="T43" fmla="*/ 500 h 722"/>
                <a:gd name="T44" fmla="*/ 179 w 245"/>
                <a:gd name="T45" fmla="*/ 588 h 722"/>
                <a:gd name="T46" fmla="*/ 215 w 245"/>
                <a:gd name="T47" fmla="*/ 612 h 722"/>
                <a:gd name="T48" fmla="*/ 215 w 245"/>
                <a:gd name="T49" fmla="*/ 614 h 722"/>
                <a:gd name="T50" fmla="*/ 215 w 245"/>
                <a:gd name="T51" fmla="*/ 710 h 722"/>
                <a:gd name="T52" fmla="*/ 227 w 245"/>
                <a:gd name="T53" fmla="*/ 722 h 722"/>
                <a:gd name="T54" fmla="*/ 233 w 245"/>
                <a:gd name="T55" fmla="*/ 722 h 7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5" h="722">
                  <a:moveTo>
                    <a:pt x="233" y="722"/>
                  </a:moveTo>
                  <a:cubicBezTo>
                    <a:pt x="240" y="722"/>
                    <a:pt x="245" y="717"/>
                    <a:pt x="245" y="710"/>
                  </a:cubicBezTo>
                  <a:cubicBezTo>
                    <a:pt x="245" y="614"/>
                    <a:pt x="245" y="614"/>
                    <a:pt x="245" y="614"/>
                  </a:cubicBezTo>
                  <a:cubicBezTo>
                    <a:pt x="245" y="605"/>
                    <a:pt x="242" y="574"/>
                    <a:pt x="187" y="559"/>
                  </a:cubicBezTo>
                  <a:cubicBezTo>
                    <a:pt x="128" y="543"/>
                    <a:pt x="94" y="522"/>
                    <a:pt x="93" y="499"/>
                  </a:cubicBezTo>
                  <a:cubicBezTo>
                    <a:pt x="93" y="401"/>
                    <a:pt x="93" y="401"/>
                    <a:pt x="93" y="401"/>
                  </a:cubicBezTo>
                  <a:cubicBezTo>
                    <a:pt x="82" y="398"/>
                    <a:pt x="82" y="398"/>
                    <a:pt x="82" y="398"/>
                  </a:cubicBezTo>
                  <a:cubicBezTo>
                    <a:pt x="64" y="393"/>
                    <a:pt x="45" y="385"/>
                    <a:pt x="38" y="381"/>
                  </a:cubicBezTo>
                  <a:cubicBezTo>
                    <a:pt x="38" y="369"/>
                    <a:pt x="44" y="325"/>
                    <a:pt x="102" y="255"/>
                  </a:cubicBezTo>
                  <a:cubicBezTo>
                    <a:pt x="106" y="250"/>
                    <a:pt x="106" y="250"/>
                    <a:pt x="106" y="250"/>
                  </a:cubicBezTo>
                  <a:cubicBezTo>
                    <a:pt x="105" y="244"/>
                    <a:pt x="105" y="244"/>
                    <a:pt x="105" y="244"/>
                  </a:cubicBezTo>
                  <a:cubicBezTo>
                    <a:pt x="105" y="237"/>
                    <a:pt x="92" y="92"/>
                    <a:pt x="218" y="31"/>
                  </a:cubicBezTo>
                  <a:cubicBezTo>
                    <a:pt x="224" y="28"/>
                    <a:pt x="227" y="21"/>
                    <a:pt x="225" y="15"/>
                  </a:cubicBezTo>
                  <a:cubicBezTo>
                    <a:pt x="222" y="9"/>
                    <a:pt x="222" y="9"/>
                    <a:pt x="222" y="9"/>
                  </a:cubicBezTo>
                  <a:cubicBezTo>
                    <a:pt x="220" y="3"/>
                    <a:pt x="213" y="0"/>
                    <a:pt x="207" y="3"/>
                  </a:cubicBezTo>
                  <a:cubicBezTo>
                    <a:pt x="147" y="31"/>
                    <a:pt x="105" y="81"/>
                    <a:pt x="86" y="148"/>
                  </a:cubicBezTo>
                  <a:cubicBezTo>
                    <a:pt x="74" y="189"/>
                    <a:pt x="74" y="226"/>
                    <a:pt x="75" y="240"/>
                  </a:cubicBezTo>
                  <a:cubicBezTo>
                    <a:pt x="0" y="333"/>
                    <a:pt x="7" y="385"/>
                    <a:pt x="8" y="390"/>
                  </a:cubicBezTo>
                  <a:cubicBezTo>
                    <a:pt x="8" y="391"/>
                    <a:pt x="8" y="391"/>
                    <a:pt x="8" y="391"/>
                  </a:cubicBezTo>
                  <a:cubicBezTo>
                    <a:pt x="8" y="393"/>
                    <a:pt x="8" y="393"/>
                    <a:pt x="8" y="393"/>
                  </a:cubicBezTo>
                  <a:cubicBezTo>
                    <a:pt x="10" y="397"/>
                    <a:pt x="14" y="409"/>
                    <a:pt x="63" y="424"/>
                  </a:cubicBezTo>
                  <a:cubicBezTo>
                    <a:pt x="63" y="500"/>
                    <a:pt x="63" y="500"/>
                    <a:pt x="63" y="500"/>
                  </a:cubicBezTo>
                  <a:cubicBezTo>
                    <a:pt x="65" y="539"/>
                    <a:pt x="104" y="569"/>
                    <a:pt x="179" y="588"/>
                  </a:cubicBezTo>
                  <a:cubicBezTo>
                    <a:pt x="213" y="597"/>
                    <a:pt x="215" y="611"/>
                    <a:pt x="215" y="612"/>
                  </a:cubicBezTo>
                  <a:cubicBezTo>
                    <a:pt x="215" y="614"/>
                    <a:pt x="215" y="614"/>
                    <a:pt x="215" y="614"/>
                  </a:cubicBezTo>
                  <a:cubicBezTo>
                    <a:pt x="215" y="710"/>
                    <a:pt x="215" y="710"/>
                    <a:pt x="215" y="710"/>
                  </a:cubicBezTo>
                  <a:cubicBezTo>
                    <a:pt x="215" y="717"/>
                    <a:pt x="220" y="722"/>
                    <a:pt x="227" y="722"/>
                  </a:cubicBezTo>
                  <a:lnTo>
                    <a:pt x="233" y="72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2" name="Freeform 31"/>
            <p:cNvSpPr/>
            <p:nvPr/>
          </p:nvSpPr>
          <p:spPr bwMode="auto">
            <a:xfrm>
              <a:off x="6029325" y="2752726"/>
              <a:ext cx="169863" cy="495300"/>
            </a:xfrm>
            <a:custGeom>
              <a:avLst/>
              <a:gdLst>
                <a:gd name="T0" fmla="*/ 21 w 162"/>
                <a:gd name="T1" fmla="*/ 470 h 470"/>
                <a:gd name="T2" fmla="*/ 33 w 162"/>
                <a:gd name="T3" fmla="*/ 458 h 470"/>
                <a:gd name="T4" fmla="*/ 33 w 162"/>
                <a:gd name="T5" fmla="*/ 361 h 470"/>
                <a:gd name="T6" fmla="*/ 108 w 162"/>
                <a:gd name="T7" fmla="*/ 168 h 470"/>
                <a:gd name="T8" fmla="*/ 162 w 162"/>
                <a:gd name="T9" fmla="*/ 13 h 470"/>
                <a:gd name="T10" fmla="*/ 151 w 162"/>
                <a:gd name="T11" fmla="*/ 1 h 470"/>
                <a:gd name="T12" fmla="*/ 144 w 162"/>
                <a:gd name="T13" fmla="*/ 0 h 470"/>
                <a:gd name="T14" fmla="*/ 131 w 162"/>
                <a:gd name="T15" fmla="*/ 12 h 470"/>
                <a:gd name="T16" fmla="*/ 84 w 162"/>
                <a:gd name="T17" fmla="*/ 149 h 470"/>
                <a:gd name="T18" fmla="*/ 3 w 162"/>
                <a:gd name="T19" fmla="*/ 362 h 470"/>
                <a:gd name="T20" fmla="*/ 3 w 162"/>
                <a:gd name="T21" fmla="*/ 458 h 470"/>
                <a:gd name="T22" fmla="*/ 15 w 162"/>
                <a:gd name="T23" fmla="*/ 470 h 470"/>
                <a:gd name="T24" fmla="*/ 21 w 162"/>
                <a:gd name="T25" fmla="*/ 470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2" h="470">
                  <a:moveTo>
                    <a:pt x="21" y="470"/>
                  </a:moveTo>
                  <a:cubicBezTo>
                    <a:pt x="28" y="470"/>
                    <a:pt x="33" y="465"/>
                    <a:pt x="33" y="458"/>
                  </a:cubicBezTo>
                  <a:cubicBezTo>
                    <a:pt x="33" y="361"/>
                    <a:pt x="33" y="361"/>
                    <a:pt x="33" y="361"/>
                  </a:cubicBezTo>
                  <a:cubicBezTo>
                    <a:pt x="33" y="360"/>
                    <a:pt x="29" y="262"/>
                    <a:pt x="108" y="168"/>
                  </a:cubicBezTo>
                  <a:cubicBezTo>
                    <a:pt x="137" y="133"/>
                    <a:pt x="157" y="75"/>
                    <a:pt x="162" y="13"/>
                  </a:cubicBezTo>
                  <a:cubicBezTo>
                    <a:pt x="162" y="7"/>
                    <a:pt x="157" y="1"/>
                    <a:pt x="151" y="1"/>
                  </a:cubicBezTo>
                  <a:cubicBezTo>
                    <a:pt x="144" y="0"/>
                    <a:pt x="144" y="0"/>
                    <a:pt x="144" y="0"/>
                  </a:cubicBezTo>
                  <a:cubicBezTo>
                    <a:pt x="138" y="0"/>
                    <a:pt x="132" y="5"/>
                    <a:pt x="131" y="12"/>
                  </a:cubicBezTo>
                  <a:cubicBezTo>
                    <a:pt x="127" y="67"/>
                    <a:pt x="110" y="119"/>
                    <a:pt x="84" y="149"/>
                  </a:cubicBezTo>
                  <a:cubicBezTo>
                    <a:pt x="0" y="249"/>
                    <a:pt x="3" y="353"/>
                    <a:pt x="3" y="362"/>
                  </a:cubicBezTo>
                  <a:cubicBezTo>
                    <a:pt x="3" y="458"/>
                    <a:pt x="3" y="458"/>
                    <a:pt x="3" y="458"/>
                  </a:cubicBezTo>
                  <a:cubicBezTo>
                    <a:pt x="3" y="465"/>
                    <a:pt x="8" y="470"/>
                    <a:pt x="15" y="470"/>
                  </a:cubicBezTo>
                  <a:lnTo>
                    <a:pt x="21" y="47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3" name="Freeform 32"/>
            <p:cNvSpPr/>
            <p:nvPr/>
          </p:nvSpPr>
          <p:spPr bwMode="auto">
            <a:xfrm>
              <a:off x="5851525" y="2489201"/>
              <a:ext cx="325437" cy="406401"/>
            </a:xfrm>
            <a:custGeom>
              <a:avLst/>
              <a:gdLst>
                <a:gd name="T0" fmla="*/ 155 w 309"/>
                <a:gd name="T1" fmla="*/ 386 h 386"/>
                <a:gd name="T2" fmla="*/ 189 w 309"/>
                <a:gd name="T3" fmla="*/ 363 h 386"/>
                <a:gd name="T4" fmla="*/ 208 w 309"/>
                <a:gd name="T5" fmla="*/ 363 h 386"/>
                <a:gd name="T6" fmla="*/ 232 w 309"/>
                <a:gd name="T7" fmla="*/ 353 h 386"/>
                <a:gd name="T8" fmla="*/ 242 w 309"/>
                <a:gd name="T9" fmla="*/ 329 h 386"/>
                <a:gd name="T10" fmla="*/ 242 w 309"/>
                <a:gd name="T11" fmla="*/ 308 h 386"/>
                <a:gd name="T12" fmla="*/ 212 w 309"/>
                <a:gd name="T13" fmla="*/ 308 h 386"/>
                <a:gd name="T14" fmla="*/ 212 w 309"/>
                <a:gd name="T15" fmla="*/ 329 h 386"/>
                <a:gd name="T16" fmla="*/ 210 w 309"/>
                <a:gd name="T17" fmla="*/ 332 h 386"/>
                <a:gd name="T18" fmla="*/ 208 w 309"/>
                <a:gd name="T19" fmla="*/ 333 h 386"/>
                <a:gd name="T20" fmla="*/ 162 w 309"/>
                <a:gd name="T21" fmla="*/ 333 h 386"/>
                <a:gd name="T22" fmla="*/ 162 w 309"/>
                <a:gd name="T23" fmla="*/ 348 h 386"/>
                <a:gd name="T24" fmla="*/ 155 w 309"/>
                <a:gd name="T25" fmla="*/ 356 h 386"/>
                <a:gd name="T26" fmla="*/ 147 w 309"/>
                <a:gd name="T27" fmla="*/ 348 h 386"/>
                <a:gd name="T28" fmla="*/ 147 w 309"/>
                <a:gd name="T29" fmla="*/ 333 h 386"/>
                <a:gd name="T30" fmla="*/ 101 w 309"/>
                <a:gd name="T31" fmla="*/ 333 h 386"/>
                <a:gd name="T32" fmla="*/ 98 w 309"/>
                <a:gd name="T33" fmla="*/ 329 h 386"/>
                <a:gd name="T34" fmla="*/ 98 w 309"/>
                <a:gd name="T35" fmla="*/ 266 h 386"/>
                <a:gd name="T36" fmla="*/ 90 w 309"/>
                <a:gd name="T37" fmla="*/ 262 h 386"/>
                <a:gd name="T38" fmla="*/ 30 w 309"/>
                <a:gd name="T39" fmla="*/ 155 h 386"/>
                <a:gd name="T40" fmla="*/ 155 w 309"/>
                <a:gd name="T41" fmla="*/ 31 h 386"/>
                <a:gd name="T42" fmla="*/ 279 w 309"/>
                <a:gd name="T43" fmla="*/ 155 h 386"/>
                <a:gd name="T44" fmla="*/ 222 w 309"/>
                <a:gd name="T45" fmla="*/ 260 h 386"/>
                <a:gd name="T46" fmla="*/ 174 w 309"/>
                <a:gd name="T47" fmla="*/ 259 h 386"/>
                <a:gd name="T48" fmla="*/ 170 w 309"/>
                <a:gd name="T49" fmla="*/ 255 h 386"/>
                <a:gd name="T50" fmla="*/ 170 w 309"/>
                <a:gd name="T51" fmla="*/ 188 h 386"/>
                <a:gd name="T52" fmla="*/ 139 w 309"/>
                <a:gd name="T53" fmla="*/ 188 h 386"/>
                <a:gd name="T54" fmla="*/ 139 w 309"/>
                <a:gd name="T55" fmla="*/ 255 h 386"/>
                <a:gd name="T56" fmla="*/ 174 w 309"/>
                <a:gd name="T57" fmla="*/ 290 h 386"/>
                <a:gd name="T58" fmla="*/ 231 w 309"/>
                <a:gd name="T59" fmla="*/ 290 h 386"/>
                <a:gd name="T60" fmla="*/ 235 w 309"/>
                <a:gd name="T61" fmla="*/ 288 h 386"/>
                <a:gd name="T62" fmla="*/ 309 w 309"/>
                <a:gd name="T63" fmla="*/ 155 h 386"/>
                <a:gd name="T64" fmla="*/ 155 w 309"/>
                <a:gd name="T65" fmla="*/ 0 h 386"/>
                <a:gd name="T66" fmla="*/ 0 w 309"/>
                <a:gd name="T67" fmla="*/ 155 h 386"/>
                <a:gd name="T68" fmla="*/ 67 w 309"/>
                <a:gd name="T69" fmla="*/ 283 h 386"/>
                <a:gd name="T70" fmla="*/ 67 w 309"/>
                <a:gd name="T71" fmla="*/ 329 h 386"/>
                <a:gd name="T72" fmla="*/ 101 w 309"/>
                <a:gd name="T73" fmla="*/ 363 h 386"/>
                <a:gd name="T74" fmla="*/ 120 w 309"/>
                <a:gd name="T75" fmla="*/ 363 h 386"/>
                <a:gd name="T76" fmla="*/ 155 w 309"/>
                <a:gd name="T77" fmla="*/ 386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09" h="386">
                  <a:moveTo>
                    <a:pt x="155" y="386"/>
                  </a:moveTo>
                  <a:cubicBezTo>
                    <a:pt x="170" y="386"/>
                    <a:pt x="184" y="377"/>
                    <a:pt x="189" y="363"/>
                  </a:cubicBezTo>
                  <a:cubicBezTo>
                    <a:pt x="208" y="363"/>
                    <a:pt x="208" y="363"/>
                    <a:pt x="208" y="363"/>
                  </a:cubicBezTo>
                  <a:cubicBezTo>
                    <a:pt x="217" y="363"/>
                    <a:pt x="226" y="360"/>
                    <a:pt x="232" y="353"/>
                  </a:cubicBezTo>
                  <a:cubicBezTo>
                    <a:pt x="238" y="347"/>
                    <a:pt x="242" y="338"/>
                    <a:pt x="242" y="329"/>
                  </a:cubicBezTo>
                  <a:cubicBezTo>
                    <a:pt x="242" y="308"/>
                    <a:pt x="242" y="308"/>
                    <a:pt x="242" y="308"/>
                  </a:cubicBezTo>
                  <a:cubicBezTo>
                    <a:pt x="212" y="308"/>
                    <a:pt x="212" y="308"/>
                    <a:pt x="212" y="308"/>
                  </a:cubicBezTo>
                  <a:cubicBezTo>
                    <a:pt x="212" y="329"/>
                    <a:pt x="212" y="329"/>
                    <a:pt x="212" y="329"/>
                  </a:cubicBezTo>
                  <a:cubicBezTo>
                    <a:pt x="212" y="330"/>
                    <a:pt x="211" y="331"/>
                    <a:pt x="210" y="332"/>
                  </a:cubicBezTo>
                  <a:cubicBezTo>
                    <a:pt x="210" y="332"/>
                    <a:pt x="209" y="333"/>
                    <a:pt x="208" y="333"/>
                  </a:cubicBezTo>
                  <a:cubicBezTo>
                    <a:pt x="162" y="333"/>
                    <a:pt x="162" y="333"/>
                    <a:pt x="162" y="333"/>
                  </a:cubicBezTo>
                  <a:cubicBezTo>
                    <a:pt x="162" y="348"/>
                    <a:pt x="162" y="348"/>
                    <a:pt x="162" y="348"/>
                  </a:cubicBezTo>
                  <a:cubicBezTo>
                    <a:pt x="162" y="352"/>
                    <a:pt x="159" y="356"/>
                    <a:pt x="155" y="356"/>
                  </a:cubicBezTo>
                  <a:cubicBezTo>
                    <a:pt x="150" y="356"/>
                    <a:pt x="147" y="352"/>
                    <a:pt x="147" y="348"/>
                  </a:cubicBezTo>
                  <a:cubicBezTo>
                    <a:pt x="147" y="333"/>
                    <a:pt x="147" y="333"/>
                    <a:pt x="147" y="333"/>
                  </a:cubicBezTo>
                  <a:cubicBezTo>
                    <a:pt x="101" y="333"/>
                    <a:pt x="101" y="333"/>
                    <a:pt x="101" y="333"/>
                  </a:cubicBezTo>
                  <a:cubicBezTo>
                    <a:pt x="99" y="333"/>
                    <a:pt x="98" y="331"/>
                    <a:pt x="98" y="329"/>
                  </a:cubicBezTo>
                  <a:cubicBezTo>
                    <a:pt x="98" y="266"/>
                    <a:pt x="98" y="266"/>
                    <a:pt x="98" y="266"/>
                  </a:cubicBezTo>
                  <a:cubicBezTo>
                    <a:pt x="90" y="262"/>
                    <a:pt x="90" y="262"/>
                    <a:pt x="90" y="262"/>
                  </a:cubicBezTo>
                  <a:cubicBezTo>
                    <a:pt x="53" y="239"/>
                    <a:pt x="30" y="199"/>
                    <a:pt x="30" y="155"/>
                  </a:cubicBezTo>
                  <a:cubicBezTo>
                    <a:pt x="30" y="87"/>
                    <a:pt x="86" y="31"/>
                    <a:pt x="155" y="31"/>
                  </a:cubicBezTo>
                  <a:cubicBezTo>
                    <a:pt x="223" y="31"/>
                    <a:pt x="279" y="87"/>
                    <a:pt x="279" y="155"/>
                  </a:cubicBezTo>
                  <a:cubicBezTo>
                    <a:pt x="279" y="198"/>
                    <a:pt x="258" y="236"/>
                    <a:pt x="222" y="260"/>
                  </a:cubicBezTo>
                  <a:cubicBezTo>
                    <a:pt x="174" y="259"/>
                    <a:pt x="174" y="259"/>
                    <a:pt x="174" y="259"/>
                  </a:cubicBezTo>
                  <a:cubicBezTo>
                    <a:pt x="172" y="259"/>
                    <a:pt x="170" y="258"/>
                    <a:pt x="170" y="255"/>
                  </a:cubicBezTo>
                  <a:cubicBezTo>
                    <a:pt x="170" y="188"/>
                    <a:pt x="170" y="188"/>
                    <a:pt x="170" y="188"/>
                  </a:cubicBezTo>
                  <a:cubicBezTo>
                    <a:pt x="139" y="188"/>
                    <a:pt x="139" y="188"/>
                    <a:pt x="139" y="188"/>
                  </a:cubicBezTo>
                  <a:cubicBezTo>
                    <a:pt x="139" y="255"/>
                    <a:pt x="139" y="255"/>
                    <a:pt x="139" y="255"/>
                  </a:cubicBezTo>
                  <a:cubicBezTo>
                    <a:pt x="139" y="274"/>
                    <a:pt x="155" y="290"/>
                    <a:pt x="174" y="290"/>
                  </a:cubicBezTo>
                  <a:cubicBezTo>
                    <a:pt x="231" y="290"/>
                    <a:pt x="231" y="290"/>
                    <a:pt x="231" y="290"/>
                  </a:cubicBezTo>
                  <a:cubicBezTo>
                    <a:pt x="235" y="288"/>
                    <a:pt x="235" y="288"/>
                    <a:pt x="235" y="288"/>
                  </a:cubicBezTo>
                  <a:cubicBezTo>
                    <a:pt x="281" y="259"/>
                    <a:pt x="309" y="210"/>
                    <a:pt x="309" y="155"/>
                  </a:cubicBezTo>
                  <a:cubicBezTo>
                    <a:pt x="309" y="70"/>
                    <a:pt x="240" y="0"/>
                    <a:pt x="155" y="0"/>
                  </a:cubicBezTo>
                  <a:cubicBezTo>
                    <a:pt x="69" y="0"/>
                    <a:pt x="0" y="70"/>
                    <a:pt x="0" y="155"/>
                  </a:cubicBezTo>
                  <a:cubicBezTo>
                    <a:pt x="0" y="207"/>
                    <a:pt x="25" y="254"/>
                    <a:pt x="67" y="283"/>
                  </a:cubicBezTo>
                  <a:cubicBezTo>
                    <a:pt x="67" y="329"/>
                    <a:pt x="67" y="329"/>
                    <a:pt x="67" y="329"/>
                  </a:cubicBezTo>
                  <a:cubicBezTo>
                    <a:pt x="67" y="348"/>
                    <a:pt x="83" y="363"/>
                    <a:pt x="101" y="363"/>
                  </a:cubicBezTo>
                  <a:cubicBezTo>
                    <a:pt x="120" y="363"/>
                    <a:pt x="120" y="363"/>
                    <a:pt x="120" y="363"/>
                  </a:cubicBezTo>
                  <a:cubicBezTo>
                    <a:pt x="126" y="377"/>
                    <a:pt x="139" y="386"/>
                    <a:pt x="155" y="38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4" name="Freeform 33"/>
            <p:cNvSpPr>
              <a:spLocks noEditPoints="1"/>
            </p:cNvSpPr>
            <p:nvPr/>
          </p:nvSpPr>
          <p:spPr bwMode="auto">
            <a:xfrm>
              <a:off x="5956300" y="2597151"/>
              <a:ext cx="114300" cy="114300"/>
            </a:xfrm>
            <a:custGeom>
              <a:avLst/>
              <a:gdLst>
                <a:gd name="T0" fmla="*/ 55 w 109"/>
                <a:gd name="T1" fmla="*/ 108 h 108"/>
                <a:gd name="T2" fmla="*/ 109 w 109"/>
                <a:gd name="T3" fmla="*/ 54 h 108"/>
                <a:gd name="T4" fmla="*/ 55 w 109"/>
                <a:gd name="T5" fmla="*/ 0 h 108"/>
                <a:gd name="T6" fmla="*/ 0 w 109"/>
                <a:gd name="T7" fmla="*/ 54 h 108"/>
                <a:gd name="T8" fmla="*/ 55 w 109"/>
                <a:gd name="T9" fmla="*/ 108 h 108"/>
                <a:gd name="T10" fmla="*/ 55 w 109"/>
                <a:gd name="T11" fmla="*/ 30 h 108"/>
                <a:gd name="T12" fmla="*/ 78 w 109"/>
                <a:gd name="T13" fmla="*/ 54 h 108"/>
                <a:gd name="T14" fmla="*/ 55 w 109"/>
                <a:gd name="T15" fmla="*/ 78 h 108"/>
                <a:gd name="T16" fmla="*/ 31 w 109"/>
                <a:gd name="T17" fmla="*/ 54 h 108"/>
                <a:gd name="T18" fmla="*/ 55 w 109"/>
                <a:gd name="T19" fmla="*/ 3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9" h="108">
                  <a:moveTo>
                    <a:pt x="55" y="108"/>
                  </a:moveTo>
                  <a:cubicBezTo>
                    <a:pt x="84" y="108"/>
                    <a:pt x="109" y="84"/>
                    <a:pt x="109" y="54"/>
                  </a:cubicBezTo>
                  <a:cubicBezTo>
                    <a:pt x="109" y="24"/>
                    <a:pt x="84" y="0"/>
                    <a:pt x="55" y="0"/>
                  </a:cubicBezTo>
                  <a:cubicBezTo>
                    <a:pt x="25" y="0"/>
                    <a:pt x="0" y="24"/>
                    <a:pt x="0" y="54"/>
                  </a:cubicBezTo>
                  <a:cubicBezTo>
                    <a:pt x="0" y="84"/>
                    <a:pt x="25" y="108"/>
                    <a:pt x="55" y="108"/>
                  </a:cubicBezTo>
                  <a:close/>
                  <a:moveTo>
                    <a:pt x="55" y="30"/>
                  </a:moveTo>
                  <a:cubicBezTo>
                    <a:pt x="68" y="30"/>
                    <a:pt x="78" y="41"/>
                    <a:pt x="78" y="54"/>
                  </a:cubicBezTo>
                  <a:cubicBezTo>
                    <a:pt x="78" y="67"/>
                    <a:pt x="68" y="78"/>
                    <a:pt x="55" y="78"/>
                  </a:cubicBezTo>
                  <a:cubicBezTo>
                    <a:pt x="41" y="78"/>
                    <a:pt x="31" y="67"/>
                    <a:pt x="31" y="54"/>
                  </a:cubicBezTo>
                  <a:cubicBezTo>
                    <a:pt x="31" y="41"/>
                    <a:pt x="41" y="30"/>
                    <a:pt x="55"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5" name="Rectangle 34"/>
            <p:cNvSpPr>
              <a:spLocks noChangeArrowheads="1"/>
            </p:cNvSpPr>
            <p:nvPr/>
          </p:nvSpPr>
          <p:spPr bwMode="auto">
            <a:xfrm>
              <a:off x="5997575" y="2422526"/>
              <a:ext cx="33338"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6" name="Freeform 35"/>
            <p:cNvSpPr/>
            <p:nvPr/>
          </p:nvSpPr>
          <p:spPr bwMode="auto">
            <a:xfrm>
              <a:off x="6132513" y="2479676"/>
              <a:ext cx="57150" cy="55563"/>
            </a:xfrm>
            <a:custGeom>
              <a:avLst/>
              <a:gdLst>
                <a:gd name="T0" fmla="*/ 14 w 36"/>
                <a:gd name="T1" fmla="*/ 35 h 35"/>
                <a:gd name="T2" fmla="*/ 36 w 36"/>
                <a:gd name="T3" fmla="*/ 14 h 35"/>
                <a:gd name="T4" fmla="*/ 21 w 36"/>
                <a:gd name="T5" fmla="*/ 0 h 35"/>
                <a:gd name="T6" fmla="*/ 0 w 36"/>
                <a:gd name="T7" fmla="*/ 21 h 35"/>
                <a:gd name="T8" fmla="*/ 14 w 36"/>
                <a:gd name="T9" fmla="*/ 35 h 35"/>
              </a:gdLst>
              <a:ahLst/>
              <a:cxnLst>
                <a:cxn ang="0">
                  <a:pos x="T0" y="T1"/>
                </a:cxn>
                <a:cxn ang="0">
                  <a:pos x="T2" y="T3"/>
                </a:cxn>
                <a:cxn ang="0">
                  <a:pos x="T4" y="T5"/>
                </a:cxn>
                <a:cxn ang="0">
                  <a:pos x="T6" y="T7"/>
                </a:cxn>
                <a:cxn ang="0">
                  <a:pos x="T8" y="T9"/>
                </a:cxn>
              </a:cxnLst>
              <a:rect l="0" t="0" r="r" b="b"/>
              <a:pathLst>
                <a:path w="36" h="35">
                  <a:moveTo>
                    <a:pt x="14" y="35"/>
                  </a:moveTo>
                  <a:lnTo>
                    <a:pt x="36" y="14"/>
                  </a:lnTo>
                  <a:lnTo>
                    <a:pt x="21" y="0"/>
                  </a:lnTo>
                  <a:lnTo>
                    <a:pt x="0" y="21"/>
                  </a:lnTo>
                  <a:lnTo>
                    <a:pt x="14"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7" name="Rectangle 36"/>
            <p:cNvSpPr>
              <a:spLocks noChangeArrowheads="1"/>
            </p:cNvSpPr>
            <p:nvPr/>
          </p:nvSpPr>
          <p:spPr bwMode="auto">
            <a:xfrm>
              <a:off x="6196013" y="2638426"/>
              <a:ext cx="49213" cy="317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8" name="Rectangle 37"/>
            <p:cNvSpPr>
              <a:spLocks noChangeArrowheads="1"/>
            </p:cNvSpPr>
            <p:nvPr/>
          </p:nvSpPr>
          <p:spPr bwMode="auto">
            <a:xfrm>
              <a:off x="5783263" y="2638426"/>
              <a:ext cx="47625" cy="317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9" name="Freeform 38"/>
            <p:cNvSpPr/>
            <p:nvPr/>
          </p:nvSpPr>
          <p:spPr bwMode="auto">
            <a:xfrm>
              <a:off x="5840413" y="2479676"/>
              <a:ext cx="55563" cy="55563"/>
            </a:xfrm>
            <a:custGeom>
              <a:avLst/>
              <a:gdLst>
                <a:gd name="T0" fmla="*/ 21 w 35"/>
                <a:gd name="T1" fmla="*/ 35 h 35"/>
                <a:gd name="T2" fmla="*/ 35 w 35"/>
                <a:gd name="T3" fmla="*/ 21 h 35"/>
                <a:gd name="T4" fmla="*/ 14 w 35"/>
                <a:gd name="T5" fmla="*/ 0 h 35"/>
                <a:gd name="T6" fmla="*/ 0 w 35"/>
                <a:gd name="T7" fmla="*/ 14 h 35"/>
                <a:gd name="T8" fmla="*/ 21 w 35"/>
                <a:gd name="T9" fmla="*/ 35 h 35"/>
              </a:gdLst>
              <a:ahLst/>
              <a:cxnLst>
                <a:cxn ang="0">
                  <a:pos x="T0" y="T1"/>
                </a:cxn>
                <a:cxn ang="0">
                  <a:pos x="T2" y="T3"/>
                </a:cxn>
                <a:cxn ang="0">
                  <a:pos x="T4" y="T5"/>
                </a:cxn>
                <a:cxn ang="0">
                  <a:pos x="T6" y="T7"/>
                </a:cxn>
                <a:cxn ang="0">
                  <a:pos x="T8" y="T9"/>
                </a:cxn>
              </a:cxnLst>
              <a:rect l="0" t="0" r="r" b="b"/>
              <a:pathLst>
                <a:path w="35" h="35">
                  <a:moveTo>
                    <a:pt x="21" y="35"/>
                  </a:moveTo>
                  <a:lnTo>
                    <a:pt x="35" y="21"/>
                  </a:lnTo>
                  <a:lnTo>
                    <a:pt x="14" y="0"/>
                  </a:lnTo>
                  <a:lnTo>
                    <a:pt x="0" y="14"/>
                  </a:lnTo>
                  <a:lnTo>
                    <a:pt x="21"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0" name="Freeform 39"/>
            <p:cNvSpPr/>
            <p:nvPr/>
          </p:nvSpPr>
          <p:spPr bwMode="auto">
            <a:xfrm>
              <a:off x="5913438" y="2433638"/>
              <a:ext cx="47625" cy="55563"/>
            </a:xfrm>
            <a:custGeom>
              <a:avLst/>
              <a:gdLst>
                <a:gd name="T0" fmla="*/ 11 w 30"/>
                <a:gd name="T1" fmla="*/ 35 h 35"/>
                <a:gd name="T2" fmla="*/ 30 w 30"/>
                <a:gd name="T3" fmla="*/ 28 h 35"/>
                <a:gd name="T4" fmla="*/ 19 w 30"/>
                <a:gd name="T5" fmla="*/ 0 h 35"/>
                <a:gd name="T6" fmla="*/ 0 w 30"/>
                <a:gd name="T7" fmla="*/ 7 h 35"/>
                <a:gd name="T8" fmla="*/ 11 w 30"/>
                <a:gd name="T9" fmla="*/ 35 h 35"/>
              </a:gdLst>
              <a:ahLst/>
              <a:cxnLst>
                <a:cxn ang="0">
                  <a:pos x="T0" y="T1"/>
                </a:cxn>
                <a:cxn ang="0">
                  <a:pos x="T2" y="T3"/>
                </a:cxn>
                <a:cxn ang="0">
                  <a:pos x="T4" y="T5"/>
                </a:cxn>
                <a:cxn ang="0">
                  <a:pos x="T6" y="T7"/>
                </a:cxn>
                <a:cxn ang="0">
                  <a:pos x="T8" y="T9"/>
                </a:cxn>
              </a:cxnLst>
              <a:rect l="0" t="0" r="r" b="b"/>
              <a:pathLst>
                <a:path w="30" h="35">
                  <a:moveTo>
                    <a:pt x="11" y="35"/>
                  </a:moveTo>
                  <a:lnTo>
                    <a:pt x="30" y="28"/>
                  </a:lnTo>
                  <a:lnTo>
                    <a:pt x="19" y="0"/>
                  </a:lnTo>
                  <a:lnTo>
                    <a:pt x="0" y="7"/>
                  </a:lnTo>
                  <a:lnTo>
                    <a:pt x="11"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1" name="Freeform 40"/>
            <p:cNvSpPr/>
            <p:nvPr/>
          </p:nvSpPr>
          <p:spPr bwMode="auto">
            <a:xfrm>
              <a:off x="6070600" y="2435226"/>
              <a:ext cx="49213" cy="57150"/>
            </a:xfrm>
            <a:custGeom>
              <a:avLst/>
              <a:gdLst>
                <a:gd name="T0" fmla="*/ 19 w 31"/>
                <a:gd name="T1" fmla="*/ 36 h 36"/>
                <a:gd name="T2" fmla="*/ 31 w 31"/>
                <a:gd name="T3" fmla="*/ 8 h 36"/>
                <a:gd name="T4" fmla="*/ 12 w 31"/>
                <a:gd name="T5" fmla="*/ 0 h 36"/>
                <a:gd name="T6" fmla="*/ 0 w 31"/>
                <a:gd name="T7" fmla="*/ 28 h 36"/>
                <a:gd name="T8" fmla="*/ 19 w 31"/>
                <a:gd name="T9" fmla="*/ 36 h 36"/>
              </a:gdLst>
              <a:ahLst/>
              <a:cxnLst>
                <a:cxn ang="0">
                  <a:pos x="T0" y="T1"/>
                </a:cxn>
                <a:cxn ang="0">
                  <a:pos x="T2" y="T3"/>
                </a:cxn>
                <a:cxn ang="0">
                  <a:pos x="T4" y="T5"/>
                </a:cxn>
                <a:cxn ang="0">
                  <a:pos x="T6" y="T7"/>
                </a:cxn>
                <a:cxn ang="0">
                  <a:pos x="T8" y="T9"/>
                </a:cxn>
              </a:cxnLst>
              <a:rect l="0" t="0" r="r" b="b"/>
              <a:pathLst>
                <a:path w="31" h="36">
                  <a:moveTo>
                    <a:pt x="19" y="36"/>
                  </a:moveTo>
                  <a:lnTo>
                    <a:pt x="31" y="8"/>
                  </a:lnTo>
                  <a:lnTo>
                    <a:pt x="12" y="0"/>
                  </a:lnTo>
                  <a:lnTo>
                    <a:pt x="0" y="28"/>
                  </a:lnTo>
                  <a:lnTo>
                    <a:pt x="19" y="3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2" name="Freeform 41"/>
            <p:cNvSpPr/>
            <p:nvPr/>
          </p:nvSpPr>
          <p:spPr bwMode="auto">
            <a:xfrm>
              <a:off x="6176963" y="2554288"/>
              <a:ext cx="57150" cy="47625"/>
            </a:xfrm>
            <a:custGeom>
              <a:avLst/>
              <a:gdLst>
                <a:gd name="T0" fmla="*/ 8 w 36"/>
                <a:gd name="T1" fmla="*/ 30 h 30"/>
                <a:gd name="T2" fmla="*/ 36 w 36"/>
                <a:gd name="T3" fmla="*/ 18 h 30"/>
                <a:gd name="T4" fmla="*/ 29 w 36"/>
                <a:gd name="T5" fmla="*/ 0 h 30"/>
                <a:gd name="T6" fmla="*/ 0 w 36"/>
                <a:gd name="T7" fmla="*/ 11 h 30"/>
                <a:gd name="T8" fmla="*/ 8 w 36"/>
                <a:gd name="T9" fmla="*/ 30 h 30"/>
              </a:gdLst>
              <a:ahLst/>
              <a:cxnLst>
                <a:cxn ang="0">
                  <a:pos x="T0" y="T1"/>
                </a:cxn>
                <a:cxn ang="0">
                  <a:pos x="T2" y="T3"/>
                </a:cxn>
                <a:cxn ang="0">
                  <a:pos x="T4" y="T5"/>
                </a:cxn>
                <a:cxn ang="0">
                  <a:pos x="T6" y="T7"/>
                </a:cxn>
                <a:cxn ang="0">
                  <a:pos x="T8" y="T9"/>
                </a:cxn>
              </a:cxnLst>
              <a:rect l="0" t="0" r="r" b="b"/>
              <a:pathLst>
                <a:path w="36" h="30">
                  <a:moveTo>
                    <a:pt x="8" y="30"/>
                  </a:moveTo>
                  <a:lnTo>
                    <a:pt x="36" y="18"/>
                  </a:lnTo>
                  <a:lnTo>
                    <a:pt x="29" y="0"/>
                  </a:lnTo>
                  <a:lnTo>
                    <a:pt x="0" y="11"/>
                  </a:lnTo>
                  <a:lnTo>
                    <a:pt x="8" y="3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3" name="Freeform 42"/>
            <p:cNvSpPr/>
            <p:nvPr/>
          </p:nvSpPr>
          <p:spPr bwMode="auto">
            <a:xfrm>
              <a:off x="5795963" y="2547938"/>
              <a:ext cx="57150" cy="47625"/>
            </a:xfrm>
            <a:custGeom>
              <a:avLst/>
              <a:gdLst>
                <a:gd name="T0" fmla="*/ 28 w 36"/>
                <a:gd name="T1" fmla="*/ 30 h 30"/>
                <a:gd name="T2" fmla="*/ 36 w 36"/>
                <a:gd name="T3" fmla="*/ 12 h 30"/>
                <a:gd name="T4" fmla="*/ 8 w 36"/>
                <a:gd name="T5" fmla="*/ 0 h 30"/>
                <a:gd name="T6" fmla="*/ 0 w 36"/>
                <a:gd name="T7" fmla="*/ 18 h 30"/>
                <a:gd name="T8" fmla="*/ 28 w 36"/>
                <a:gd name="T9" fmla="*/ 30 h 30"/>
              </a:gdLst>
              <a:ahLst/>
              <a:cxnLst>
                <a:cxn ang="0">
                  <a:pos x="T0" y="T1"/>
                </a:cxn>
                <a:cxn ang="0">
                  <a:pos x="T2" y="T3"/>
                </a:cxn>
                <a:cxn ang="0">
                  <a:pos x="T4" y="T5"/>
                </a:cxn>
                <a:cxn ang="0">
                  <a:pos x="T6" y="T7"/>
                </a:cxn>
                <a:cxn ang="0">
                  <a:pos x="T8" y="T9"/>
                </a:cxn>
              </a:cxnLst>
              <a:rect l="0" t="0" r="r" b="b"/>
              <a:pathLst>
                <a:path w="36" h="30">
                  <a:moveTo>
                    <a:pt x="28" y="30"/>
                  </a:moveTo>
                  <a:lnTo>
                    <a:pt x="36" y="12"/>
                  </a:lnTo>
                  <a:lnTo>
                    <a:pt x="8" y="0"/>
                  </a:lnTo>
                  <a:lnTo>
                    <a:pt x="0" y="18"/>
                  </a:lnTo>
                  <a:lnTo>
                    <a:pt x="28" y="3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25" name="Freeform 6"/>
          <p:cNvSpPr/>
          <p:nvPr userDrawn="1"/>
        </p:nvSpPr>
        <p:spPr bwMode="auto">
          <a:xfrm>
            <a:off x="3213039" y="296368"/>
            <a:ext cx="8978961" cy="864888"/>
          </a:xfrm>
          <a:custGeom>
            <a:avLst/>
            <a:gdLst>
              <a:gd name="T0" fmla="*/ 6409 w 6533"/>
              <a:gd name="T1" fmla="*/ 0 h 617"/>
              <a:gd name="T2" fmla="*/ 0 w 6533"/>
              <a:gd name="T3" fmla="*/ 0 h 617"/>
              <a:gd name="T4" fmla="*/ 126 w 6533"/>
              <a:gd name="T5" fmla="*/ 310 h 617"/>
              <a:gd name="T6" fmla="*/ 0 w 6533"/>
              <a:gd name="T7" fmla="*/ 617 h 617"/>
              <a:gd name="T8" fmla="*/ 6409 w 6533"/>
              <a:gd name="T9" fmla="*/ 617 h 617"/>
              <a:gd name="T10" fmla="*/ 6533 w 6533"/>
              <a:gd name="T11" fmla="*/ 310 h 617"/>
              <a:gd name="T12" fmla="*/ 6409 w 6533"/>
              <a:gd name="T13" fmla="*/ 0 h 617"/>
              <a:gd name="connsiteX0" fmla="*/ 9810 w 9810"/>
              <a:gd name="connsiteY0" fmla="*/ 0 h 10000"/>
              <a:gd name="connsiteX1" fmla="*/ 0 w 9810"/>
              <a:gd name="connsiteY1" fmla="*/ 0 h 10000"/>
              <a:gd name="connsiteX2" fmla="*/ 193 w 9810"/>
              <a:gd name="connsiteY2" fmla="*/ 5024 h 10000"/>
              <a:gd name="connsiteX3" fmla="*/ 0 w 9810"/>
              <a:gd name="connsiteY3" fmla="*/ 10000 h 10000"/>
              <a:gd name="connsiteX4" fmla="*/ 9810 w 9810"/>
              <a:gd name="connsiteY4" fmla="*/ 10000 h 10000"/>
              <a:gd name="connsiteX5" fmla="*/ 7589 w 9810"/>
              <a:gd name="connsiteY5" fmla="*/ 5574 h 10000"/>
              <a:gd name="connsiteX6" fmla="*/ 9810 w 9810"/>
              <a:gd name="connsiteY6" fmla="*/ 0 h 10000"/>
              <a:gd name="connsiteX0-1" fmla="*/ 7021 w 10000"/>
              <a:gd name="connsiteY0-2" fmla="*/ 0 h 10000"/>
              <a:gd name="connsiteX1-3" fmla="*/ 0 w 10000"/>
              <a:gd name="connsiteY1-4" fmla="*/ 0 h 10000"/>
              <a:gd name="connsiteX2-5" fmla="*/ 197 w 10000"/>
              <a:gd name="connsiteY2-6" fmla="*/ 5024 h 10000"/>
              <a:gd name="connsiteX3-7" fmla="*/ 0 w 10000"/>
              <a:gd name="connsiteY3-8" fmla="*/ 10000 h 10000"/>
              <a:gd name="connsiteX4-9" fmla="*/ 10000 w 10000"/>
              <a:gd name="connsiteY4-10" fmla="*/ 10000 h 10000"/>
              <a:gd name="connsiteX5-11" fmla="*/ 7736 w 10000"/>
              <a:gd name="connsiteY5-12" fmla="*/ 5574 h 10000"/>
              <a:gd name="connsiteX6-13" fmla="*/ 7021 w 10000"/>
              <a:gd name="connsiteY6-14" fmla="*/ 0 h 10000"/>
              <a:gd name="connsiteX0-15" fmla="*/ 7021 w 7736"/>
              <a:gd name="connsiteY0-16" fmla="*/ 0 h 10038"/>
              <a:gd name="connsiteX1-17" fmla="*/ 0 w 7736"/>
              <a:gd name="connsiteY1-18" fmla="*/ 0 h 10038"/>
              <a:gd name="connsiteX2-19" fmla="*/ 197 w 7736"/>
              <a:gd name="connsiteY2-20" fmla="*/ 5024 h 10038"/>
              <a:gd name="connsiteX3-21" fmla="*/ 0 w 7736"/>
              <a:gd name="connsiteY3-22" fmla="*/ 10000 h 10038"/>
              <a:gd name="connsiteX4-23" fmla="*/ 7017 w 7736"/>
              <a:gd name="connsiteY4-24" fmla="*/ 10038 h 10038"/>
              <a:gd name="connsiteX5-25" fmla="*/ 7736 w 7736"/>
              <a:gd name="connsiteY5-26" fmla="*/ 5574 h 10038"/>
              <a:gd name="connsiteX6-27" fmla="*/ 7021 w 7736"/>
              <a:gd name="connsiteY6-28" fmla="*/ 0 h 10038"/>
              <a:gd name="connsiteX0-29" fmla="*/ 9076 w 9316"/>
              <a:gd name="connsiteY0-30" fmla="*/ 0 h 10000"/>
              <a:gd name="connsiteX1-31" fmla="*/ 0 w 9316"/>
              <a:gd name="connsiteY1-32" fmla="*/ 0 h 10000"/>
              <a:gd name="connsiteX2-33" fmla="*/ 255 w 9316"/>
              <a:gd name="connsiteY2-34" fmla="*/ 5005 h 10000"/>
              <a:gd name="connsiteX3-35" fmla="*/ 0 w 9316"/>
              <a:gd name="connsiteY3-36" fmla="*/ 9962 h 10000"/>
              <a:gd name="connsiteX4-37" fmla="*/ 9071 w 9316"/>
              <a:gd name="connsiteY4-38" fmla="*/ 10000 h 10000"/>
              <a:gd name="connsiteX5-39" fmla="*/ 9316 w 9316"/>
              <a:gd name="connsiteY5-40" fmla="*/ 5668 h 10000"/>
              <a:gd name="connsiteX6-41" fmla="*/ 9076 w 9316"/>
              <a:gd name="connsiteY6-42" fmla="*/ 0 h 10000"/>
              <a:gd name="connsiteX0-43" fmla="*/ 9742 w 10000"/>
              <a:gd name="connsiteY0-44" fmla="*/ 0 h 10000"/>
              <a:gd name="connsiteX1-45" fmla="*/ 0 w 10000"/>
              <a:gd name="connsiteY1-46" fmla="*/ 0 h 10000"/>
              <a:gd name="connsiteX2-47" fmla="*/ 274 w 10000"/>
              <a:gd name="connsiteY2-48" fmla="*/ 5005 h 10000"/>
              <a:gd name="connsiteX3-49" fmla="*/ 0 w 10000"/>
              <a:gd name="connsiteY3-50" fmla="*/ 9962 h 10000"/>
              <a:gd name="connsiteX4-51" fmla="*/ 9737 w 10000"/>
              <a:gd name="connsiteY4-52" fmla="*/ 10000 h 10000"/>
              <a:gd name="connsiteX5-53" fmla="*/ 10000 w 10000"/>
              <a:gd name="connsiteY5-54" fmla="*/ 5668 h 10000"/>
              <a:gd name="connsiteX6-55" fmla="*/ 9742 w 10000"/>
              <a:gd name="connsiteY6-56" fmla="*/ 0 h 10000"/>
              <a:gd name="connsiteX0-57" fmla="*/ 9742 w 9877"/>
              <a:gd name="connsiteY0-58" fmla="*/ 0 h 10000"/>
              <a:gd name="connsiteX1-59" fmla="*/ 0 w 9877"/>
              <a:gd name="connsiteY1-60" fmla="*/ 0 h 10000"/>
              <a:gd name="connsiteX2-61" fmla="*/ 274 w 9877"/>
              <a:gd name="connsiteY2-62" fmla="*/ 5005 h 10000"/>
              <a:gd name="connsiteX3-63" fmla="*/ 0 w 9877"/>
              <a:gd name="connsiteY3-64" fmla="*/ 9962 h 10000"/>
              <a:gd name="connsiteX4-65" fmla="*/ 9737 w 9877"/>
              <a:gd name="connsiteY4-66" fmla="*/ 10000 h 10000"/>
              <a:gd name="connsiteX5-67" fmla="*/ 9738 w 9877"/>
              <a:gd name="connsiteY5-68" fmla="*/ 5783 h 10000"/>
              <a:gd name="connsiteX6-69" fmla="*/ 9742 w 9877"/>
              <a:gd name="connsiteY6-70" fmla="*/ 0 h 10000"/>
              <a:gd name="connsiteX0-71" fmla="*/ 9863 w 9991"/>
              <a:gd name="connsiteY0-72" fmla="*/ 0 h 10000"/>
              <a:gd name="connsiteX1-73" fmla="*/ 0 w 9991"/>
              <a:gd name="connsiteY1-74" fmla="*/ 0 h 10000"/>
              <a:gd name="connsiteX2-75" fmla="*/ 277 w 9991"/>
              <a:gd name="connsiteY2-76" fmla="*/ 5005 h 10000"/>
              <a:gd name="connsiteX3-77" fmla="*/ 0 w 9991"/>
              <a:gd name="connsiteY3-78" fmla="*/ 9962 h 10000"/>
              <a:gd name="connsiteX4-79" fmla="*/ 9858 w 9991"/>
              <a:gd name="connsiteY4-80" fmla="*/ 10000 h 10000"/>
              <a:gd name="connsiteX5-81" fmla="*/ 9817 w 9991"/>
              <a:gd name="connsiteY5-82" fmla="*/ 5783 h 10000"/>
              <a:gd name="connsiteX6-83" fmla="*/ 9863 w 9991"/>
              <a:gd name="connsiteY6-84" fmla="*/ 0 h 10000"/>
              <a:gd name="connsiteX0-85" fmla="*/ 9872 w 10014"/>
              <a:gd name="connsiteY0-86" fmla="*/ 0 h 10000"/>
              <a:gd name="connsiteX1-87" fmla="*/ 0 w 10014"/>
              <a:gd name="connsiteY1-88" fmla="*/ 0 h 10000"/>
              <a:gd name="connsiteX2-89" fmla="*/ 277 w 10014"/>
              <a:gd name="connsiteY2-90" fmla="*/ 5005 h 10000"/>
              <a:gd name="connsiteX3-91" fmla="*/ 0 w 10014"/>
              <a:gd name="connsiteY3-92" fmla="*/ 9962 h 10000"/>
              <a:gd name="connsiteX4-93" fmla="*/ 9867 w 10014"/>
              <a:gd name="connsiteY4-94" fmla="*/ 10000 h 10000"/>
              <a:gd name="connsiteX5-95" fmla="*/ 9890 w 10014"/>
              <a:gd name="connsiteY5-96" fmla="*/ 5745 h 10000"/>
              <a:gd name="connsiteX6-97" fmla="*/ 9872 w 10014"/>
              <a:gd name="connsiteY6-98" fmla="*/ 0 h 10000"/>
              <a:gd name="connsiteX0-99" fmla="*/ 9872 w 10030"/>
              <a:gd name="connsiteY0-100" fmla="*/ 0 h 10000"/>
              <a:gd name="connsiteX1-101" fmla="*/ 0 w 10030"/>
              <a:gd name="connsiteY1-102" fmla="*/ 0 h 10000"/>
              <a:gd name="connsiteX2-103" fmla="*/ 277 w 10030"/>
              <a:gd name="connsiteY2-104" fmla="*/ 5005 h 10000"/>
              <a:gd name="connsiteX3-105" fmla="*/ 0 w 10030"/>
              <a:gd name="connsiteY3-106" fmla="*/ 9962 h 10000"/>
              <a:gd name="connsiteX4-107" fmla="*/ 9867 w 10030"/>
              <a:gd name="connsiteY4-108" fmla="*/ 10000 h 10000"/>
              <a:gd name="connsiteX5-109" fmla="*/ 9890 w 10030"/>
              <a:gd name="connsiteY5-110" fmla="*/ 5745 h 10000"/>
              <a:gd name="connsiteX6-111" fmla="*/ 9872 w 10030"/>
              <a:gd name="connsiteY6-112" fmla="*/ 0 h 10000"/>
              <a:gd name="connsiteX0-113" fmla="*/ 9872 w 9921"/>
              <a:gd name="connsiteY0-114" fmla="*/ 0 h 10000"/>
              <a:gd name="connsiteX1-115" fmla="*/ 0 w 9921"/>
              <a:gd name="connsiteY1-116" fmla="*/ 0 h 10000"/>
              <a:gd name="connsiteX2-117" fmla="*/ 277 w 9921"/>
              <a:gd name="connsiteY2-118" fmla="*/ 5005 h 10000"/>
              <a:gd name="connsiteX3-119" fmla="*/ 0 w 9921"/>
              <a:gd name="connsiteY3-120" fmla="*/ 9962 h 10000"/>
              <a:gd name="connsiteX4-121" fmla="*/ 9867 w 9921"/>
              <a:gd name="connsiteY4-122" fmla="*/ 10000 h 10000"/>
              <a:gd name="connsiteX5-123" fmla="*/ 9890 w 9921"/>
              <a:gd name="connsiteY5-124" fmla="*/ 5745 h 10000"/>
              <a:gd name="connsiteX6-125" fmla="*/ 9872 w 9921"/>
              <a:gd name="connsiteY6-126" fmla="*/ 0 h 10000"/>
              <a:gd name="connsiteX0-127" fmla="*/ 9951 w 9974"/>
              <a:gd name="connsiteY0-128" fmla="*/ 0 h 10000"/>
              <a:gd name="connsiteX1-129" fmla="*/ 0 w 9974"/>
              <a:gd name="connsiteY1-130" fmla="*/ 0 h 10000"/>
              <a:gd name="connsiteX2-131" fmla="*/ 279 w 9974"/>
              <a:gd name="connsiteY2-132" fmla="*/ 5005 h 10000"/>
              <a:gd name="connsiteX3-133" fmla="*/ 0 w 9974"/>
              <a:gd name="connsiteY3-134" fmla="*/ 9962 h 10000"/>
              <a:gd name="connsiteX4-135" fmla="*/ 9946 w 9974"/>
              <a:gd name="connsiteY4-136" fmla="*/ 10000 h 10000"/>
              <a:gd name="connsiteX5-137" fmla="*/ 9969 w 9974"/>
              <a:gd name="connsiteY5-138" fmla="*/ 5745 h 10000"/>
              <a:gd name="connsiteX6-139" fmla="*/ 9951 w 9974"/>
              <a:gd name="connsiteY6-140" fmla="*/ 0 h 10000"/>
              <a:gd name="connsiteX0-141" fmla="*/ 9977 w 10001"/>
              <a:gd name="connsiteY0-142" fmla="*/ 0 h 10000"/>
              <a:gd name="connsiteX1-143" fmla="*/ 0 w 10001"/>
              <a:gd name="connsiteY1-144" fmla="*/ 0 h 10000"/>
              <a:gd name="connsiteX2-145" fmla="*/ 280 w 10001"/>
              <a:gd name="connsiteY2-146" fmla="*/ 5005 h 10000"/>
              <a:gd name="connsiteX3-147" fmla="*/ 0 w 10001"/>
              <a:gd name="connsiteY3-148" fmla="*/ 9962 h 10000"/>
              <a:gd name="connsiteX4-149" fmla="*/ 9972 w 10001"/>
              <a:gd name="connsiteY4-150" fmla="*/ 10000 h 10000"/>
              <a:gd name="connsiteX5-151" fmla="*/ 9995 w 10001"/>
              <a:gd name="connsiteY5-152" fmla="*/ 5745 h 10000"/>
              <a:gd name="connsiteX6-153" fmla="*/ 9977 w 10001"/>
              <a:gd name="connsiteY6-154" fmla="*/ 0 h 10000"/>
              <a:gd name="connsiteX0-155" fmla="*/ 9977 w 10001"/>
              <a:gd name="connsiteY0-156" fmla="*/ 0 h 10000"/>
              <a:gd name="connsiteX1-157" fmla="*/ 0 w 10001"/>
              <a:gd name="connsiteY1-158" fmla="*/ 0 h 10000"/>
              <a:gd name="connsiteX2-159" fmla="*/ 280 w 10001"/>
              <a:gd name="connsiteY2-160" fmla="*/ 5005 h 10000"/>
              <a:gd name="connsiteX3-161" fmla="*/ 0 w 10001"/>
              <a:gd name="connsiteY3-162" fmla="*/ 9962 h 10000"/>
              <a:gd name="connsiteX4-163" fmla="*/ 9972 w 10001"/>
              <a:gd name="connsiteY4-164" fmla="*/ 10000 h 10000"/>
              <a:gd name="connsiteX5-165" fmla="*/ 9995 w 10001"/>
              <a:gd name="connsiteY5-166" fmla="*/ 5745 h 10000"/>
              <a:gd name="connsiteX6-167" fmla="*/ 9977 w 10001"/>
              <a:gd name="connsiteY6-168" fmla="*/ 0 h 10000"/>
              <a:gd name="connsiteX0-169" fmla="*/ 9977 w 10001"/>
              <a:gd name="connsiteY0-170" fmla="*/ 0 h 10000"/>
              <a:gd name="connsiteX1-171" fmla="*/ 0 w 10001"/>
              <a:gd name="connsiteY1-172" fmla="*/ 0 h 10000"/>
              <a:gd name="connsiteX2-173" fmla="*/ 280 w 10001"/>
              <a:gd name="connsiteY2-174" fmla="*/ 5005 h 10000"/>
              <a:gd name="connsiteX3-175" fmla="*/ 0 w 10001"/>
              <a:gd name="connsiteY3-176" fmla="*/ 9962 h 10000"/>
              <a:gd name="connsiteX4-177" fmla="*/ 9972 w 10001"/>
              <a:gd name="connsiteY4-178" fmla="*/ 10000 h 10000"/>
              <a:gd name="connsiteX5-179" fmla="*/ 9995 w 10001"/>
              <a:gd name="connsiteY5-180" fmla="*/ 5745 h 10000"/>
              <a:gd name="connsiteX6-181" fmla="*/ 9977 w 10001"/>
              <a:gd name="connsiteY6-182" fmla="*/ 0 h 10000"/>
              <a:gd name="connsiteX0-183" fmla="*/ 9977 w 9995"/>
              <a:gd name="connsiteY0-184" fmla="*/ 0 h 10000"/>
              <a:gd name="connsiteX1-185" fmla="*/ 0 w 9995"/>
              <a:gd name="connsiteY1-186" fmla="*/ 0 h 10000"/>
              <a:gd name="connsiteX2-187" fmla="*/ 280 w 9995"/>
              <a:gd name="connsiteY2-188" fmla="*/ 5005 h 10000"/>
              <a:gd name="connsiteX3-189" fmla="*/ 0 w 9995"/>
              <a:gd name="connsiteY3-190" fmla="*/ 9962 h 10000"/>
              <a:gd name="connsiteX4-191" fmla="*/ 9972 w 9995"/>
              <a:gd name="connsiteY4-192" fmla="*/ 10000 h 10000"/>
              <a:gd name="connsiteX5-193" fmla="*/ 9995 w 9995"/>
              <a:gd name="connsiteY5-194" fmla="*/ 5745 h 10000"/>
              <a:gd name="connsiteX6-195" fmla="*/ 9977 w 9995"/>
              <a:gd name="connsiteY6-196" fmla="*/ 0 h 10000"/>
              <a:gd name="connsiteX0-197" fmla="*/ 9999 w 10000"/>
              <a:gd name="connsiteY0-198" fmla="*/ 0 h 10000"/>
              <a:gd name="connsiteX1-199" fmla="*/ 0 w 10000"/>
              <a:gd name="connsiteY1-200" fmla="*/ 0 h 10000"/>
              <a:gd name="connsiteX2-201" fmla="*/ 280 w 10000"/>
              <a:gd name="connsiteY2-202" fmla="*/ 5005 h 10000"/>
              <a:gd name="connsiteX3-203" fmla="*/ 0 w 10000"/>
              <a:gd name="connsiteY3-204" fmla="*/ 9962 h 10000"/>
              <a:gd name="connsiteX4-205" fmla="*/ 9977 w 10000"/>
              <a:gd name="connsiteY4-206" fmla="*/ 10000 h 10000"/>
              <a:gd name="connsiteX5-207" fmla="*/ 10000 w 10000"/>
              <a:gd name="connsiteY5-208" fmla="*/ 5745 h 10000"/>
              <a:gd name="connsiteX6-209" fmla="*/ 9999 w 10000"/>
              <a:gd name="connsiteY6-210" fmla="*/ 0 h 10000"/>
              <a:gd name="connsiteX0-211" fmla="*/ 9999 w 10004"/>
              <a:gd name="connsiteY0-212" fmla="*/ 0 h 10000"/>
              <a:gd name="connsiteX1-213" fmla="*/ 0 w 10004"/>
              <a:gd name="connsiteY1-214" fmla="*/ 0 h 10000"/>
              <a:gd name="connsiteX2-215" fmla="*/ 280 w 10004"/>
              <a:gd name="connsiteY2-216" fmla="*/ 5005 h 10000"/>
              <a:gd name="connsiteX3-217" fmla="*/ 0 w 10004"/>
              <a:gd name="connsiteY3-218" fmla="*/ 9962 h 10000"/>
              <a:gd name="connsiteX4-219" fmla="*/ 10000 w 10004"/>
              <a:gd name="connsiteY4-220" fmla="*/ 10000 h 10000"/>
              <a:gd name="connsiteX5-221" fmla="*/ 10000 w 10004"/>
              <a:gd name="connsiteY5-222" fmla="*/ 5745 h 10000"/>
              <a:gd name="connsiteX6-223" fmla="*/ 9999 w 10004"/>
              <a:gd name="connsiteY6-224" fmla="*/ 0 h 10000"/>
              <a:gd name="connsiteX0-225" fmla="*/ 9999 w 10000"/>
              <a:gd name="connsiteY0-226" fmla="*/ 0 h 10000"/>
              <a:gd name="connsiteX1-227" fmla="*/ 0 w 10000"/>
              <a:gd name="connsiteY1-228" fmla="*/ 0 h 10000"/>
              <a:gd name="connsiteX2-229" fmla="*/ 280 w 10000"/>
              <a:gd name="connsiteY2-230" fmla="*/ 5005 h 10000"/>
              <a:gd name="connsiteX3-231" fmla="*/ 0 w 10000"/>
              <a:gd name="connsiteY3-232" fmla="*/ 9962 h 10000"/>
              <a:gd name="connsiteX4-233" fmla="*/ 10000 w 10000"/>
              <a:gd name="connsiteY4-234" fmla="*/ 10000 h 10000"/>
              <a:gd name="connsiteX5-235" fmla="*/ 10000 w 10000"/>
              <a:gd name="connsiteY5-236" fmla="*/ 5745 h 10000"/>
              <a:gd name="connsiteX6-237" fmla="*/ 9999 w 10000"/>
              <a:gd name="connsiteY6-238" fmla="*/ 0 h 10000"/>
              <a:gd name="connsiteX0-239" fmla="*/ 14796 w 14796"/>
              <a:gd name="connsiteY0-240" fmla="*/ 0 h 10000"/>
              <a:gd name="connsiteX1-241" fmla="*/ 0 w 14796"/>
              <a:gd name="connsiteY1-242" fmla="*/ 0 h 10000"/>
              <a:gd name="connsiteX2-243" fmla="*/ 280 w 14796"/>
              <a:gd name="connsiteY2-244" fmla="*/ 5005 h 10000"/>
              <a:gd name="connsiteX3-245" fmla="*/ 0 w 14796"/>
              <a:gd name="connsiteY3-246" fmla="*/ 9962 h 10000"/>
              <a:gd name="connsiteX4-247" fmla="*/ 10000 w 14796"/>
              <a:gd name="connsiteY4-248" fmla="*/ 10000 h 10000"/>
              <a:gd name="connsiteX5-249" fmla="*/ 10000 w 14796"/>
              <a:gd name="connsiteY5-250" fmla="*/ 5745 h 10000"/>
              <a:gd name="connsiteX6-251" fmla="*/ 14796 w 14796"/>
              <a:gd name="connsiteY6-252" fmla="*/ 0 h 10000"/>
              <a:gd name="connsiteX0-253" fmla="*/ 14796 w 14796"/>
              <a:gd name="connsiteY0-254" fmla="*/ 0 h 9968"/>
              <a:gd name="connsiteX1-255" fmla="*/ 0 w 14796"/>
              <a:gd name="connsiteY1-256" fmla="*/ 0 h 9968"/>
              <a:gd name="connsiteX2-257" fmla="*/ 280 w 14796"/>
              <a:gd name="connsiteY2-258" fmla="*/ 5005 h 9968"/>
              <a:gd name="connsiteX3-259" fmla="*/ 0 w 14796"/>
              <a:gd name="connsiteY3-260" fmla="*/ 9962 h 9968"/>
              <a:gd name="connsiteX4-261" fmla="*/ 14788 w 14796"/>
              <a:gd name="connsiteY4-262" fmla="*/ 9968 h 9968"/>
              <a:gd name="connsiteX5-263" fmla="*/ 10000 w 14796"/>
              <a:gd name="connsiteY5-264" fmla="*/ 5745 h 9968"/>
              <a:gd name="connsiteX6-265" fmla="*/ 14796 w 14796"/>
              <a:gd name="connsiteY6-266" fmla="*/ 0 h 9968"/>
              <a:gd name="connsiteX0-267" fmla="*/ 10000 w 10000"/>
              <a:gd name="connsiteY0-268" fmla="*/ 0 h 10000"/>
              <a:gd name="connsiteX1-269" fmla="*/ 0 w 10000"/>
              <a:gd name="connsiteY1-270" fmla="*/ 0 h 10000"/>
              <a:gd name="connsiteX2-271" fmla="*/ 189 w 10000"/>
              <a:gd name="connsiteY2-272" fmla="*/ 5021 h 10000"/>
              <a:gd name="connsiteX3-273" fmla="*/ 0 w 10000"/>
              <a:gd name="connsiteY3-274" fmla="*/ 9994 h 10000"/>
              <a:gd name="connsiteX4-275" fmla="*/ 9995 w 10000"/>
              <a:gd name="connsiteY4-276" fmla="*/ 10000 h 10000"/>
              <a:gd name="connsiteX5-277" fmla="*/ 9998 w 10000"/>
              <a:gd name="connsiteY5-278" fmla="*/ 6152 h 10000"/>
              <a:gd name="connsiteX6-279" fmla="*/ 10000 w 10000"/>
              <a:gd name="connsiteY6-280" fmla="*/ 0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0000" h="10000">
                <a:moveTo>
                  <a:pt x="10000" y="0"/>
                </a:moveTo>
                <a:lnTo>
                  <a:pt x="0" y="0"/>
                </a:lnTo>
                <a:cubicBezTo>
                  <a:pt x="62" y="1674"/>
                  <a:pt x="124" y="3347"/>
                  <a:pt x="189" y="5021"/>
                </a:cubicBezTo>
                <a:cubicBezTo>
                  <a:pt x="124" y="6679"/>
                  <a:pt x="62" y="8336"/>
                  <a:pt x="0" y="9994"/>
                </a:cubicBezTo>
                <a:lnTo>
                  <a:pt x="9995" y="10000"/>
                </a:lnTo>
                <a:cubicBezTo>
                  <a:pt x="9993" y="8184"/>
                  <a:pt x="9998" y="8051"/>
                  <a:pt x="9998" y="6152"/>
                </a:cubicBezTo>
                <a:cubicBezTo>
                  <a:pt x="9996" y="3296"/>
                  <a:pt x="10001" y="2674"/>
                  <a:pt x="10000" y="0"/>
                </a:cubicBez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6" name="Freeform 11"/>
          <p:cNvSpPr/>
          <p:nvPr userDrawn="1"/>
        </p:nvSpPr>
        <p:spPr bwMode="auto">
          <a:xfrm>
            <a:off x="310766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Layout>
</file>

<file path=ppt/slideLayouts/slideLayout196.xml><?xml version="1.0" encoding="utf-8"?>
<p:sldLayout xmlns:a="http://schemas.openxmlformats.org/drawingml/2006/main" xmlns:r="http://schemas.openxmlformats.org/officeDocument/2006/relationships" xmlns:p="http://schemas.openxmlformats.org/presentationml/2006/main" userDrawn="1">
  <p:cSld name="10#思考题">
    <p:spTree>
      <p:nvGrpSpPr>
        <p:cNvPr id="1" name=""/>
        <p:cNvGrpSpPr/>
        <p:nvPr/>
      </p:nvGrpSpPr>
      <p:grpSpPr>
        <a:xfrm>
          <a:off x="0" y="0"/>
          <a:ext cx="0" cy="0"/>
          <a:chOff x="0" y="0"/>
          <a:chExt cx="0" cy="0"/>
        </a:xfrm>
      </p:grpSpPr>
      <p:sp>
        <p:nvSpPr>
          <p:cNvPr id="4" name="文本占位符 6"/>
          <p:cNvSpPr>
            <a:spLocks noGrp="1"/>
          </p:cNvSpPr>
          <p:nvPr>
            <p:ph type="body" sz="quarter" idx="10" hasCustomPrompt="1"/>
          </p:nvPr>
        </p:nvSpPr>
        <p:spPr>
          <a:xfrm>
            <a:off x="912285" y="1233487"/>
            <a:ext cx="10560049" cy="4680000"/>
          </a:xfrm>
        </p:spPr>
        <p:txBody>
          <a:bodyPr/>
          <a:lstStyle>
            <a:lvl1pPr marL="457200" marR="0" indent="-457200" algn="just" defTabSz="802005" rtl="0" eaLnBrk="1" fontAlgn="base" latinLnBrk="0" hangingPunct="1">
              <a:lnSpc>
                <a:spcPct val="140000"/>
              </a:lnSpc>
              <a:spcBef>
                <a:spcPct val="30000"/>
              </a:spcBef>
              <a:spcAft>
                <a:spcPct val="0"/>
              </a:spcAft>
              <a:buClr>
                <a:srgbClr val="808080"/>
              </a:buClr>
              <a:buSzPct val="100000"/>
              <a:buFont typeface="+mj-lt"/>
              <a:buAutoNum type="arabicPeriod"/>
              <a:defRPr sz="2000">
                <a:latin typeface="+mn-ea"/>
                <a:ea typeface="+mn-ea"/>
                <a:cs typeface="Arial" panose="020B0604020202020204" pitchFamily="34" charset="0"/>
              </a:defRPr>
            </a:lvl1pPr>
            <a:lvl2pPr marL="401320" indent="0" algn="just">
              <a:buSzPct val="100000"/>
              <a:buFont typeface="+mj-lt"/>
              <a:buNone/>
              <a:defRPr sz="1800"/>
            </a:lvl2pPr>
            <a:lvl3pPr>
              <a:defRPr/>
            </a:lvl3pPr>
            <a:lvl5pPr>
              <a:buNone/>
              <a:defRPr/>
            </a:lvl5pPr>
          </a:lstStyle>
          <a:p>
            <a:r>
              <a:rPr lang="zh-CN" altLang="en-US" dirty="0"/>
              <a:t>此版式用于思考题</a:t>
            </a:r>
            <a:r>
              <a:rPr lang="en-US" altLang="zh-CN" dirty="0"/>
              <a:t>-201501</a:t>
            </a:r>
            <a:r>
              <a:rPr lang="zh-CN" altLang="en-US" dirty="0"/>
              <a:t>具体格式（序号格式需以模板展示</a:t>
            </a:r>
            <a:r>
              <a:rPr lang="zh-CN" altLang="en-US" dirty="0" smtClean="0"/>
              <a:t>）</a:t>
            </a:r>
            <a:endParaRPr lang="en-US" altLang="zh-CN" dirty="0"/>
          </a:p>
        </p:txBody>
      </p:sp>
      <p:sp>
        <p:nvSpPr>
          <p:cNvPr id="5" name="TextBox 10"/>
          <p:cNvSpPr txBox="1"/>
          <p:nvPr userDrawn="1"/>
        </p:nvSpPr>
        <p:spPr bwMode="auto">
          <a:xfrm>
            <a:off x="1595500" y="408779"/>
            <a:ext cx="1665402" cy="639559"/>
          </a:xfrm>
          <a:prstGeom prst="rect">
            <a:avLst/>
          </a:prstGeom>
          <a:noFill/>
          <a:ln w="9525">
            <a:noFill/>
            <a:miter lim="800000"/>
          </a:ln>
        </p:spPr>
        <p:txBody>
          <a:bodyPr wrap="square" lIns="99980" tIns="49987" rIns="99980" bIns="49987" rtlCol="0">
            <a:spAutoFit/>
          </a:bodyPr>
          <a:lstStyle/>
          <a:p>
            <a:pPr defTabSz="1001395" eaLnBrk="0" hangingPunct="0"/>
            <a:r>
              <a:rPr lang="zh-CN" altLang="en-US" sz="3500" b="1" dirty="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rPr>
              <a:t>思考题</a:t>
            </a:r>
            <a:endParaRPr lang="zh-CN" altLang="en-US" sz="3500" b="1" dirty="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9"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10" name="组合 9"/>
          <p:cNvGrpSpPr/>
          <p:nvPr userDrawn="1"/>
        </p:nvGrpSpPr>
        <p:grpSpPr>
          <a:xfrm>
            <a:off x="479376" y="424270"/>
            <a:ext cx="495619" cy="592462"/>
            <a:chOff x="5554662" y="2422526"/>
            <a:chExt cx="690564" cy="825500"/>
          </a:xfrm>
          <a:solidFill>
            <a:schemeClr val="bg1"/>
          </a:solidFill>
        </p:grpSpPr>
        <p:sp>
          <p:nvSpPr>
            <p:cNvPr id="11" name="Freeform 30"/>
            <p:cNvSpPr/>
            <p:nvPr/>
          </p:nvSpPr>
          <p:spPr bwMode="auto">
            <a:xfrm>
              <a:off x="5554662" y="2487613"/>
              <a:ext cx="258763" cy="760413"/>
            </a:xfrm>
            <a:custGeom>
              <a:avLst/>
              <a:gdLst>
                <a:gd name="T0" fmla="*/ 233 w 245"/>
                <a:gd name="T1" fmla="*/ 722 h 722"/>
                <a:gd name="T2" fmla="*/ 245 w 245"/>
                <a:gd name="T3" fmla="*/ 710 h 722"/>
                <a:gd name="T4" fmla="*/ 245 w 245"/>
                <a:gd name="T5" fmla="*/ 614 h 722"/>
                <a:gd name="T6" fmla="*/ 187 w 245"/>
                <a:gd name="T7" fmla="*/ 559 h 722"/>
                <a:gd name="T8" fmla="*/ 93 w 245"/>
                <a:gd name="T9" fmla="*/ 499 h 722"/>
                <a:gd name="T10" fmla="*/ 93 w 245"/>
                <a:gd name="T11" fmla="*/ 401 h 722"/>
                <a:gd name="T12" fmla="*/ 82 w 245"/>
                <a:gd name="T13" fmla="*/ 398 h 722"/>
                <a:gd name="T14" fmla="*/ 38 w 245"/>
                <a:gd name="T15" fmla="*/ 381 h 722"/>
                <a:gd name="T16" fmla="*/ 102 w 245"/>
                <a:gd name="T17" fmla="*/ 255 h 722"/>
                <a:gd name="T18" fmla="*/ 106 w 245"/>
                <a:gd name="T19" fmla="*/ 250 h 722"/>
                <a:gd name="T20" fmla="*/ 105 w 245"/>
                <a:gd name="T21" fmla="*/ 244 h 722"/>
                <a:gd name="T22" fmla="*/ 218 w 245"/>
                <a:gd name="T23" fmla="*/ 31 h 722"/>
                <a:gd name="T24" fmla="*/ 225 w 245"/>
                <a:gd name="T25" fmla="*/ 15 h 722"/>
                <a:gd name="T26" fmla="*/ 222 w 245"/>
                <a:gd name="T27" fmla="*/ 9 h 722"/>
                <a:gd name="T28" fmla="*/ 207 w 245"/>
                <a:gd name="T29" fmla="*/ 3 h 722"/>
                <a:gd name="T30" fmla="*/ 86 w 245"/>
                <a:gd name="T31" fmla="*/ 148 h 722"/>
                <a:gd name="T32" fmla="*/ 75 w 245"/>
                <a:gd name="T33" fmla="*/ 240 h 722"/>
                <a:gd name="T34" fmla="*/ 8 w 245"/>
                <a:gd name="T35" fmla="*/ 390 h 722"/>
                <a:gd name="T36" fmla="*/ 8 w 245"/>
                <a:gd name="T37" fmla="*/ 391 h 722"/>
                <a:gd name="T38" fmla="*/ 8 w 245"/>
                <a:gd name="T39" fmla="*/ 393 h 722"/>
                <a:gd name="T40" fmla="*/ 63 w 245"/>
                <a:gd name="T41" fmla="*/ 424 h 722"/>
                <a:gd name="T42" fmla="*/ 63 w 245"/>
                <a:gd name="T43" fmla="*/ 500 h 722"/>
                <a:gd name="T44" fmla="*/ 179 w 245"/>
                <a:gd name="T45" fmla="*/ 588 h 722"/>
                <a:gd name="T46" fmla="*/ 215 w 245"/>
                <a:gd name="T47" fmla="*/ 612 h 722"/>
                <a:gd name="T48" fmla="*/ 215 w 245"/>
                <a:gd name="T49" fmla="*/ 614 h 722"/>
                <a:gd name="T50" fmla="*/ 215 w 245"/>
                <a:gd name="T51" fmla="*/ 710 h 722"/>
                <a:gd name="T52" fmla="*/ 227 w 245"/>
                <a:gd name="T53" fmla="*/ 722 h 722"/>
                <a:gd name="T54" fmla="*/ 233 w 245"/>
                <a:gd name="T55" fmla="*/ 722 h 7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5" h="722">
                  <a:moveTo>
                    <a:pt x="233" y="722"/>
                  </a:moveTo>
                  <a:cubicBezTo>
                    <a:pt x="240" y="722"/>
                    <a:pt x="245" y="717"/>
                    <a:pt x="245" y="710"/>
                  </a:cubicBezTo>
                  <a:cubicBezTo>
                    <a:pt x="245" y="614"/>
                    <a:pt x="245" y="614"/>
                    <a:pt x="245" y="614"/>
                  </a:cubicBezTo>
                  <a:cubicBezTo>
                    <a:pt x="245" y="605"/>
                    <a:pt x="242" y="574"/>
                    <a:pt x="187" y="559"/>
                  </a:cubicBezTo>
                  <a:cubicBezTo>
                    <a:pt x="128" y="543"/>
                    <a:pt x="94" y="522"/>
                    <a:pt x="93" y="499"/>
                  </a:cubicBezTo>
                  <a:cubicBezTo>
                    <a:pt x="93" y="401"/>
                    <a:pt x="93" y="401"/>
                    <a:pt x="93" y="401"/>
                  </a:cubicBezTo>
                  <a:cubicBezTo>
                    <a:pt x="82" y="398"/>
                    <a:pt x="82" y="398"/>
                    <a:pt x="82" y="398"/>
                  </a:cubicBezTo>
                  <a:cubicBezTo>
                    <a:pt x="64" y="393"/>
                    <a:pt x="45" y="385"/>
                    <a:pt x="38" y="381"/>
                  </a:cubicBezTo>
                  <a:cubicBezTo>
                    <a:pt x="38" y="369"/>
                    <a:pt x="44" y="325"/>
                    <a:pt x="102" y="255"/>
                  </a:cubicBezTo>
                  <a:cubicBezTo>
                    <a:pt x="106" y="250"/>
                    <a:pt x="106" y="250"/>
                    <a:pt x="106" y="250"/>
                  </a:cubicBezTo>
                  <a:cubicBezTo>
                    <a:pt x="105" y="244"/>
                    <a:pt x="105" y="244"/>
                    <a:pt x="105" y="244"/>
                  </a:cubicBezTo>
                  <a:cubicBezTo>
                    <a:pt x="105" y="237"/>
                    <a:pt x="92" y="92"/>
                    <a:pt x="218" y="31"/>
                  </a:cubicBezTo>
                  <a:cubicBezTo>
                    <a:pt x="224" y="28"/>
                    <a:pt x="227" y="21"/>
                    <a:pt x="225" y="15"/>
                  </a:cubicBezTo>
                  <a:cubicBezTo>
                    <a:pt x="222" y="9"/>
                    <a:pt x="222" y="9"/>
                    <a:pt x="222" y="9"/>
                  </a:cubicBezTo>
                  <a:cubicBezTo>
                    <a:pt x="220" y="3"/>
                    <a:pt x="213" y="0"/>
                    <a:pt x="207" y="3"/>
                  </a:cubicBezTo>
                  <a:cubicBezTo>
                    <a:pt x="147" y="31"/>
                    <a:pt x="105" y="81"/>
                    <a:pt x="86" y="148"/>
                  </a:cubicBezTo>
                  <a:cubicBezTo>
                    <a:pt x="74" y="189"/>
                    <a:pt x="74" y="226"/>
                    <a:pt x="75" y="240"/>
                  </a:cubicBezTo>
                  <a:cubicBezTo>
                    <a:pt x="0" y="333"/>
                    <a:pt x="7" y="385"/>
                    <a:pt x="8" y="390"/>
                  </a:cubicBezTo>
                  <a:cubicBezTo>
                    <a:pt x="8" y="391"/>
                    <a:pt x="8" y="391"/>
                    <a:pt x="8" y="391"/>
                  </a:cubicBezTo>
                  <a:cubicBezTo>
                    <a:pt x="8" y="393"/>
                    <a:pt x="8" y="393"/>
                    <a:pt x="8" y="393"/>
                  </a:cubicBezTo>
                  <a:cubicBezTo>
                    <a:pt x="10" y="397"/>
                    <a:pt x="14" y="409"/>
                    <a:pt x="63" y="424"/>
                  </a:cubicBezTo>
                  <a:cubicBezTo>
                    <a:pt x="63" y="500"/>
                    <a:pt x="63" y="500"/>
                    <a:pt x="63" y="500"/>
                  </a:cubicBezTo>
                  <a:cubicBezTo>
                    <a:pt x="65" y="539"/>
                    <a:pt x="104" y="569"/>
                    <a:pt x="179" y="588"/>
                  </a:cubicBezTo>
                  <a:cubicBezTo>
                    <a:pt x="213" y="597"/>
                    <a:pt x="215" y="611"/>
                    <a:pt x="215" y="612"/>
                  </a:cubicBezTo>
                  <a:cubicBezTo>
                    <a:pt x="215" y="614"/>
                    <a:pt x="215" y="614"/>
                    <a:pt x="215" y="614"/>
                  </a:cubicBezTo>
                  <a:cubicBezTo>
                    <a:pt x="215" y="710"/>
                    <a:pt x="215" y="710"/>
                    <a:pt x="215" y="710"/>
                  </a:cubicBezTo>
                  <a:cubicBezTo>
                    <a:pt x="215" y="717"/>
                    <a:pt x="220" y="722"/>
                    <a:pt x="227" y="722"/>
                  </a:cubicBezTo>
                  <a:lnTo>
                    <a:pt x="233" y="72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2" name="Freeform 31"/>
            <p:cNvSpPr/>
            <p:nvPr/>
          </p:nvSpPr>
          <p:spPr bwMode="auto">
            <a:xfrm>
              <a:off x="6029325" y="2752726"/>
              <a:ext cx="169863" cy="495300"/>
            </a:xfrm>
            <a:custGeom>
              <a:avLst/>
              <a:gdLst>
                <a:gd name="T0" fmla="*/ 21 w 162"/>
                <a:gd name="T1" fmla="*/ 470 h 470"/>
                <a:gd name="T2" fmla="*/ 33 w 162"/>
                <a:gd name="T3" fmla="*/ 458 h 470"/>
                <a:gd name="T4" fmla="*/ 33 w 162"/>
                <a:gd name="T5" fmla="*/ 361 h 470"/>
                <a:gd name="T6" fmla="*/ 108 w 162"/>
                <a:gd name="T7" fmla="*/ 168 h 470"/>
                <a:gd name="T8" fmla="*/ 162 w 162"/>
                <a:gd name="T9" fmla="*/ 13 h 470"/>
                <a:gd name="T10" fmla="*/ 151 w 162"/>
                <a:gd name="T11" fmla="*/ 1 h 470"/>
                <a:gd name="T12" fmla="*/ 144 w 162"/>
                <a:gd name="T13" fmla="*/ 0 h 470"/>
                <a:gd name="T14" fmla="*/ 131 w 162"/>
                <a:gd name="T15" fmla="*/ 12 h 470"/>
                <a:gd name="T16" fmla="*/ 84 w 162"/>
                <a:gd name="T17" fmla="*/ 149 h 470"/>
                <a:gd name="T18" fmla="*/ 3 w 162"/>
                <a:gd name="T19" fmla="*/ 362 h 470"/>
                <a:gd name="T20" fmla="*/ 3 w 162"/>
                <a:gd name="T21" fmla="*/ 458 h 470"/>
                <a:gd name="T22" fmla="*/ 15 w 162"/>
                <a:gd name="T23" fmla="*/ 470 h 470"/>
                <a:gd name="T24" fmla="*/ 21 w 162"/>
                <a:gd name="T25" fmla="*/ 470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2" h="470">
                  <a:moveTo>
                    <a:pt x="21" y="470"/>
                  </a:moveTo>
                  <a:cubicBezTo>
                    <a:pt x="28" y="470"/>
                    <a:pt x="33" y="465"/>
                    <a:pt x="33" y="458"/>
                  </a:cubicBezTo>
                  <a:cubicBezTo>
                    <a:pt x="33" y="361"/>
                    <a:pt x="33" y="361"/>
                    <a:pt x="33" y="361"/>
                  </a:cubicBezTo>
                  <a:cubicBezTo>
                    <a:pt x="33" y="360"/>
                    <a:pt x="29" y="262"/>
                    <a:pt x="108" y="168"/>
                  </a:cubicBezTo>
                  <a:cubicBezTo>
                    <a:pt x="137" y="133"/>
                    <a:pt x="157" y="75"/>
                    <a:pt x="162" y="13"/>
                  </a:cubicBezTo>
                  <a:cubicBezTo>
                    <a:pt x="162" y="7"/>
                    <a:pt x="157" y="1"/>
                    <a:pt x="151" y="1"/>
                  </a:cubicBezTo>
                  <a:cubicBezTo>
                    <a:pt x="144" y="0"/>
                    <a:pt x="144" y="0"/>
                    <a:pt x="144" y="0"/>
                  </a:cubicBezTo>
                  <a:cubicBezTo>
                    <a:pt x="138" y="0"/>
                    <a:pt x="132" y="5"/>
                    <a:pt x="131" y="12"/>
                  </a:cubicBezTo>
                  <a:cubicBezTo>
                    <a:pt x="127" y="67"/>
                    <a:pt x="110" y="119"/>
                    <a:pt x="84" y="149"/>
                  </a:cubicBezTo>
                  <a:cubicBezTo>
                    <a:pt x="0" y="249"/>
                    <a:pt x="3" y="353"/>
                    <a:pt x="3" y="362"/>
                  </a:cubicBezTo>
                  <a:cubicBezTo>
                    <a:pt x="3" y="458"/>
                    <a:pt x="3" y="458"/>
                    <a:pt x="3" y="458"/>
                  </a:cubicBezTo>
                  <a:cubicBezTo>
                    <a:pt x="3" y="465"/>
                    <a:pt x="8" y="470"/>
                    <a:pt x="15" y="470"/>
                  </a:cubicBezTo>
                  <a:lnTo>
                    <a:pt x="21" y="47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3" name="Freeform 32"/>
            <p:cNvSpPr/>
            <p:nvPr/>
          </p:nvSpPr>
          <p:spPr bwMode="auto">
            <a:xfrm>
              <a:off x="5851525" y="2489201"/>
              <a:ext cx="325437" cy="406401"/>
            </a:xfrm>
            <a:custGeom>
              <a:avLst/>
              <a:gdLst>
                <a:gd name="T0" fmla="*/ 155 w 309"/>
                <a:gd name="T1" fmla="*/ 386 h 386"/>
                <a:gd name="T2" fmla="*/ 189 w 309"/>
                <a:gd name="T3" fmla="*/ 363 h 386"/>
                <a:gd name="T4" fmla="*/ 208 w 309"/>
                <a:gd name="T5" fmla="*/ 363 h 386"/>
                <a:gd name="T6" fmla="*/ 232 w 309"/>
                <a:gd name="T7" fmla="*/ 353 h 386"/>
                <a:gd name="T8" fmla="*/ 242 w 309"/>
                <a:gd name="T9" fmla="*/ 329 h 386"/>
                <a:gd name="T10" fmla="*/ 242 w 309"/>
                <a:gd name="T11" fmla="*/ 308 h 386"/>
                <a:gd name="T12" fmla="*/ 212 w 309"/>
                <a:gd name="T13" fmla="*/ 308 h 386"/>
                <a:gd name="T14" fmla="*/ 212 w 309"/>
                <a:gd name="T15" fmla="*/ 329 h 386"/>
                <a:gd name="T16" fmla="*/ 210 w 309"/>
                <a:gd name="T17" fmla="*/ 332 h 386"/>
                <a:gd name="T18" fmla="*/ 208 w 309"/>
                <a:gd name="T19" fmla="*/ 333 h 386"/>
                <a:gd name="T20" fmla="*/ 162 w 309"/>
                <a:gd name="T21" fmla="*/ 333 h 386"/>
                <a:gd name="T22" fmla="*/ 162 w 309"/>
                <a:gd name="T23" fmla="*/ 348 h 386"/>
                <a:gd name="T24" fmla="*/ 155 w 309"/>
                <a:gd name="T25" fmla="*/ 356 h 386"/>
                <a:gd name="T26" fmla="*/ 147 w 309"/>
                <a:gd name="T27" fmla="*/ 348 h 386"/>
                <a:gd name="T28" fmla="*/ 147 w 309"/>
                <a:gd name="T29" fmla="*/ 333 h 386"/>
                <a:gd name="T30" fmla="*/ 101 w 309"/>
                <a:gd name="T31" fmla="*/ 333 h 386"/>
                <a:gd name="T32" fmla="*/ 98 w 309"/>
                <a:gd name="T33" fmla="*/ 329 h 386"/>
                <a:gd name="T34" fmla="*/ 98 w 309"/>
                <a:gd name="T35" fmla="*/ 266 h 386"/>
                <a:gd name="T36" fmla="*/ 90 w 309"/>
                <a:gd name="T37" fmla="*/ 262 h 386"/>
                <a:gd name="T38" fmla="*/ 30 w 309"/>
                <a:gd name="T39" fmla="*/ 155 h 386"/>
                <a:gd name="T40" fmla="*/ 155 w 309"/>
                <a:gd name="T41" fmla="*/ 31 h 386"/>
                <a:gd name="T42" fmla="*/ 279 w 309"/>
                <a:gd name="T43" fmla="*/ 155 h 386"/>
                <a:gd name="T44" fmla="*/ 222 w 309"/>
                <a:gd name="T45" fmla="*/ 260 h 386"/>
                <a:gd name="T46" fmla="*/ 174 w 309"/>
                <a:gd name="T47" fmla="*/ 259 h 386"/>
                <a:gd name="T48" fmla="*/ 170 w 309"/>
                <a:gd name="T49" fmla="*/ 255 h 386"/>
                <a:gd name="T50" fmla="*/ 170 w 309"/>
                <a:gd name="T51" fmla="*/ 188 h 386"/>
                <a:gd name="T52" fmla="*/ 139 w 309"/>
                <a:gd name="T53" fmla="*/ 188 h 386"/>
                <a:gd name="T54" fmla="*/ 139 w 309"/>
                <a:gd name="T55" fmla="*/ 255 h 386"/>
                <a:gd name="T56" fmla="*/ 174 w 309"/>
                <a:gd name="T57" fmla="*/ 290 h 386"/>
                <a:gd name="T58" fmla="*/ 231 w 309"/>
                <a:gd name="T59" fmla="*/ 290 h 386"/>
                <a:gd name="T60" fmla="*/ 235 w 309"/>
                <a:gd name="T61" fmla="*/ 288 h 386"/>
                <a:gd name="T62" fmla="*/ 309 w 309"/>
                <a:gd name="T63" fmla="*/ 155 h 386"/>
                <a:gd name="T64" fmla="*/ 155 w 309"/>
                <a:gd name="T65" fmla="*/ 0 h 386"/>
                <a:gd name="T66" fmla="*/ 0 w 309"/>
                <a:gd name="T67" fmla="*/ 155 h 386"/>
                <a:gd name="T68" fmla="*/ 67 w 309"/>
                <a:gd name="T69" fmla="*/ 283 h 386"/>
                <a:gd name="T70" fmla="*/ 67 w 309"/>
                <a:gd name="T71" fmla="*/ 329 h 386"/>
                <a:gd name="T72" fmla="*/ 101 w 309"/>
                <a:gd name="T73" fmla="*/ 363 h 386"/>
                <a:gd name="T74" fmla="*/ 120 w 309"/>
                <a:gd name="T75" fmla="*/ 363 h 386"/>
                <a:gd name="T76" fmla="*/ 155 w 309"/>
                <a:gd name="T77" fmla="*/ 386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09" h="386">
                  <a:moveTo>
                    <a:pt x="155" y="386"/>
                  </a:moveTo>
                  <a:cubicBezTo>
                    <a:pt x="170" y="386"/>
                    <a:pt x="184" y="377"/>
                    <a:pt x="189" y="363"/>
                  </a:cubicBezTo>
                  <a:cubicBezTo>
                    <a:pt x="208" y="363"/>
                    <a:pt x="208" y="363"/>
                    <a:pt x="208" y="363"/>
                  </a:cubicBezTo>
                  <a:cubicBezTo>
                    <a:pt x="217" y="363"/>
                    <a:pt x="226" y="360"/>
                    <a:pt x="232" y="353"/>
                  </a:cubicBezTo>
                  <a:cubicBezTo>
                    <a:pt x="238" y="347"/>
                    <a:pt x="242" y="338"/>
                    <a:pt x="242" y="329"/>
                  </a:cubicBezTo>
                  <a:cubicBezTo>
                    <a:pt x="242" y="308"/>
                    <a:pt x="242" y="308"/>
                    <a:pt x="242" y="308"/>
                  </a:cubicBezTo>
                  <a:cubicBezTo>
                    <a:pt x="212" y="308"/>
                    <a:pt x="212" y="308"/>
                    <a:pt x="212" y="308"/>
                  </a:cubicBezTo>
                  <a:cubicBezTo>
                    <a:pt x="212" y="329"/>
                    <a:pt x="212" y="329"/>
                    <a:pt x="212" y="329"/>
                  </a:cubicBezTo>
                  <a:cubicBezTo>
                    <a:pt x="212" y="330"/>
                    <a:pt x="211" y="331"/>
                    <a:pt x="210" y="332"/>
                  </a:cubicBezTo>
                  <a:cubicBezTo>
                    <a:pt x="210" y="332"/>
                    <a:pt x="209" y="333"/>
                    <a:pt x="208" y="333"/>
                  </a:cubicBezTo>
                  <a:cubicBezTo>
                    <a:pt x="162" y="333"/>
                    <a:pt x="162" y="333"/>
                    <a:pt x="162" y="333"/>
                  </a:cubicBezTo>
                  <a:cubicBezTo>
                    <a:pt x="162" y="348"/>
                    <a:pt x="162" y="348"/>
                    <a:pt x="162" y="348"/>
                  </a:cubicBezTo>
                  <a:cubicBezTo>
                    <a:pt x="162" y="352"/>
                    <a:pt x="159" y="356"/>
                    <a:pt x="155" y="356"/>
                  </a:cubicBezTo>
                  <a:cubicBezTo>
                    <a:pt x="150" y="356"/>
                    <a:pt x="147" y="352"/>
                    <a:pt x="147" y="348"/>
                  </a:cubicBezTo>
                  <a:cubicBezTo>
                    <a:pt x="147" y="333"/>
                    <a:pt x="147" y="333"/>
                    <a:pt x="147" y="333"/>
                  </a:cubicBezTo>
                  <a:cubicBezTo>
                    <a:pt x="101" y="333"/>
                    <a:pt x="101" y="333"/>
                    <a:pt x="101" y="333"/>
                  </a:cubicBezTo>
                  <a:cubicBezTo>
                    <a:pt x="99" y="333"/>
                    <a:pt x="98" y="331"/>
                    <a:pt x="98" y="329"/>
                  </a:cubicBezTo>
                  <a:cubicBezTo>
                    <a:pt x="98" y="266"/>
                    <a:pt x="98" y="266"/>
                    <a:pt x="98" y="266"/>
                  </a:cubicBezTo>
                  <a:cubicBezTo>
                    <a:pt x="90" y="262"/>
                    <a:pt x="90" y="262"/>
                    <a:pt x="90" y="262"/>
                  </a:cubicBezTo>
                  <a:cubicBezTo>
                    <a:pt x="53" y="239"/>
                    <a:pt x="30" y="199"/>
                    <a:pt x="30" y="155"/>
                  </a:cubicBezTo>
                  <a:cubicBezTo>
                    <a:pt x="30" y="87"/>
                    <a:pt x="86" y="31"/>
                    <a:pt x="155" y="31"/>
                  </a:cubicBezTo>
                  <a:cubicBezTo>
                    <a:pt x="223" y="31"/>
                    <a:pt x="279" y="87"/>
                    <a:pt x="279" y="155"/>
                  </a:cubicBezTo>
                  <a:cubicBezTo>
                    <a:pt x="279" y="198"/>
                    <a:pt x="258" y="236"/>
                    <a:pt x="222" y="260"/>
                  </a:cubicBezTo>
                  <a:cubicBezTo>
                    <a:pt x="174" y="259"/>
                    <a:pt x="174" y="259"/>
                    <a:pt x="174" y="259"/>
                  </a:cubicBezTo>
                  <a:cubicBezTo>
                    <a:pt x="172" y="259"/>
                    <a:pt x="170" y="258"/>
                    <a:pt x="170" y="255"/>
                  </a:cubicBezTo>
                  <a:cubicBezTo>
                    <a:pt x="170" y="188"/>
                    <a:pt x="170" y="188"/>
                    <a:pt x="170" y="188"/>
                  </a:cubicBezTo>
                  <a:cubicBezTo>
                    <a:pt x="139" y="188"/>
                    <a:pt x="139" y="188"/>
                    <a:pt x="139" y="188"/>
                  </a:cubicBezTo>
                  <a:cubicBezTo>
                    <a:pt x="139" y="255"/>
                    <a:pt x="139" y="255"/>
                    <a:pt x="139" y="255"/>
                  </a:cubicBezTo>
                  <a:cubicBezTo>
                    <a:pt x="139" y="274"/>
                    <a:pt x="155" y="290"/>
                    <a:pt x="174" y="290"/>
                  </a:cubicBezTo>
                  <a:cubicBezTo>
                    <a:pt x="231" y="290"/>
                    <a:pt x="231" y="290"/>
                    <a:pt x="231" y="290"/>
                  </a:cubicBezTo>
                  <a:cubicBezTo>
                    <a:pt x="235" y="288"/>
                    <a:pt x="235" y="288"/>
                    <a:pt x="235" y="288"/>
                  </a:cubicBezTo>
                  <a:cubicBezTo>
                    <a:pt x="281" y="259"/>
                    <a:pt x="309" y="210"/>
                    <a:pt x="309" y="155"/>
                  </a:cubicBezTo>
                  <a:cubicBezTo>
                    <a:pt x="309" y="70"/>
                    <a:pt x="240" y="0"/>
                    <a:pt x="155" y="0"/>
                  </a:cubicBezTo>
                  <a:cubicBezTo>
                    <a:pt x="69" y="0"/>
                    <a:pt x="0" y="70"/>
                    <a:pt x="0" y="155"/>
                  </a:cubicBezTo>
                  <a:cubicBezTo>
                    <a:pt x="0" y="207"/>
                    <a:pt x="25" y="254"/>
                    <a:pt x="67" y="283"/>
                  </a:cubicBezTo>
                  <a:cubicBezTo>
                    <a:pt x="67" y="329"/>
                    <a:pt x="67" y="329"/>
                    <a:pt x="67" y="329"/>
                  </a:cubicBezTo>
                  <a:cubicBezTo>
                    <a:pt x="67" y="348"/>
                    <a:pt x="83" y="363"/>
                    <a:pt x="101" y="363"/>
                  </a:cubicBezTo>
                  <a:cubicBezTo>
                    <a:pt x="120" y="363"/>
                    <a:pt x="120" y="363"/>
                    <a:pt x="120" y="363"/>
                  </a:cubicBezTo>
                  <a:cubicBezTo>
                    <a:pt x="126" y="377"/>
                    <a:pt x="139" y="386"/>
                    <a:pt x="155" y="38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4" name="Freeform 33"/>
            <p:cNvSpPr>
              <a:spLocks noEditPoints="1"/>
            </p:cNvSpPr>
            <p:nvPr/>
          </p:nvSpPr>
          <p:spPr bwMode="auto">
            <a:xfrm>
              <a:off x="5956300" y="2597151"/>
              <a:ext cx="114300" cy="114300"/>
            </a:xfrm>
            <a:custGeom>
              <a:avLst/>
              <a:gdLst>
                <a:gd name="T0" fmla="*/ 55 w 109"/>
                <a:gd name="T1" fmla="*/ 108 h 108"/>
                <a:gd name="T2" fmla="*/ 109 w 109"/>
                <a:gd name="T3" fmla="*/ 54 h 108"/>
                <a:gd name="T4" fmla="*/ 55 w 109"/>
                <a:gd name="T5" fmla="*/ 0 h 108"/>
                <a:gd name="T6" fmla="*/ 0 w 109"/>
                <a:gd name="T7" fmla="*/ 54 h 108"/>
                <a:gd name="T8" fmla="*/ 55 w 109"/>
                <a:gd name="T9" fmla="*/ 108 h 108"/>
                <a:gd name="T10" fmla="*/ 55 w 109"/>
                <a:gd name="T11" fmla="*/ 30 h 108"/>
                <a:gd name="T12" fmla="*/ 78 w 109"/>
                <a:gd name="T13" fmla="*/ 54 h 108"/>
                <a:gd name="T14" fmla="*/ 55 w 109"/>
                <a:gd name="T15" fmla="*/ 78 h 108"/>
                <a:gd name="T16" fmla="*/ 31 w 109"/>
                <a:gd name="T17" fmla="*/ 54 h 108"/>
                <a:gd name="T18" fmla="*/ 55 w 109"/>
                <a:gd name="T19" fmla="*/ 3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9" h="108">
                  <a:moveTo>
                    <a:pt x="55" y="108"/>
                  </a:moveTo>
                  <a:cubicBezTo>
                    <a:pt x="84" y="108"/>
                    <a:pt x="109" y="84"/>
                    <a:pt x="109" y="54"/>
                  </a:cubicBezTo>
                  <a:cubicBezTo>
                    <a:pt x="109" y="24"/>
                    <a:pt x="84" y="0"/>
                    <a:pt x="55" y="0"/>
                  </a:cubicBezTo>
                  <a:cubicBezTo>
                    <a:pt x="25" y="0"/>
                    <a:pt x="0" y="24"/>
                    <a:pt x="0" y="54"/>
                  </a:cubicBezTo>
                  <a:cubicBezTo>
                    <a:pt x="0" y="84"/>
                    <a:pt x="25" y="108"/>
                    <a:pt x="55" y="108"/>
                  </a:cubicBezTo>
                  <a:close/>
                  <a:moveTo>
                    <a:pt x="55" y="30"/>
                  </a:moveTo>
                  <a:cubicBezTo>
                    <a:pt x="68" y="30"/>
                    <a:pt x="78" y="41"/>
                    <a:pt x="78" y="54"/>
                  </a:cubicBezTo>
                  <a:cubicBezTo>
                    <a:pt x="78" y="67"/>
                    <a:pt x="68" y="78"/>
                    <a:pt x="55" y="78"/>
                  </a:cubicBezTo>
                  <a:cubicBezTo>
                    <a:pt x="41" y="78"/>
                    <a:pt x="31" y="67"/>
                    <a:pt x="31" y="54"/>
                  </a:cubicBezTo>
                  <a:cubicBezTo>
                    <a:pt x="31" y="41"/>
                    <a:pt x="41" y="30"/>
                    <a:pt x="55"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5" name="Rectangle 34"/>
            <p:cNvSpPr>
              <a:spLocks noChangeArrowheads="1"/>
            </p:cNvSpPr>
            <p:nvPr/>
          </p:nvSpPr>
          <p:spPr bwMode="auto">
            <a:xfrm>
              <a:off x="5997575" y="2422526"/>
              <a:ext cx="33338"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6" name="Freeform 35"/>
            <p:cNvSpPr/>
            <p:nvPr/>
          </p:nvSpPr>
          <p:spPr bwMode="auto">
            <a:xfrm>
              <a:off x="6132513" y="2479676"/>
              <a:ext cx="57150" cy="55563"/>
            </a:xfrm>
            <a:custGeom>
              <a:avLst/>
              <a:gdLst>
                <a:gd name="T0" fmla="*/ 14 w 36"/>
                <a:gd name="T1" fmla="*/ 35 h 35"/>
                <a:gd name="T2" fmla="*/ 36 w 36"/>
                <a:gd name="T3" fmla="*/ 14 h 35"/>
                <a:gd name="T4" fmla="*/ 21 w 36"/>
                <a:gd name="T5" fmla="*/ 0 h 35"/>
                <a:gd name="T6" fmla="*/ 0 w 36"/>
                <a:gd name="T7" fmla="*/ 21 h 35"/>
                <a:gd name="T8" fmla="*/ 14 w 36"/>
                <a:gd name="T9" fmla="*/ 35 h 35"/>
              </a:gdLst>
              <a:ahLst/>
              <a:cxnLst>
                <a:cxn ang="0">
                  <a:pos x="T0" y="T1"/>
                </a:cxn>
                <a:cxn ang="0">
                  <a:pos x="T2" y="T3"/>
                </a:cxn>
                <a:cxn ang="0">
                  <a:pos x="T4" y="T5"/>
                </a:cxn>
                <a:cxn ang="0">
                  <a:pos x="T6" y="T7"/>
                </a:cxn>
                <a:cxn ang="0">
                  <a:pos x="T8" y="T9"/>
                </a:cxn>
              </a:cxnLst>
              <a:rect l="0" t="0" r="r" b="b"/>
              <a:pathLst>
                <a:path w="36" h="35">
                  <a:moveTo>
                    <a:pt x="14" y="35"/>
                  </a:moveTo>
                  <a:lnTo>
                    <a:pt x="36" y="14"/>
                  </a:lnTo>
                  <a:lnTo>
                    <a:pt x="21" y="0"/>
                  </a:lnTo>
                  <a:lnTo>
                    <a:pt x="0" y="21"/>
                  </a:lnTo>
                  <a:lnTo>
                    <a:pt x="14"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7" name="Rectangle 36"/>
            <p:cNvSpPr>
              <a:spLocks noChangeArrowheads="1"/>
            </p:cNvSpPr>
            <p:nvPr/>
          </p:nvSpPr>
          <p:spPr bwMode="auto">
            <a:xfrm>
              <a:off x="6196013" y="2638426"/>
              <a:ext cx="49213" cy="317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8" name="Rectangle 37"/>
            <p:cNvSpPr>
              <a:spLocks noChangeArrowheads="1"/>
            </p:cNvSpPr>
            <p:nvPr/>
          </p:nvSpPr>
          <p:spPr bwMode="auto">
            <a:xfrm>
              <a:off x="5783263" y="2638426"/>
              <a:ext cx="47625" cy="317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9" name="Freeform 38"/>
            <p:cNvSpPr/>
            <p:nvPr/>
          </p:nvSpPr>
          <p:spPr bwMode="auto">
            <a:xfrm>
              <a:off x="5840413" y="2479676"/>
              <a:ext cx="55563" cy="55563"/>
            </a:xfrm>
            <a:custGeom>
              <a:avLst/>
              <a:gdLst>
                <a:gd name="T0" fmla="*/ 21 w 35"/>
                <a:gd name="T1" fmla="*/ 35 h 35"/>
                <a:gd name="T2" fmla="*/ 35 w 35"/>
                <a:gd name="T3" fmla="*/ 21 h 35"/>
                <a:gd name="T4" fmla="*/ 14 w 35"/>
                <a:gd name="T5" fmla="*/ 0 h 35"/>
                <a:gd name="T6" fmla="*/ 0 w 35"/>
                <a:gd name="T7" fmla="*/ 14 h 35"/>
                <a:gd name="T8" fmla="*/ 21 w 35"/>
                <a:gd name="T9" fmla="*/ 35 h 35"/>
              </a:gdLst>
              <a:ahLst/>
              <a:cxnLst>
                <a:cxn ang="0">
                  <a:pos x="T0" y="T1"/>
                </a:cxn>
                <a:cxn ang="0">
                  <a:pos x="T2" y="T3"/>
                </a:cxn>
                <a:cxn ang="0">
                  <a:pos x="T4" y="T5"/>
                </a:cxn>
                <a:cxn ang="0">
                  <a:pos x="T6" y="T7"/>
                </a:cxn>
                <a:cxn ang="0">
                  <a:pos x="T8" y="T9"/>
                </a:cxn>
              </a:cxnLst>
              <a:rect l="0" t="0" r="r" b="b"/>
              <a:pathLst>
                <a:path w="35" h="35">
                  <a:moveTo>
                    <a:pt x="21" y="35"/>
                  </a:moveTo>
                  <a:lnTo>
                    <a:pt x="35" y="21"/>
                  </a:lnTo>
                  <a:lnTo>
                    <a:pt x="14" y="0"/>
                  </a:lnTo>
                  <a:lnTo>
                    <a:pt x="0" y="14"/>
                  </a:lnTo>
                  <a:lnTo>
                    <a:pt x="21"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0" name="Freeform 39"/>
            <p:cNvSpPr/>
            <p:nvPr/>
          </p:nvSpPr>
          <p:spPr bwMode="auto">
            <a:xfrm>
              <a:off x="5913438" y="2433638"/>
              <a:ext cx="47625" cy="55563"/>
            </a:xfrm>
            <a:custGeom>
              <a:avLst/>
              <a:gdLst>
                <a:gd name="T0" fmla="*/ 11 w 30"/>
                <a:gd name="T1" fmla="*/ 35 h 35"/>
                <a:gd name="T2" fmla="*/ 30 w 30"/>
                <a:gd name="T3" fmla="*/ 28 h 35"/>
                <a:gd name="T4" fmla="*/ 19 w 30"/>
                <a:gd name="T5" fmla="*/ 0 h 35"/>
                <a:gd name="T6" fmla="*/ 0 w 30"/>
                <a:gd name="T7" fmla="*/ 7 h 35"/>
                <a:gd name="T8" fmla="*/ 11 w 30"/>
                <a:gd name="T9" fmla="*/ 35 h 35"/>
              </a:gdLst>
              <a:ahLst/>
              <a:cxnLst>
                <a:cxn ang="0">
                  <a:pos x="T0" y="T1"/>
                </a:cxn>
                <a:cxn ang="0">
                  <a:pos x="T2" y="T3"/>
                </a:cxn>
                <a:cxn ang="0">
                  <a:pos x="T4" y="T5"/>
                </a:cxn>
                <a:cxn ang="0">
                  <a:pos x="T6" y="T7"/>
                </a:cxn>
                <a:cxn ang="0">
                  <a:pos x="T8" y="T9"/>
                </a:cxn>
              </a:cxnLst>
              <a:rect l="0" t="0" r="r" b="b"/>
              <a:pathLst>
                <a:path w="30" h="35">
                  <a:moveTo>
                    <a:pt x="11" y="35"/>
                  </a:moveTo>
                  <a:lnTo>
                    <a:pt x="30" y="28"/>
                  </a:lnTo>
                  <a:lnTo>
                    <a:pt x="19" y="0"/>
                  </a:lnTo>
                  <a:lnTo>
                    <a:pt x="0" y="7"/>
                  </a:lnTo>
                  <a:lnTo>
                    <a:pt x="11"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1" name="Freeform 40"/>
            <p:cNvSpPr/>
            <p:nvPr/>
          </p:nvSpPr>
          <p:spPr bwMode="auto">
            <a:xfrm>
              <a:off x="6070600" y="2435226"/>
              <a:ext cx="49213" cy="57150"/>
            </a:xfrm>
            <a:custGeom>
              <a:avLst/>
              <a:gdLst>
                <a:gd name="T0" fmla="*/ 19 w 31"/>
                <a:gd name="T1" fmla="*/ 36 h 36"/>
                <a:gd name="T2" fmla="*/ 31 w 31"/>
                <a:gd name="T3" fmla="*/ 8 h 36"/>
                <a:gd name="T4" fmla="*/ 12 w 31"/>
                <a:gd name="T5" fmla="*/ 0 h 36"/>
                <a:gd name="T6" fmla="*/ 0 w 31"/>
                <a:gd name="T7" fmla="*/ 28 h 36"/>
                <a:gd name="T8" fmla="*/ 19 w 31"/>
                <a:gd name="T9" fmla="*/ 36 h 36"/>
              </a:gdLst>
              <a:ahLst/>
              <a:cxnLst>
                <a:cxn ang="0">
                  <a:pos x="T0" y="T1"/>
                </a:cxn>
                <a:cxn ang="0">
                  <a:pos x="T2" y="T3"/>
                </a:cxn>
                <a:cxn ang="0">
                  <a:pos x="T4" y="T5"/>
                </a:cxn>
                <a:cxn ang="0">
                  <a:pos x="T6" y="T7"/>
                </a:cxn>
                <a:cxn ang="0">
                  <a:pos x="T8" y="T9"/>
                </a:cxn>
              </a:cxnLst>
              <a:rect l="0" t="0" r="r" b="b"/>
              <a:pathLst>
                <a:path w="31" h="36">
                  <a:moveTo>
                    <a:pt x="19" y="36"/>
                  </a:moveTo>
                  <a:lnTo>
                    <a:pt x="31" y="8"/>
                  </a:lnTo>
                  <a:lnTo>
                    <a:pt x="12" y="0"/>
                  </a:lnTo>
                  <a:lnTo>
                    <a:pt x="0" y="28"/>
                  </a:lnTo>
                  <a:lnTo>
                    <a:pt x="19" y="3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2" name="Freeform 41"/>
            <p:cNvSpPr/>
            <p:nvPr/>
          </p:nvSpPr>
          <p:spPr bwMode="auto">
            <a:xfrm>
              <a:off x="6176963" y="2554288"/>
              <a:ext cx="57150" cy="47625"/>
            </a:xfrm>
            <a:custGeom>
              <a:avLst/>
              <a:gdLst>
                <a:gd name="T0" fmla="*/ 8 w 36"/>
                <a:gd name="T1" fmla="*/ 30 h 30"/>
                <a:gd name="T2" fmla="*/ 36 w 36"/>
                <a:gd name="T3" fmla="*/ 18 h 30"/>
                <a:gd name="T4" fmla="*/ 29 w 36"/>
                <a:gd name="T5" fmla="*/ 0 h 30"/>
                <a:gd name="T6" fmla="*/ 0 w 36"/>
                <a:gd name="T7" fmla="*/ 11 h 30"/>
                <a:gd name="T8" fmla="*/ 8 w 36"/>
                <a:gd name="T9" fmla="*/ 30 h 30"/>
              </a:gdLst>
              <a:ahLst/>
              <a:cxnLst>
                <a:cxn ang="0">
                  <a:pos x="T0" y="T1"/>
                </a:cxn>
                <a:cxn ang="0">
                  <a:pos x="T2" y="T3"/>
                </a:cxn>
                <a:cxn ang="0">
                  <a:pos x="T4" y="T5"/>
                </a:cxn>
                <a:cxn ang="0">
                  <a:pos x="T6" y="T7"/>
                </a:cxn>
                <a:cxn ang="0">
                  <a:pos x="T8" y="T9"/>
                </a:cxn>
              </a:cxnLst>
              <a:rect l="0" t="0" r="r" b="b"/>
              <a:pathLst>
                <a:path w="36" h="30">
                  <a:moveTo>
                    <a:pt x="8" y="30"/>
                  </a:moveTo>
                  <a:lnTo>
                    <a:pt x="36" y="18"/>
                  </a:lnTo>
                  <a:lnTo>
                    <a:pt x="29" y="0"/>
                  </a:lnTo>
                  <a:lnTo>
                    <a:pt x="0" y="11"/>
                  </a:lnTo>
                  <a:lnTo>
                    <a:pt x="8" y="3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3" name="Freeform 42"/>
            <p:cNvSpPr/>
            <p:nvPr/>
          </p:nvSpPr>
          <p:spPr bwMode="auto">
            <a:xfrm>
              <a:off x="5795963" y="2547938"/>
              <a:ext cx="57150" cy="47625"/>
            </a:xfrm>
            <a:custGeom>
              <a:avLst/>
              <a:gdLst>
                <a:gd name="T0" fmla="*/ 28 w 36"/>
                <a:gd name="T1" fmla="*/ 30 h 30"/>
                <a:gd name="T2" fmla="*/ 36 w 36"/>
                <a:gd name="T3" fmla="*/ 12 h 30"/>
                <a:gd name="T4" fmla="*/ 8 w 36"/>
                <a:gd name="T5" fmla="*/ 0 h 30"/>
                <a:gd name="T6" fmla="*/ 0 w 36"/>
                <a:gd name="T7" fmla="*/ 18 h 30"/>
                <a:gd name="T8" fmla="*/ 28 w 36"/>
                <a:gd name="T9" fmla="*/ 30 h 30"/>
              </a:gdLst>
              <a:ahLst/>
              <a:cxnLst>
                <a:cxn ang="0">
                  <a:pos x="T0" y="T1"/>
                </a:cxn>
                <a:cxn ang="0">
                  <a:pos x="T2" y="T3"/>
                </a:cxn>
                <a:cxn ang="0">
                  <a:pos x="T4" y="T5"/>
                </a:cxn>
                <a:cxn ang="0">
                  <a:pos x="T6" y="T7"/>
                </a:cxn>
                <a:cxn ang="0">
                  <a:pos x="T8" y="T9"/>
                </a:cxn>
              </a:cxnLst>
              <a:rect l="0" t="0" r="r" b="b"/>
              <a:pathLst>
                <a:path w="36" h="30">
                  <a:moveTo>
                    <a:pt x="28" y="30"/>
                  </a:moveTo>
                  <a:lnTo>
                    <a:pt x="36" y="12"/>
                  </a:lnTo>
                  <a:lnTo>
                    <a:pt x="8" y="0"/>
                  </a:lnTo>
                  <a:lnTo>
                    <a:pt x="0" y="18"/>
                  </a:lnTo>
                  <a:lnTo>
                    <a:pt x="28" y="3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25" name="Freeform 6"/>
          <p:cNvSpPr/>
          <p:nvPr userDrawn="1"/>
        </p:nvSpPr>
        <p:spPr bwMode="auto">
          <a:xfrm>
            <a:off x="3213039" y="296368"/>
            <a:ext cx="8978961" cy="864888"/>
          </a:xfrm>
          <a:custGeom>
            <a:avLst/>
            <a:gdLst>
              <a:gd name="T0" fmla="*/ 6409 w 6533"/>
              <a:gd name="T1" fmla="*/ 0 h 617"/>
              <a:gd name="T2" fmla="*/ 0 w 6533"/>
              <a:gd name="T3" fmla="*/ 0 h 617"/>
              <a:gd name="T4" fmla="*/ 126 w 6533"/>
              <a:gd name="T5" fmla="*/ 310 h 617"/>
              <a:gd name="T6" fmla="*/ 0 w 6533"/>
              <a:gd name="T7" fmla="*/ 617 h 617"/>
              <a:gd name="T8" fmla="*/ 6409 w 6533"/>
              <a:gd name="T9" fmla="*/ 617 h 617"/>
              <a:gd name="T10" fmla="*/ 6533 w 6533"/>
              <a:gd name="T11" fmla="*/ 310 h 617"/>
              <a:gd name="T12" fmla="*/ 6409 w 6533"/>
              <a:gd name="T13" fmla="*/ 0 h 617"/>
              <a:gd name="connsiteX0" fmla="*/ 9810 w 9810"/>
              <a:gd name="connsiteY0" fmla="*/ 0 h 10000"/>
              <a:gd name="connsiteX1" fmla="*/ 0 w 9810"/>
              <a:gd name="connsiteY1" fmla="*/ 0 h 10000"/>
              <a:gd name="connsiteX2" fmla="*/ 193 w 9810"/>
              <a:gd name="connsiteY2" fmla="*/ 5024 h 10000"/>
              <a:gd name="connsiteX3" fmla="*/ 0 w 9810"/>
              <a:gd name="connsiteY3" fmla="*/ 10000 h 10000"/>
              <a:gd name="connsiteX4" fmla="*/ 9810 w 9810"/>
              <a:gd name="connsiteY4" fmla="*/ 10000 h 10000"/>
              <a:gd name="connsiteX5" fmla="*/ 7589 w 9810"/>
              <a:gd name="connsiteY5" fmla="*/ 5574 h 10000"/>
              <a:gd name="connsiteX6" fmla="*/ 9810 w 9810"/>
              <a:gd name="connsiteY6" fmla="*/ 0 h 10000"/>
              <a:gd name="connsiteX0-1" fmla="*/ 7021 w 10000"/>
              <a:gd name="connsiteY0-2" fmla="*/ 0 h 10000"/>
              <a:gd name="connsiteX1-3" fmla="*/ 0 w 10000"/>
              <a:gd name="connsiteY1-4" fmla="*/ 0 h 10000"/>
              <a:gd name="connsiteX2-5" fmla="*/ 197 w 10000"/>
              <a:gd name="connsiteY2-6" fmla="*/ 5024 h 10000"/>
              <a:gd name="connsiteX3-7" fmla="*/ 0 w 10000"/>
              <a:gd name="connsiteY3-8" fmla="*/ 10000 h 10000"/>
              <a:gd name="connsiteX4-9" fmla="*/ 10000 w 10000"/>
              <a:gd name="connsiteY4-10" fmla="*/ 10000 h 10000"/>
              <a:gd name="connsiteX5-11" fmla="*/ 7736 w 10000"/>
              <a:gd name="connsiteY5-12" fmla="*/ 5574 h 10000"/>
              <a:gd name="connsiteX6-13" fmla="*/ 7021 w 10000"/>
              <a:gd name="connsiteY6-14" fmla="*/ 0 h 10000"/>
              <a:gd name="connsiteX0-15" fmla="*/ 7021 w 7736"/>
              <a:gd name="connsiteY0-16" fmla="*/ 0 h 10038"/>
              <a:gd name="connsiteX1-17" fmla="*/ 0 w 7736"/>
              <a:gd name="connsiteY1-18" fmla="*/ 0 h 10038"/>
              <a:gd name="connsiteX2-19" fmla="*/ 197 w 7736"/>
              <a:gd name="connsiteY2-20" fmla="*/ 5024 h 10038"/>
              <a:gd name="connsiteX3-21" fmla="*/ 0 w 7736"/>
              <a:gd name="connsiteY3-22" fmla="*/ 10000 h 10038"/>
              <a:gd name="connsiteX4-23" fmla="*/ 7017 w 7736"/>
              <a:gd name="connsiteY4-24" fmla="*/ 10038 h 10038"/>
              <a:gd name="connsiteX5-25" fmla="*/ 7736 w 7736"/>
              <a:gd name="connsiteY5-26" fmla="*/ 5574 h 10038"/>
              <a:gd name="connsiteX6-27" fmla="*/ 7021 w 7736"/>
              <a:gd name="connsiteY6-28" fmla="*/ 0 h 10038"/>
              <a:gd name="connsiteX0-29" fmla="*/ 9076 w 9316"/>
              <a:gd name="connsiteY0-30" fmla="*/ 0 h 10000"/>
              <a:gd name="connsiteX1-31" fmla="*/ 0 w 9316"/>
              <a:gd name="connsiteY1-32" fmla="*/ 0 h 10000"/>
              <a:gd name="connsiteX2-33" fmla="*/ 255 w 9316"/>
              <a:gd name="connsiteY2-34" fmla="*/ 5005 h 10000"/>
              <a:gd name="connsiteX3-35" fmla="*/ 0 w 9316"/>
              <a:gd name="connsiteY3-36" fmla="*/ 9962 h 10000"/>
              <a:gd name="connsiteX4-37" fmla="*/ 9071 w 9316"/>
              <a:gd name="connsiteY4-38" fmla="*/ 10000 h 10000"/>
              <a:gd name="connsiteX5-39" fmla="*/ 9316 w 9316"/>
              <a:gd name="connsiteY5-40" fmla="*/ 5668 h 10000"/>
              <a:gd name="connsiteX6-41" fmla="*/ 9076 w 9316"/>
              <a:gd name="connsiteY6-42" fmla="*/ 0 h 10000"/>
              <a:gd name="connsiteX0-43" fmla="*/ 9742 w 10000"/>
              <a:gd name="connsiteY0-44" fmla="*/ 0 h 10000"/>
              <a:gd name="connsiteX1-45" fmla="*/ 0 w 10000"/>
              <a:gd name="connsiteY1-46" fmla="*/ 0 h 10000"/>
              <a:gd name="connsiteX2-47" fmla="*/ 274 w 10000"/>
              <a:gd name="connsiteY2-48" fmla="*/ 5005 h 10000"/>
              <a:gd name="connsiteX3-49" fmla="*/ 0 w 10000"/>
              <a:gd name="connsiteY3-50" fmla="*/ 9962 h 10000"/>
              <a:gd name="connsiteX4-51" fmla="*/ 9737 w 10000"/>
              <a:gd name="connsiteY4-52" fmla="*/ 10000 h 10000"/>
              <a:gd name="connsiteX5-53" fmla="*/ 10000 w 10000"/>
              <a:gd name="connsiteY5-54" fmla="*/ 5668 h 10000"/>
              <a:gd name="connsiteX6-55" fmla="*/ 9742 w 10000"/>
              <a:gd name="connsiteY6-56" fmla="*/ 0 h 10000"/>
              <a:gd name="connsiteX0-57" fmla="*/ 9742 w 9877"/>
              <a:gd name="connsiteY0-58" fmla="*/ 0 h 10000"/>
              <a:gd name="connsiteX1-59" fmla="*/ 0 w 9877"/>
              <a:gd name="connsiteY1-60" fmla="*/ 0 h 10000"/>
              <a:gd name="connsiteX2-61" fmla="*/ 274 w 9877"/>
              <a:gd name="connsiteY2-62" fmla="*/ 5005 h 10000"/>
              <a:gd name="connsiteX3-63" fmla="*/ 0 w 9877"/>
              <a:gd name="connsiteY3-64" fmla="*/ 9962 h 10000"/>
              <a:gd name="connsiteX4-65" fmla="*/ 9737 w 9877"/>
              <a:gd name="connsiteY4-66" fmla="*/ 10000 h 10000"/>
              <a:gd name="connsiteX5-67" fmla="*/ 9738 w 9877"/>
              <a:gd name="connsiteY5-68" fmla="*/ 5783 h 10000"/>
              <a:gd name="connsiteX6-69" fmla="*/ 9742 w 9877"/>
              <a:gd name="connsiteY6-70" fmla="*/ 0 h 10000"/>
              <a:gd name="connsiteX0-71" fmla="*/ 9863 w 9991"/>
              <a:gd name="connsiteY0-72" fmla="*/ 0 h 10000"/>
              <a:gd name="connsiteX1-73" fmla="*/ 0 w 9991"/>
              <a:gd name="connsiteY1-74" fmla="*/ 0 h 10000"/>
              <a:gd name="connsiteX2-75" fmla="*/ 277 w 9991"/>
              <a:gd name="connsiteY2-76" fmla="*/ 5005 h 10000"/>
              <a:gd name="connsiteX3-77" fmla="*/ 0 w 9991"/>
              <a:gd name="connsiteY3-78" fmla="*/ 9962 h 10000"/>
              <a:gd name="connsiteX4-79" fmla="*/ 9858 w 9991"/>
              <a:gd name="connsiteY4-80" fmla="*/ 10000 h 10000"/>
              <a:gd name="connsiteX5-81" fmla="*/ 9817 w 9991"/>
              <a:gd name="connsiteY5-82" fmla="*/ 5783 h 10000"/>
              <a:gd name="connsiteX6-83" fmla="*/ 9863 w 9991"/>
              <a:gd name="connsiteY6-84" fmla="*/ 0 h 10000"/>
              <a:gd name="connsiteX0-85" fmla="*/ 9872 w 10014"/>
              <a:gd name="connsiteY0-86" fmla="*/ 0 h 10000"/>
              <a:gd name="connsiteX1-87" fmla="*/ 0 w 10014"/>
              <a:gd name="connsiteY1-88" fmla="*/ 0 h 10000"/>
              <a:gd name="connsiteX2-89" fmla="*/ 277 w 10014"/>
              <a:gd name="connsiteY2-90" fmla="*/ 5005 h 10000"/>
              <a:gd name="connsiteX3-91" fmla="*/ 0 w 10014"/>
              <a:gd name="connsiteY3-92" fmla="*/ 9962 h 10000"/>
              <a:gd name="connsiteX4-93" fmla="*/ 9867 w 10014"/>
              <a:gd name="connsiteY4-94" fmla="*/ 10000 h 10000"/>
              <a:gd name="connsiteX5-95" fmla="*/ 9890 w 10014"/>
              <a:gd name="connsiteY5-96" fmla="*/ 5745 h 10000"/>
              <a:gd name="connsiteX6-97" fmla="*/ 9872 w 10014"/>
              <a:gd name="connsiteY6-98" fmla="*/ 0 h 10000"/>
              <a:gd name="connsiteX0-99" fmla="*/ 9872 w 10030"/>
              <a:gd name="connsiteY0-100" fmla="*/ 0 h 10000"/>
              <a:gd name="connsiteX1-101" fmla="*/ 0 w 10030"/>
              <a:gd name="connsiteY1-102" fmla="*/ 0 h 10000"/>
              <a:gd name="connsiteX2-103" fmla="*/ 277 w 10030"/>
              <a:gd name="connsiteY2-104" fmla="*/ 5005 h 10000"/>
              <a:gd name="connsiteX3-105" fmla="*/ 0 w 10030"/>
              <a:gd name="connsiteY3-106" fmla="*/ 9962 h 10000"/>
              <a:gd name="connsiteX4-107" fmla="*/ 9867 w 10030"/>
              <a:gd name="connsiteY4-108" fmla="*/ 10000 h 10000"/>
              <a:gd name="connsiteX5-109" fmla="*/ 9890 w 10030"/>
              <a:gd name="connsiteY5-110" fmla="*/ 5745 h 10000"/>
              <a:gd name="connsiteX6-111" fmla="*/ 9872 w 10030"/>
              <a:gd name="connsiteY6-112" fmla="*/ 0 h 10000"/>
              <a:gd name="connsiteX0-113" fmla="*/ 9872 w 9921"/>
              <a:gd name="connsiteY0-114" fmla="*/ 0 h 10000"/>
              <a:gd name="connsiteX1-115" fmla="*/ 0 w 9921"/>
              <a:gd name="connsiteY1-116" fmla="*/ 0 h 10000"/>
              <a:gd name="connsiteX2-117" fmla="*/ 277 w 9921"/>
              <a:gd name="connsiteY2-118" fmla="*/ 5005 h 10000"/>
              <a:gd name="connsiteX3-119" fmla="*/ 0 w 9921"/>
              <a:gd name="connsiteY3-120" fmla="*/ 9962 h 10000"/>
              <a:gd name="connsiteX4-121" fmla="*/ 9867 w 9921"/>
              <a:gd name="connsiteY4-122" fmla="*/ 10000 h 10000"/>
              <a:gd name="connsiteX5-123" fmla="*/ 9890 w 9921"/>
              <a:gd name="connsiteY5-124" fmla="*/ 5745 h 10000"/>
              <a:gd name="connsiteX6-125" fmla="*/ 9872 w 9921"/>
              <a:gd name="connsiteY6-126" fmla="*/ 0 h 10000"/>
              <a:gd name="connsiteX0-127" fmla="*/ 9951 w 9974"/>
              <a:gd name="connsiteY0-128" fmla="*/ 0 h 10000"/>
              <a:gd name="connsiteX1-129" fmla="*/ 0 w 9974"/>
              <a:gd name="connsiteY1-130" fmla="*/ 0 h 10000"/>
              <a:gd name="connsiteX2-131" fmla="*/ 279 w 9974"/>
              <a:gd name="connsiteY2-132" fmla="*/ 5005 h 10000"/>
              <a:gd name="connsiteX3-133" fmla="*/ 0 w 9974"/>
              <a:gd name="connsiteY3-134" fmla="*/ 9962 h 10000"/>
              <a:gd name="connsiteX4-135" fmla="*/ 9946 w 9974"/>
              <a:gd name="connsiteY4-136" fmla="*/ 10000 h 10000"/>
              <a:gd name="connsiteX5-137" fmla="*/ 9969 w 9974"/>
              <a:gd name="connsiteY5-138" fmla="*/ 5745 h 10000"/>
              <a:gd name="connsiteX6-139" fmla="*/ 9951 w 9974"/>
              <a:gd name="connsiteY6-140" fmla="*/ 0 h 10000"/>
              <a:gd name="connsiteX0-141" fmla="*/ 9977 w 10001"/>
              <a:gd name="connsiteY0-142" fmla="*/ 0 h 10000"/>
              <a:gd name="connsiteX1-143" fmla="*/ 0 w 10001"/>
              <a:gd name="connsiteY1-144" fmla="*/ 0 h 10000"/>
              <a:gd name="connsiteX2-145" fmla="*/ 280 w 10001"/>
              <a:gd name="connsiteY2-146" fmla="*/ 5005 h 10000"/>
              <a:gd name="connsiteX3-147" fmla="*/ 0 w 10001"/>
              <a:gd name="connsiteY3-148" fmla="*/ 9962 h 10000"/>
              <a:gd name="connsiteX4-149" fmla="*/ 9972 w 10001"/>
              <a:gd name="connsiteY4-150" fmla="*/ 10000 h 10000"/>
              <a:gd name="connsiteX5-151" fmla="*/ 9995 w 10001"/>
              <a:gd name="connsiteY5-152" fmla="*/ 5745 h 10000"/>
              <a:gd name="connsiteX6-153" fmla="*/ 9977 w 10001"/>
              <a:gd name="connsiteY6-154" fmla="*/ 0 h 10000"/>
              <a:gd name="connsiteX0-155" fmla="*/ 9977 w 10001"/>
              <a:gd name="connsiteY0-156" fmla="*/ 0 h 10000"/>
              <a:gd name="connsiteX1-157" fmla="*/ 0 w 10001"/>
              <a:gd name="connsiteY1-158" fmla="*/ 0 h 10000"/>
              <a:gd name="connsiteX2-159" fmla="*/ 280 w 10001"/>
              <a:gd name="connsiteY2-160" fmla="*/ 5005 h 10000"/>
              <a:gd name="connsiteX3-161" fmla="*/ 0 w 10001"/>
              <a:gd name="connsiteY3-162" fmla="*/ 9962 h 10000"/>
              <a:gd name="connsiteX4-163" fmla="*/ 9972 w 10001"/>
              <a:gd name="connsiteY4-164" fmla="*/ 10000 h 10000"/>
              <a:gd name="connsiteX5-165" fmla="*/ 9995 w 10001"/>
              <a:gd name="connsiteY5-166" fmla="*/ 5745 h 10000"/>
              <a:gd name="connsiteX6-167" fmla="*/ 9977 w 10001"/>
              <a:gd name="connsiteY6-168" fmla="*/ 0 h 10000"/>
              <a:gd name="connsiteX0-169" fmla="*/ 9977 w 10001"/>
              <a:gd name="connsiteY0-170" fmla="*/ 0 h 10000"/>
              <a:gd name="connsiteX1-171" fmla="*/ 0 w 10001"/>
              <a:gd name="connsiteY1-172" fmla="*/ 0 h 10000"/>
              <a:gd name="connsiteX2-173" fmla="*/ 280 w 10001"/>
              <a:gd name="connsiteY2-174" fmla="*/ 5005 h 10000"/>
              <a:gd name="connsiteX3-175" fmla="*/ 0 w 10001"/>
              <a:gd name="connsiteY3-176" fmla="*/ 9962 h 10000"/>
              <a:gd name="connsiteX4-177" fmla="*/ 9972 w 10001"/>
              <a:gd name="connsiteY4-178" fmla="*/ 10000 h 10000"/>
              <a:gd name="connsiteX5-179" fmla="*/ 9995 w 10001"/>
              <a:gd name="connsiteY5-180" fmla="*/ 5745 h 10000"/>
              <a:gd name="connsiteX6-181" fmla="*/ 9977 w 10001"/>
              <a:gd name="connsiteY6-182" fmla="*/ 0 h 10000"/>
              <a:gd name="connsiteX0-183" fmla="*/ 9977 w 9995"/>
              <a:gd name="connsiteY0-184" fmla="*/ 0 h 10000"/>
              <a:gd name="connsiteX1-185" fmla="*/ 0 w 9995"/>
              <a:gd name="connsiteY1-186" fmla="*/ 0 h 10000"/>
              <a:gd name="connsiteX2-187" fmla="*/ 280 w 9995"/>
              <a:gd name="connsiteY2-188" fmla="*/ 5005 h 10000"/>
              <a:gd name="connsiteX3-189" fmla="*/ 0 w 9995"/>
              <a:gd name="connsiteY3-190" fmla="*/ 9962 h 10000"/>
              <a:gd name="connsiteX4-191" fmla="*/ 9972 w 9995"/>
              <a:gd name="connsiteY4-192" fmla="*/ 10000 h 10000"/>
              <a:gd name="connsiteX5-193" fmla="*/ 9995 w 9995"/>
              <a:gd name="connsiteY5-194" fmla="*/ 5745 h 10000"/>
              <a:gd name="connsiteX6-195" fmla="*/ 9977 w 9995"/>
              <a:gd name="connsiteY6-196" fmla="*/ 0 h 10000"/>
              <a:gd name="connsiteX0-197" fmla="*/ 9999 w 10000"/>
              <a:gd name="connsiteY0-198" fmla="*/ 0 h 10000"/>
              <a:gd name="connsiteX1-199" fmla="*/ 0 w 10000"/>
              <a:gd name="connsiteY1-200" fmla="*/ 0 h 10000"/>
              <a:gd name="connsiteX2-201" fmla="*/ 280 w 10000"/>
              <a:gd name="connsiteY2-202" fmla="*/ 5005 h 10000"/>
              <a:gd name="connsiteX3-203" fmla="*/ 0 w 10000"/>
              <a:gd name="connsiteY3-204" fmla="*/ 9962 h 10000"/>
              <a:gd name="connsiteX4-205" fmla="*/ 9977 w 10000"/>
              <a:gd name="connsiteY4-206" fmla="*/ 10000 h 10000"/>
              <a:gd name="connsiteX5-207" fmla="*/ 10000 w 10000"/>
              <a:gd name="connsiteY5-208" fmla="*/ 5745 h 10000"/>
              <a:gd name="connsiteX6-209" fmla="*/ 9999 w 10000"/>
              <a:gd name="connsiteY6-210" fmla="*/ 0 h 10000"/>
              <a:gd name="connsiteX0-211" fmla="*/ 9999 w 10004"/>
              <a:gd name="connsiteY0-212" fmla="*/ 0 h 10000"/>
              <a:gd name="connsiteX1-213" fmla="*/ 0 w 10004"/>
              <a:gd name="connsiteY1-214" fmla="*/ 0 h 10000"/>
              <a:gd name="connsiteX2-215" fmla="*/ 280 w 10004"/>
              <a:gd name="connsiteY2-216" fmla="*/ 5005 h 10000"/>
              <a:gd name="connsiteX3-217" fmla="*/ 0 w 10004"/>
              <a:gd name="connsiteY3-218" fmla="*/ 9962 h 10000"/>
              <a:gd name="connsiteX4-219" fmla="*/ 10000 w 10004"/>
              <a:gd name="connsiteY4-220" fmla="*/ 10000 h 10000"/>
              <a:gd name="connsiteX5-221" fmla="*/ 10000 w 10004"/>
              <a:gd name="connsiteY5-222" fmla="*/ 5745 h 10000"/>
              <a:gd name="connsiteX6-223" fmla="*/ 9999 w 10004"/>
              <a:gd name="connsiteY6-224" fmla="*/ 0 h 10000"/>
              <a:gd name="connsiteX0-225" fmla="*/ 9999 w 10000"/>
              <a:gd name="connsiteY0-226" fmla="*/ 0 h 10000"/>
              <a:gd name="connsiteX1-227" fmla="*/ 0 w 10000"/>
              <a:gd name="connsiteY1-228" fmla="*/ 0 h 10000"/>
              <a:gd name="connsiteX2-229" fmla="*/ 280 w 10000"/>
              <a:gd name="connsiteY2-230" fmla="*/ 5005 h 10000"/>
              <a:gd name="connsiteX3-231" fmla="*/ 0 w 10000"/>
              <a:gd name="connsiteY3-232" fmla="*/ 9962 h 10000"/>
              <a:gd name="connsiteX4-233" fmla="*/ 10000 w 10000"/>
              <a:gd name="connsiteY4-234" fmla="*/ 10000 h 10000"/>
              <a:gd name="connsiteX5-235" fmla="*/ 10000 w 10000"/>
              <a:gd name="connsiteY5-236" fmla="*/ 5745 h 10000"/>
              <a:gd name="connsiteX6-237" fmla="*/ 9999 w 10000"/>
              <a:gd name="connsiteY6-238" fmla="*/ 0 h 10000"/>
              <a:gd name="connsiteX0-239" fmla="*/ 14796 w 14796"/>
              <a:gd name="connsiteY0-240" fmla="*/ 0 h 10000"/>
              <a:gd name="connsiteX1-241" fmla="*/ 0 w 14796"/>
              <a:gd name="connsiteY1-242" fmla="*/ 0 h 10000"/>
              <a:gd name="connsiteX2-243" fmla="*/ 280 w 14796"/>
              <a:gd name="connsiteY2-244" fmla="*/ 5005 h 10000"/>
              <a:gd name="connsiteX3-245" fmla="*/ 0 w 14796"/>
              <a:gd name="connsiteY3-246" fmla="*/ 9962 h 10000"/>
              <a:gd name="connsiteX4-247" fmla="*/ 10000 w 14796"/>
              <a:gd name="connsiteY4-248" fmla="*/ 10000 h 10000"/>
              <a:gd name="connsiteX5-249" fmla="*/ 10000 w 14796"/>
              <a:gd name="connsiteY5-250" fmla="*/ 5745 h 10000"/>
              <a:gd name="connsiteX6-251" fmla="*/ 14796 w 14796"/>
              <a:gd name="connsiteY6-252" fmla="*/ 0 h 10000"/>
              <a:gd name="connsiteX0-253" fmla="*/ 14796 w 14796"/>
              <a:gd name="connsiteY0-254" fmla="*/ 0 h 9968"/>
              <a:gd name="connsiteX1-255" fmla="*/ 0 w 14796"/>
              <a:gd name="connsiteY1-256" fmla="*/ 0 h 9968"/>
              <a:gd name="connsiteX2-257" fmla="*/ 280 w 14796"/>
              <a:gd name="connsiteY2-258" fmla="*/ 5005 h 9968"/>
              <a:gd name="connsiteX3-259" fmla="*/ 0 w 14796"/>
              <a:gd name="connsiteY3-260" fmla="*/ 9962 h 9968"/>
              <a:gd name="connsiteX4-261" fmla="*/ 14788 w 14796"/>
              <a:gd name="connsiteY4-262" fmla="*/ 9968 h 9968"/>
              <a:gd name="connsiteX5-263" fmla="*/ 10000 w 14796"/>
              <a:gd name="connsiteY5-264" fmla="*/ 5745 h 9968"/>
              <a:gd name="connsiteX6-265" fmla="*/ 14796 w 14796"/>
              <a:gd name="connsiteY6-266" fmla="*/ 0 h 9968"/>
              <a:gd name="connsiteX0-267" fmla="*/ 10000 w 10000"/>
              <a:gd name="connsiteY0-268" fmla="*/ 0 h 10000"/>
              <a:gd name="connsiteX1-269" fmla="*/ 0 w 10000"/>
              <a:gd name="connsiteY1-270" fmla="*/ 0 h 10000"/>
              <a:gd name="connsiteX2-271" fmla="*/ 189 w 10000"/>
              <a:gd name="connsiteY2-272" fmla="*/ 5021 h 10000"/>
              <a:gd name="connsiteX3-273" fmla="*/ 0 w 10000"/>
              <a:gd name="connsiteY3-274" fmla="*/ 9994 h 10000"/>
              <a:gd name="connsiteX4-275" fmla="*/ 9995 w 10000"/>
              <a:gd name="connsiteY4-276" fmla="*/ 10000 h 10000"/>
              <a:gd name="connsiteX5-277" fmla="*/ 9998 w 10000"/>
              <a:gd name="connsiteY5-278" fmla="*/ 6152 h 10000"/>
              <a:gd name="connsiteX6-279" fmla="*/ 10000 w 10000"/>
              <a:gd name="connsiteY6-280" fmla="*/ 0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0000" h="10000">
                <a:moveTo>
                  <a:pt x="10000" y="0"/>
                </a:moveTo>
                <a:lnTo>
                  <a:pt x="0" y="0"/>
                </a:lnTo>
                <a:cubicBezTo>
                  <a:pt x="62" y="1674"/>
                  <a:pt x="124" y="3347"/>
                  <a:pt x="189" y="5021"/>
                </a:cubicBezTo>
                <a:cubicBezTo>
                  <a:pt x="124" y="6679"/>
                  <a:pt x="62" y="8336"/>
                  <a:pt x="0" y="9994"/>
                </a:cubicBezTo>
                <a:lnTo>
                  <a:pt x="9995" y="10000"/>
                </a:lnTo>
                <a:cubicBezTo>
                  <a:pt x="9993" y="8184"/>
                  <a:pt x="9998" y="8051"/>
                  <a:pt x="9998" y="6152"/>
                </a:cubicBezTo>
                <a:cubicBezTo>
                  <a:pt x="9996" y="3296"/>
                  <a:pt x="10001" y="2674"/>
                  <a:pt x="10000" y="0"/>
                </a:cubicBez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6" name="Freeform 11"/>
          <p:cNvSpPr/>
          <p:nvPr userDrawn="1"/>
        </p:nvSpPr>
        <p:spPr bwMode="auto">
          <a:xfrm>
            <a:off x="310766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Layout>
</file>

<file path=ppt/slideLayouts/slideLayout197.xml><?xml version="1.0" encoding="utf-8"?>
<p:sldLayout xmlns:a="http://schemas.openxmlformats.org/drawingml/2006/main" xmlns:r="http://schemas.openxmlformats.org/officeDocument/2006/relationships" xmlns:p="http://schemas.openxmlformats.org/presentationml/2006/main" userDrawn="1">
  <p:cSld name="12#本章总结">
    <p:spTree>
      <p:nvGrpSpPr>
        <p:cNvPr id="1" name=""/>
        <p:cNvGrpSpPr/>
        <p:nvPr/>
      </p:nvGrpSpPr>
      <p:grpSpPr>
        <a:xfrm>
          <a:off x="0" y="0"/>
          <a:ext cx="0" cy="0"/>
          <a:chOff x="0" y="0"/>
          <a:chExt cx="0" cy="0"/>
        </a:xfrm>
      </p:grpSpPr>
      <p:sp>
        <p:nvSpPr>
          <p:cNvPr id="5" name="TextBox 10"/>
          <p:cNvSpPr txBox="1"/>
          <p:nvPr userDrawn="1"/>
        </p:nvSpPr>
        <p:spPr bwMode="auto">
          <a:xfrm>
            <a:off x="1595500" y="408779"/>
            <a:ext cx="2016224" cy="639559"/>
          </a:xfrm>
          <a:prstGeom prst="rect">
            <a:avLst/>
          </a:prstGeom>
          <a:noFill/>
          <a:ln w="9525">
            <a:noFill/>
            <a:miter lim="800000"/>
          </a:ln>
        </p:spPr>
        <p:txBody>
          <a:bodyPr wrap="square" lIns="99980" tIns="49987" rIns="99980" bIns="49987" rtlCol="0">
            <a:spAutoFit/>
          </a:bodyPr>
          <a:lstStyle/>
          <a:p>
            <a:pPr defTabSz="1001395" eaLnBrk="0" hangingPunct="0"/>
            <a:r>
              <a:rPr lang="zh-CN" altLang="en-US" sz="3500" b="1" dirty="0" smtClean="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rPr>
              <a:t>本章总结</a:t>
            </a:r>
            <a:endParaRPr lang="zh-CN" altLang="en-US" sz="3500" b="1" dirty="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0"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11" name="组合 10"/>
          <p:cNvGrpSpPr/>
          <p:nvPr userDrawn="1"/>
        </p:nvGrpSpPr>
        <p:grpSpPr>
          <a:xfrm>
            <a:off x="515380" y="490848"/>
            <a:ext cx="470694" cy="475421"/>
            <a:chOff x="5540375" y="2868613"/>
            <a:chExt cx="1106488" cy="1117600"/>
          </a:xfrm>
          <a:solidFill>
            <a:schemeClr val="bg1"/>
          </a:solidFill>
        </p:grpSpPr>
        <p:sp>
          <p:nvSpPr>
            <p:cNvPr id="12" name="Freeform 6"/>
            <p:cNvSpPr/>
            <p:nvPr/>
          </p:nvSpPr>
          <p:spPr bwMode="auto">
            <a:xfrm>
              <a:off x="5970588" y="3251201"/>
              <a:ext cx="676275" cy="517525"/>
            </a:xfrm>
            <a:custGeom>
              <a:avLst/>
              <a:gdLst>
                <a:gd name="T0" fmla="*/ 40 w 180"/>
                <a:gd name="T1" fmla="*/ 42 h 138"/>
                <a:gd name="T2" fmla="*/ 27 w 180"/>
                <a:gd name="T3" fmla="*/ 42 h 138"/>
                <a:gd name="T4" fmla="*/ 3 w 180"/>
                <a:gd name="T5" fmla="*/ 66 h 138"/>
                <a:gd name="T6" fmla="*/ 3 w 180"/>
                <a:gd name="T7" fmla="*/ 79 h 138"/>
                <a:gd name="T8" fmla="*/ 59 w 180"/>
                <a:gd name="T9" fmla="*/ 135 h 138"/>
                <a:gd name="T10" fmla="*/ 72 w 180"/>
                <a:gd name="T11" fmla="*/ 135 h 138"/>
                <a:gd name="T12" fmla="*/ 176 w 180"/>
                <a:gd name="T13" fmla="*/ 31 h 138"/>
                <a:gd name="T14" fmla="*/ 176 w 180"/>
                <a:gd name="T15" fmla="*/ 18 h 138"/>
                <a:gd name="T16" fmla="*/ 162 w 180"/>
                <a:gd name="T17" fmla="*/ 4 h 138"/>
                <a:gd name="T18" fmla="*/ 149 w 180"/>
                <a:gd name="T19" fmla="*/ 3 h 138"/>
                <a:gd name="T20" fmla="*/ 74 w 180"/>
                <a:gd name="T21" fmla="*/ 66 h 138"/>
                <a:gd name="T22" fmla="*/ 60 w 180"/>
                <a:gd name="T23" fmla="*/ 65 h 138"/>
                <a:gd name="T24" fmla="*/ 40 w 180"/>
                <a:gd name="T25" fmla="*/ 4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0" h="138">
                  <a:moveTo>
                    <a:pt x="40" y="42"/>
                  </a:moveTo>
                  <a:cubicBezTo>
                    <a:pt x="36" y="39"/>
                    <a:pt x="30" y="38"/>
                    <a:pt x="27" y="42"/>
                  </a:cubicBezTo>
                  <a:cubicBezTo>
                    <a:pt x="3" y="66"/>
                    <a:pt x="3" y="66"/>
                    <a:pt x="3" y="66"/>
                  </a:cubicBezTo>
                  <a:cubicBezTo>
                    <a:pt x="0" y="69"/>
                    <a:pt x="0" y="75"/>
                    <a:pt x="3" y="79"/>
                  </a:cubicBezTo>
                  <a:cubicBezTo>
                    <a:pt x="59" y="135"/>
                    <a:pt x="59" y="135"/>
                    <a:pt x="59" y="135"/>
                  </a:cubicBezTo>
                  <a:cubicBezTo>
                    <a:pt x="63" y="138"/>
                    <a:pt x="69" y="138"/>
                    <a:pt x="72" y="135"/>
                  </a:cubicBezTo>
                  <a:cubicBezTo>
                    <a:pt x="176" y="31"/>
                    <a:pt x="176" y="31"/>
                    <a:pt x="176" y="31"/>
                  </a:cubicBezTo>
                  <a:cubicBezTo>
                    <a:pt x="179" y="27"/>
                    <a:pt x="180" y="21"/>
                    <a:pt x="176" y="18"/>
                  </a:cubicBezTo>
                  <a:cubicBezTo>
                    <a:pt x="162" y="4"/>
                    <a:pt x="162" y="4"/>
                    <a:pt x="162" y="4"/>
                  </a:cubicBezTo>
                  <a:cubicBezTo>
                    <a:pt x="159" y="0"/>
                    <a:pt x="153" y="0"/>
                    <a:pt x="149" y="3"/>
                  </a:cubicBezTo>
                  <a:cubicBezTo>
                    <a:pt x="74" y="66"/>
                    <a:pt x="74" y="66"/>
                    <a:pt x="74" y="66"/>
                  </a:cubicBezTo>
                  <a:cubicBezTo>
                    <a:pt x="70" y="69"/>
                    <a:pt x="64" y="68"/>
                    <a:pt x="60" y="65"/>
                  </a:cubicBezTo>
                  <a:lnTo>
                    <a:pt x="40" y="4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3" name="Freeform 7"/>
            <p:cNvSpPr/>
            <p:nvPr/>
          </p:nvSpPr>
          <p:spPr bwMode="auto">
            <a:xfrm>
              <a:off x="5540375" y="2868613"/>
              <a:ext cx="941388" cy="1117600"/>
            </a:xfrm>
            <a:custGeom>
              <a:avLst/>
              <a:gdLst>
                <a:gd name="T0" fmla="*/ 233 w 251"/>
                <a:gd name="T1" fmla="*/ 279 h 298"/>
                <a:gd name="T2" fmla="*/ 19 w 251"/>
                <a:gd name="T3" fmla="*/ 279 h 298"/>
                <a:gd name="T4" fmla="*/ 19 w 251"/>
                <a:gd name="T5" fmla="*/ 38 h 298"/>
                <a:gd name="T6" fmla="*/ 44 w 251"/>
                <a:gd name="T7" fmla="*/ 38 h 298"/>
                <a:gd name="T8" fmla="*/ 44 w 251"/>
                <a:gd name="T9" fmla="*/ 47 h 298"/>
                <a:gd name="T10" fmla="*/ 54 w 251"/>
                <a:gd name="T11" fmla="*/ 57 h 298"/>
                <a:gd name="T12" fmla="*/ 56 w 251"/>
                <a:gd name="T13" fmla="*/ 57 h 298"/>
                <a:gd name="T14" fmla="*/ 65 w 251"/>
                <a:gd name="T15" fmla="*/ 47 h 298"/>
                <a:gd name="T16" fmla="*/ 65 w 251"/>
                <a:gd name="T17" fmla="*/ 38 h 298"/>
                <a:gd name="T18" fmla="*/ 92 w 251"/>
                <a:gd name="T19" fmla="*/ 38 h 298"/>
                <a:gd name="T20" fmla="*/ 92 w 251"/>
                <a:gd name="T21" fmla="*/ 47 h 298"/>
                <a:gd name="T22" fmla="*/ 102 w 251"/>
                <a:gd name="T23" fmla="*/ 57 h 298"/>
                <a:gd name="T24" fmla="*/ 104 w 251"/>
                <a:gd name="T25" fmla="*/ 57 h 298"/>
                <a:gd name="T26" fmla="*/ 113 w 251"/>
                <a:gd name="T27" fmla="*/ 47 h 298"/>
                <a:gd name="T28" fmla="*/ 113 w 251"/>
                <a:gd name="T29" fmla="*/ 38 h 298"/>
                <a:gd name="T30" fmla="*/ 140 w 251"/>
                <a:gd name="T31" fmla="*/ 38 h 298"/>
                <a:gd name="T32" fmla="*/ 140 w 251"/>
                <a:gd name="T33" fmla="*/ 47 h 298"/>
                <a:gd name="T34" fmla="*/ 150 w 251"/>
                <a:gd name="T35" fmla="*/ 57 h 298"/>
                <a:gd name="T36" fmla="*/ 152 w 251"/>
                <a:gd name="T37" fmla="*/ 57 h 298"/>
                <a:gd name="T38" fmla="*/ 161 w 251"/>
                <a:gd name="T39" fmla="*/ 47 h 298"/>
                <a:gd name="T40" fmla="*/ 161 w 251"/>
                <a:gd name="T41" fmla="*/ 38 h 298"/>
                <a:gd name="T42" fmla="*/ 189 w 251"/>
                <a:gd name="T43" fmla="*/ 38 h 298"/>
                <a:gd name="T44" fmla="*/ 189 w 251"/>
                <a:gd name="T45" fmla="*/ 47 h 298"/>
                <a:gd name="T46" fmla="*/ 198 w 251"/>
                <a:gd name="T47" fmla="*/ 57 h 298"/>
                <a:gd name="T48" fmla="*/ 200 w 251"/>
                <a:gd name="T49" fmla="*/ 57 h 298"/>
                <a:gd name="T50" fmla="*/ 210 w 251"/>
                <a:gd name="T51" fmla="*/ 47 h 298"/>
                <a:gd name="T52" fmla="*/ 210 w 251"/>
                <a:gd name="T53" fmla="*/ 38 h 298"/>
                <a:gd name="T54" fmla="*/ 215 w 251"/>
                <a:gd name="T55" fmla="*/ 38 h 298"/>
                <a:gd name="T56" fmla="*/ 233 w 251"/>
                <a:gd name="T57" fmla="*/ 55 h 298"/>
                <a:gd name="T58" fmla="*/ 233 w 251"/>
                <a:gd name="T59" fmla="*/ 114 h 298"/>
                <a:gd name="T60" fmla="*/ 251 w 251"/>
                <a:gd name="T61" fmla="*/ 98 h 298"/>
                <a:gd name="T62" fmla="*/ 251 w 251"/>
                <a:gd name="T63" fmla="*/ 47 h 298"/>
                <a:gd name="T64" fmla="*/ 223 w 251"/>
                <a:gd name="T65" fmla="*/ 19 h 298"/>
                <a:gd name="T66" fmla="*/ 210 w 251"/>
                <a:gd name="T67" fmla="*/ 19 h 298"/>
                <a:gd name="T68" fmla="*/ 210 w 251"/>
                <a:gd name="T69" fmla="*/ 10 h 298"/>
                <a:gd name="T70" fmla="*/ 200 w 251"/>
                <a:gd name="T71" fmla="*/ 0 h 298"/>
                <a:gd name="T72" fmla="*/ 198 w 251"/>
                <a:gd name="T73" fmla="*/ 0 h 298"/>
                <a:gd name="T74" fmla="*/ 189 w 251"/>
                <a:gd name="T75" fmla="*/ 10 h 298"/>
                <a:gd name="T76" fmla="*/ 189 w 251"/>
                <a:gd name="T77" fmla="*/ 19 h 298"/>
                <a:gd name="T78" fmla="*/ 161 w 251"/>
                <a:gd name="T79" fmla="*/ 19 h 298"/>
                <a:gd name="T80" fmla="*/ 161 w 251"/>
                <a:gd name="T81" fmla="*/ 10 h 298"/>
                <a:gd name="T82" fmla="*/ 152 w 251"/>
                <a:gd name="T83" fmla="*/ 0 h 298"/>
                <a:gd name="T84" fmla="*/ 150 w 251"/>
                <a:gd name="T85" fmla="*/ 0 h 298"/>
                <a:gd name="T86" fmla="*/ 140 w 251"/>
                <a:gd name="T87" fmla="*/ 10 h 298"/>
                <a:gd name="T88" fmla="*/ 140 w 251"/>
                <a:gd name="T89" fmla="*/ 19 h 298"/>
                <a:gd name="T90" fmla="*/ 113 w 251"/>
                <a:gd name="T91" fmla="*/ 19 h 298"/>
                <a:gd name="T92" fmla="*/ 113 w 251"/>
                <a:gd name="T93" fmla="*/ 10 h 298"/>
                <a:gd name="T94" fmla="*/ 104 w 251"/>
                <a:gd name="T95" fmla="*/ 0 h 298"/>
                <a:gd name="T96" fmla="*/ 102 w 251"/>
                <a:gd name="T97" fmla="*/ 0 h 298"/>
                <a:gd name="T98" fmla="*/ 92 w 251"/>
                <a:gd name="T99" fmla="*/ 10 h 298"/>
                <a:gd name="T100" fmla="*/ 92 w 251"/>
                <a:gd name="T101" fmla="*/ 19 h 298"/>
                <a:gd name="T102" fmla="*/ 65 w 251"/>
                <a:gd name="T103" fmla="*/ 19 h 298"/>
                <a:gd name="T104" fmla="*/ 65 w 251"/>
                <a:gd name="T105" fmla="*/ 10 h 298"/>
                <a:gd name="T106" fmla="*/ 56 w 251"/>
                <a:gd name="T107" fmla="*/ 0 h 298"/>
                <a:gd name="T108" fmla="*/ 54 w 251"/>
                <a:gd name="T109" fmla="*/ 0 h 298"/>
                <a:gd name="T110" fmla="*/ 44 w 251"/>
                <a:gd name="T111" fmla="*/ 10 h 298"/>
                <a:gd name="T112" fmla="*/ 44 w 251"/>
                <a:gd name="T113" fmla="*/ 19 h 298"/>
                <a:gd name="T114" fmla="*/ 0 w 251"/>
                <a:gd name="T115" fmla="*/ 19 h 298"/>
                <a:gd name="T116" fmla="*/ 0 w 251"/>
                <a:gd name="T117" fmla="*/ 298 h 298"/>
                <a:gd name="T118" fmla="*/ 251 w 251"/>
                <a:gd name="T119" fmla="*/ 298 h 298"/>
                <a:gd name="T120" fmla="*/ 251 w 251"/>
                <a:gd name="T121" fmla="*/ 199 h 298"/>
                <a:gd name="T122" fmla="*/ 233 w 251"/>
                <a:gd name="T123" fmla="*/ 218 h 298"/>
                <a:gd name="T124" fmla="*/ 233 w 251"/>
                <a:gd name="T125" fmla="*/ 279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51" h="298">
                  <a:moveTo>
                    <a:pt x="233" y="279"/>
                  </a:moveTo>
                  <a:cubicBezTo>
                    <a:pt x="19" y="279"/>
                    <a:pt x="19" y="279"/>
                    <a:pt x="19" y="279"/>
                  </a:cubicBezTo>
                  <a:cubicBezTo>
                    <a:pt x="19" y="38"/>
                    <a:pt x="19" y="38"/>
                    <a:pt x="19" y="38"/>
                  </a:cubicBezTo>
                  <a:cubicBezTo>
                    <a:pt x="44" y="38"/>
                    <a:pt x="44" y="38"/>
                    <a:pt x="44" y="38"/>
                  </a:cubicBezTo>
                  <a:cubicBezTo>
                    <a:pt x="44" y="47"/>
                    <a:pt x="44" y="47"/>
                    <a:pt x="44" y="47"/>
                  </a:cubicBezTo>
                  <a:cubicBezTo>
                    <a:pt x="44" y="52"/>
                    <a:pt x="48" y="57"/>
                    <a:pt x="54" y="57"/>
                  </a:cubicBezTo>
                  <a:cubicBezTo>
                    <a:pt x="56" y="57"/>
                    <a:pt x="56" y="57"/>
                    <a:pt x="56" y="57"/>
                  </a:cubicBezTo>
                  <a:cubicBezTo>
                    <a:pt x="61" y="57"/>
                    <a:pt x="65" y="52"/>
                    <a:pt x="65" y="47"/>
                  </a:cubicBezTo>
                  <a:cubicBezTo>
                    <a:pt x="65" y="38"/>
                    <a:pt x="65" y="38"/>
                    <a:pt x="65" y="38"/>
                  </a:cubicBezTo>
                  <a:cubicBezTo>
                    <a:pt x="92" y="38"/>
                    <a:pt x="92" y="38"/>
                    <a:pt x="92" y="38"/>
                  </a:cubicBezTo>
                  <a:cubicBezTo>
                    <a:pt x="92" y="47"/>
                    <a:pt x="92" y="47"/>
                    <a:pt x="92" y="47"/>
                  </a:cubicBezTo>
                  <a:cubicBezTo>
                    <a:pt x="92" y="52"/>
                    <a:pt x="97" y="57"/>
                    <a:pt x="102" y="57"/>
                  </a:cubicBezTo>
                  <a:cubicBezTo>
                    <a:pt x="104" y="57"/>
                    <a:pt x="104" y="57"/>
                    <a:pt x="104" y="57"/>
                  </a:cubicBezTo>
                  <a:cubicBezTo>
                    <a:pt x="109" y="57"/>
                    <a:pt x="113" y="52"/>
                    <a:pt x="113" y="47"/>
                  </a:cubicBezTo>
                  <a:cubicBezTo>
                    <a:pt x="113" y="38"/>
                    <a:pt x="113" y="38"/>
                    <a:pt x="113" y="38"/>
                  </a:cubicBezTo>
                  <a:cubicBezTo>
                    <a:pt x="140" y="38"/>
                    <a:pt x="140" y="38"/>
                    <a:pt x="140" y="38"/>
                  </a:cubicBezTo>
                  <a:cubicBezTo>
                    <a:pt x="140" y="47"/>
                    <a:pt x="140" y="47"/>
                    <a:pt x="140" y="47"/>
                  </a:cubicBezTo>
                  <a:cubicBezTo>
                    <a:pt x="140" y="52"/>
                    <a:pt x="145" y="57"/>
                    <a:pt x="150" y="57"/>
                  </a:cubicBezTo>
                  <a:cubicBezTo>
                    <a:pt x="152" y="57"/>
                    <a:pt x="152" y="57"/>
                    <a:pt x="152" y="57"/>
                  </a:cubicBezTo>
                  <a:cubicBezTo>
                    <a:pt x="157" y="57"/>
                    <a:pt x="161" y="52"/>
                    <a:pt x="161" y="47"/>
                  </a:cubicBezTo>
                  <a:cubicBezTo>
                    <a:pt x="161" y="38"/>
                    <a:pt x="161" y="38"/>
                    <a:pt x="161" y="38"/>
                  </a:cubicBezTo>
                  <a:cubicBezTo>
                    <a:pt x="189" y="38"/>
                    <a:pt x="189" y="38"/>
                    <a:pt x="189" y="38"/>
                  </a:cubicBezTo>
                  <a:cubicBezTo>
                    <a:pt x="189" y="47"/>
                    <a:pt x="189" y="47"/>
                    <a:pt x="189" y="47"/>
                  </a:cubicBezTo>
                  <a:cubicBezTo>
                    <a:pt x="189" y="52"/>
                    <a:pt x="193" y="57"/>
                    <a:pt x="198" y="57"/>
                  </a:cubicBezTo>
                  <a:cubicBezTo>
                    <a:pt x="200" y="57"/>
                    <a:pt x="200" y="57"/>
                    <a:pt x="200" y="57"/>
                  </a:cubicBezTo>
                  <a:cubicBezTo>
                    <a:pt x="205" y="57"/>
                    <a:pt x="210" y="52"/>
                    <a:pt x="210" y="47"/>
                  </a:cubicBezTo>
                  <a:cubicBezTo>
                    <a:pt x="210" y="38"/>
                    <a:pt x="210" y="38"/>
                    <a:pt x="210" y="38"/>
                  </a:cubicBezTo>
                  <a:cubicBezTo>
                    <a:pt x="215" y="38"/>
                    <a:pt x="215" y="38"/>
                    <a:pt x="215" y="38"/>
                  </a:cubicBezTo>
                  <a:cubicBezTo>
                    <a:pt x="233" y="55"/>
                    <a:pt x="233" y="55"/>
                    <a:pt x="233" y="55"/>
                  </a:cubicBezTo>
                  <a:cubicBezTo>
                    <a:pt x="233" y="114"/>
                    <a:pt x="233" y="114"/>
                    <a:pt x="233" y="114"/>
                  </a:cubicBezTo>
                  <a:cubicBezTo>
                    <a:pt x="251" y="98"/>
                    <a:pt x="251" y="98"/>
                    <a:pt x="251" y="98"/>
                  </a:cubicBezTo>
                  <a:cubicBezTo>
                    <a:pt x="251" y="47"/>
                    <a:pt x="251" y="47"/>
                    <a:pt x="251" y="47"/>
                  </a:cubicBezTo>
                  <a:cubicBezTo>
                    <a:pt x="223" y="19"/>
                    <a:pt x="223" y="19"/>
                    <a:pt x="223" y="19"/>
                  </a:cubicBezTo>
                  <a:cubicBezTo>
                    <a:pt x="210" y="19"/>
                    <a:pt x="210" y="19"/>
                    <a:pt x="210" y="19"/>
                  </a:cubicBezTo>
                  <a:cubicBezTo>
                    <a:pt x="210" y="10"/>
                    <a:pt x="210" y="10"/>
                    <a:pt x="210" y="10"/>
                  </a:cubicBezTo>
                  <a:cubicBezTo>
                    <a:pt x="210" y="4"/>
                    <a:pt x="205" y="0"/>
                    <a:pt x="200" y="0"/>
                  </a:cubicBezTo>
                  <a:cubicBezTo>
                    <a:pt x="198" y="0"/>
                    <a:pt x="198" y="0"/>
                    <a:pt x="198" y="0"/>
                  </a:cubicBezTo>
                  <a:cubicBezTo>
                    <a:pt x="193" y="0"/>
                    <a:pt x="189" y="4"/>
                    <a:pt x="189" y="10"/>
                  </a:cubicBezTo>
                  <a:cubicBezTo>
                    <a:pt x="189" y="19"/>
                    <a:pt x="189" y="19"/>
                    <a:pt x="189" y="19"/>
                  </a:cubicBezTo>
                  <a:cubicBezTo>
                    <a:pt x="161" y="19"/>
                    <a:pt x="161" y="19"/>
                    <a:pt x="161" y="19"/>
                  </a:cubicBezTo>
                  <a:cubicBezTo>
                    <a:pt x="161" y="10"/>
                    <a:pt x="161" y="10"/>
                    <a:pt x="161" y="10"/>
                  </a:cubicBezTo>
                  <a:cubicBezTo>
                    <a:pt x="161" y="4"/>
                    <a:pt x="157" y="0"/>
                    <a:pt x="152" y="0"/>
                  </a:cubicBezTo>
                  <a:cubicBezTo>
                    <a:pt x="150" y="0"/>
                    <a:pt x="150" y="0"/>
                    <a:pt x="150" y="0"/>
                  </a:cubicBezTo>
                  <a:cubicBezTo>
                    <a:pt x="145" y="0"/>
                    <a:pt x="140" y="4"/>
                    <a:pt x="140" y="10"/>
                  </a:cubicBezTo>
                  <a:cubicBezTo>
                    <a:pt x="140" y="19"/>
                    <a:pt x="140" y="19"/>
                    <a:pt x="140" y="19"/>
                  </a:cubicBezTo>
                  <a:cubicBezTo>
                    <a:pt x="113" y="19"/>
                    <a:pt x="113" y="19"/>
                    <a:pt x="113" y="19"/>
                  </a:cubicBezTo>
                  <a:cubicBezTo>
                    <a:pt x="113" y="10"/>
                    <a:pt x="113" y="10"/>
                    <a:pt x="113" y="10"/>
                  </a:cubicBezTo>
                  <a:cubicBezTo>
                    <a:pt x="113" y="4"/>
                    <a:pt x="109" y="0"/>
                    <a:pt x="104" y="0"/>
                  </a:cubicBezTo>
                  <a:cubicBezTo>
                    <a:pt x="102" y="0"/>
                    <a:pt x="102" y="0"/>
                    <a:pt x="102" y="0"/>
                  </a:cubicBezTo>
                  <a:cubicBezTo>
                    <a:pt x="97" y="0"/>
                    <a:pt x="92" y="4"/>
                    <a:pt x="92" y="10"/>
                  </a:cubicBezTo>
                  <a:cubicBezTo>
                    <a:pt x="92" y="19"/>
                    <a:pt x="92" y="19"/>
                    <a:pt x="92" y="19"/>
                  </a:cubicBezTo>
                  <a:cubicBezTo>
                    <a:pt x="65" y="19"/>
                    <a:pt x="65" y="19"/>
                    <a:pt x="65" y="19"/>
                  </a:cubicBezTo>
                  <a:cubicBezTo>
                    <a:pt x="65" y="10"/>
                    <a:pt x="65" y="10"/>
                    <a:pt x="65" y="10"/>
                  </a:cubicBezTo>
                  <a:cubicBezTo>
                    <a:pt x="65" y="4"/>
                    <a:pt x="61" y="0"/>
                    <a:pt x="56" y="0"/>
                  </a:cubicBezTo>
                  <a:cubicBezTo>
                    <a:pt x="54" y="0"/>
                    <a:pt x="54" y="0"/>
                    <a:pt x="54" y="0"/>
                  </a:cubicBezTo>
                  <a:cubicBezTo>
                    <a:pt x="48" y="0"/>
                    <a:pt x="44" y="4"/>
                    <a:pt x="44" y="10"/>
                  </a:cubicBezTo>
                  <a:cubicBezTo>
                    <a:pt x="44" y="19"/>
                    <a:pt x="44" y="19"/>
                    <a:pt x="44" y="19"/>
                  </a:cubicBezTo>
                  <a:cubicBezTo>
                    <a:pt x="0" y="19"/>
                    <a:pt x="0" y="19"/>
                    <a:pt x="0" y="19"/>
                  </a:cubicBezTo>
                  <a:cubicBezTo>
                    <a:pt x="0" y="298"/>
                    <a:pt x="0" y="298"/>
                    <a:pt x="0" y="298"/>
                  </a:cubicBezTo>
                  <a:cubicBezTo>
                    <a:pt x="251" y="298"/>
                    <a:pt x="251" y="298"/>
                    <a:pt x="251" y="298"/>
                  </a:cubicBezTo>
                  <a:cubicBezTo>
                    <a:pt x="251" y="199"/>
                    <a:pt x="251" y="199"/>
                    <a:pt x="251" y="199"/>
                  </a:cubicBezTo>
                  <a:cubicBezTo>
                    <a:pt x="233" y="218"/>
                    <a:pt x="233" y="218"/>
                    <a:pt x="233" y="218"/>
                  </a:cubicBezTo>
                  <a:lnTo>
                    <a:pt x="233" y="27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14" name="文本占位符 6"/>
          <p:cNvSpPr>
            <a:spLocks noGrp="1"/>
          </p:cNvSpPr>
          <p:nvPr>
            <p:ph type="body" sz="quarter" idx="11"/>
          </p:nvPr>
        </p:nvSpPr>
        <p:spPr>
          <a:xfrm>
            <a:off x="911424" y="1232756"/>
            <a:ext cx="10560049" cy="4680000"/>
          </a:xfrm>
        </p:spPr>
        <p:txBody>
          <a:bodyPr/>
          <a:lstStyle>
            <a:lvl1pPr algn="just">
              <a:defRPr>
                <a:latin typeface="+mn-ea"/>
                <a:ea typeface="+mn-ea"/>
                <a:cs typeface="Arial" panose="020B0604020202020204" pitchFamily="34" charset="0"/>
              </a:defRPr>
            </a:lvl1pPr>
            <a:lvl5pPr>
              <a:buNone/>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Tree>
  </p:cSld>
  <p:clrMapOvr>
    <a:masterClrMapping/>
  </p:clrMapOvr>
  <p:timing>
    <p:tnLst>
      <p:par>
        <p:cTn id="1" dur="indefinite" restart="never" nodeType="tmRoot"/>
      </p:par>
    </p:tnLst>
  </p:timing>
</p:sldLayout>
</file>

<file path=ppt/slideLayouts/slideLayout198.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000">
        <p:fade/>
      </p:transition>
    </mc:Choice>
    <mc:Fallback>
      <p:transition spd="slow">
        <p:fade/>
      </p:transition>
    </mc:Fallback>
  </mc:AlternateContent>
</p:sldLayout>
</file>

<file path=ppt/slideLayouts/slideLayout199.xml><?xml version="1.0" encoding="utf-8"?>
<p:sldLayout xmlns:a="http://schemas.openxmlformats.org/drawingml/2006/main" xmlns:r="http://schemas.openxmlformats.org/officeDocument/2006/relationships" xmlns:p="http://schemas.openxmlformats.org/presentationml/2006/main" showMasterSp="0" userDrawn="1">
  <p:cSld name="15#谢谢">
    <p:spTree>
      <p:nvGrpSpPr>
        <p:cNvPr id="1" name=""/>
        <p:cNvGrpSpPr/>
        <p:nvPr/>
      </p:nvGrpSpPr>
      <p:grpSpPr>
        <a:xfrm>
          <a:off x="0" y="0"/>
          <a:ext cx="0" cy="0"/>
          <a:chOff x="0" y="0"/>
          <a:chExt cx="0" cy="0"/>
        </a:xfrm>
      </p:grpSpPr>
      <p:pic>
        <p:nvPicPr>
          <p:cNvPr id="9" name="Picture 2" descr="D:\201207257配图\培训\shutterstock_242224906.jpg"/>
          <p:cNvPicPr>
            <a:picLocks noChangeAspect="1" noChangeArrowheads="1"/>
          </p:cNvPicPr>
          <p:nvPr userDrawn="1"/>
        </p:nvPicPr>
        <p:blipFill rotWithShape="1">
          <a:blip r:embed="rId2" cstate="email"/>
          <a:srcRect t="17896" b="10658"/>
          <a:stretch>
            <a:fillRect/>
          </a:stretch>
        </p:blipFill>
        <p:spPr bwMode="auto">
          <a:xfrm>
            <a:off x="0" y="0"/>
            <a:ext cx="12193664" cy="6858000"/>
          </a:xfrm>
          <a:prstGeom prst="rect">
            <a:avLst/>
          </a:prstGeom>
          <a:noFill/>
          <a:extLst>
            <a:ext uri="{909E8E84-426E-40DD-AFC4-6F175D3DCCD1}">
              <a14:hiddenFill xmlns:a14="http://schemas.microsoft.com/office/drawing/2010/main">
                <a:solidFill>
                  <a:srgbClr val="FFFFFF"/>
                </a:solidFill>
              </a14:hiddenFill>
            </a:ext>
          </a:extLst>
        </p:spPr>
      </p:pic>
      <p:sp>
        <p:nvSpPr>
          <p:cNvPr id="10" name="矩形 9"/>
          <p:cNvSpPr/>
          <p:nvPr userDrawn="1"/>
        </p:nvSpPr>
        <p:spPr bwMode="auto">
          <a:xfrm>
            <a:off x="1664" y="0"/>
            <a:ext cx="12192000" cy="6858000"/>
          </a:xfrm>
          <a:prstGeom prst="rect">
            <a:avLst/>
          </a:prstGeom>
          <a:solidFill>
            <a:srgbClr val="003C78">
              <a:alpha val="4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endParaRPr lang="zh-CN" altLang="en-US" smtClean="0">
              <a:solidFill>
                <a:srgbClr val="000000"/>
              </a:solidFill>
              <a:latin typeface="微软雅黑" panose="020B0503020204020204" pitchFamily="34" charset="-122"/>
              <a:ea typeface="微软雅黑" panose="020B0503020204020204" pitchFamily="34" charset="-122"/>
            </a:endParaRPr>
          </a:p>
        </p:txBody>
      </p:sp>
      <p:grpSp>
        <p:nvGrpSpPr>
          <p:cNvPr id="4" name="组合 3"/>
          <p:cNvGrpSpPr/>
          <p:nvPr userDrawn="1"/>
        </p:nvGrpSpPr>
        <p:grpSpPr>
          <a:xfrm>
            <a:off x="4234241" y="2642208"/>
            <a:ext cx="3971726" cy="1573584"/>
            <a:chOff x="4826327" y="2503488"/>
            <a:chExt cx="3971726" cy="1573584"/>
          </a:xfrm>
        </p:grpSpPr>
        <p:sp>
          <p:nvSpPr>
            <p:cNvPr id="5" name="Text Box 9"/>
            <p:cNvSpPr txBox="1">
              <a:spLocks noChangeArrowheads="1"/>
            </p:cNvSpPr>
            <p:nvPr/>
          </p:nvSpPr>
          <p:spPr bwMode="auto">
            <a:xfrm>
              <a:off x="4826327" y="3443951"/>
              <a:ext cx="3971726" cy="633121"/>
            </a:xfrm>
            <a:prstGeom prst="rect">
              <a:avLst/>
            </a:prstGeom>
            <a:noFill/>
            <a:ln w="9525">
              <a:noFill/>
              <a:miter lim="800000"/>
            </a:ln>
          </p:spPr>
          <p:txBody>
            <a:bodyPr wrap="none" lIns="78358" tIns="39179" rIns="78358" bIns="39179">
              <a:spAutoFit/>
            </a:bodyPr>
            <a:lstStyle/>
            <a:p>
              <a:pPr defTabSz="784225" eaLnBrk="0" hangingPunct="0">
                <a:buSzPct val="100000"/>
                <a:defRPr/>
              </a:pPr>
              <a:r>
                <a:rPr lang="zh-CN" altLang="zh-CN" sz="3600" dirty="0">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Arial" panose="020B0604020202020204" pitchFamily="34" charset="0"/>
                  <a:sym typeface="FrutigerNext LT Regular" pitchFamily="34" charset="0"/>
                </a:rPr>
                <a:t>www.huawei.com</a:t>
              </a:r>
              <a:endParaRPr lang="zh-CN" altLang="zh-CN" sz="3600" dirty="0">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Arial" panose="020B0604020202020204" pitchFamily="34" charset="0"/>
                <a:sym typeface="FrutigerNext LT Regular" pitchFamily="34" charset="0"/>
              </a:endParaRPr>
            </a:p>
          </p:txBody>
        </p:sp>
        <p:sp>
          <p:nvSpPr>
            <p:cNvPr id="6" name="Text Box 8"/>
            <p:cNvSpPr txBox="1">
              <a:spLocks noChangeArrowheads="1"/>
            </p:cNvSpPr>
            <p:nvPr/>
          </p:nvSpPr>
          <p:spPr bwMode="auto">
            <a:xfrm>
              <a:off x="5820286" y="2503488"/>
              <a:ext cx="1735601" cy="910120"/>
            </a:xfrm>
            <a:prstGeom prst="rect">
              <a:avLst/>
            </a:prstGeom>
            <a:noFill/>
            <a:ln w="9525">
              <a:noFill/>
              <a:miter lim="800000"/>
            </a:ln>
          </p:spPr>
          <p:txBody>
            <a:bodyPr wrap="none" lIns="78358" tIns="39179" rIns="78358" bIns="39179">
              <a:spAutoFit/>
            </a:bodyPr>
            <a:lstStyle/>
            <a:p>
              <a:pPr defTabSz="784225" eaLnBrk="0" fontAlgn="base" hangingPunct="0">
                <a:buSzPct val="100000"/>
                <a:defRPr/>
              </a:pPr>
              <a:r>
                <a:rPr lang="zh-CN" altLang="en-US" sz="5400" dirty="0" smtClean="0">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FrutigerNext LT Regular" pitchFamily="34" charset="0"/>
                </a:rPr>
                <a:t>谢 谢</a:t>
              </a:r>
              <a:endParaRPr lang="zh-CN" altLang="zh-CN" sz="5400" dirty="0">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FrutigerNext LT Regular" pitchFamily="34" charset="0"/>
              </a:endParaRPr>
            </a:p>
          </p:txBody>
        </p:sp>
      </p:gr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showMasterSp="0" userDrawn="1">
  <p:cSld name="2#总标题">
    <p:spTree>
      <p:nvGrpSpPr>
        <p:cNvPr id="1" name=""/>
        <p:cNvGrpSpPr/>
        <p:nvPr/>
      </p:nvGrpSpPr>
      <p:grpSpPr>
        <a:xfrm>
          <a:off x="0" y="0"/>
          <a:ext cx="0" cy="0"/>
          <a:chOff x="0" y="0"/>
          <a:chExt cx="0" cy="0"/>
        </a:xfrm>
      </p:grpSpPr>
      <p:pic>
        <p:nvPicPr>
          <p:cNvPr id="10" name="Picture 4"/>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1" y="84"/>
            <a:ext cx="12192000" cy="7109753"/>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41"/>
          <p:cNvSpPr>
            <a:spLocks noGrp="1" noChangeArrowheads="1"/>
          </p:cNvSpPr>
          <p:nvPr>
            <p:ph type="ctrTitle" sz="quarter"/>
          </p:nvPr>
        </p:nvSpPr>
        <p:spPr>
          <a:xfrm>
            <a:off x="1031295" y="4957156"/>
            <a:ext cx="10441567" cy="831600"/>
          </a:xfrm>
          <a:ln algn="ctr"/>
        </p:spPr>
        <p:txBody>
          <a:bodyPr lIns="87802" tIns="43901" rIns="87802" bIns="43901"/>
          <a:lstStyle>
            <a:lvl1pPr algn="l" defTabSz="802005" rtl="0" eaLnBrk="0" fontAlgn="base" hangingPunct="0">
              <a:spcBef>
                <a:spcPct val="0"/>
              </a:spcBef>
              <a:spcAft>
                <a:spcPct val="0"/>
              </a:spcAft>
              <a:defRPr lang="zh-CN" altLang="en-US" sz="4300" b="1" kern="1200" dirty="0">
                <a:solidFill>
                  <a:srgbClr val="0070C0"/>
                </a:solidFill>
                <a:latin typeface="+mn-ea"/>
                <a:ea typeface="+mn-ea"/>
                <a:cs typeface="Arial" panose="020B0604020202020204" pitchFamily="34" charset="0"/>
              </a:defRPr>
            </a:lvl1pPr>
          </a:lstStyle>
          <a:p>
            <a:r>
              <a:rPr lang="zh-CN" altLang="en-US" dirty="0"/>
              <a:t>单击此处编辑母版标题</a:t>
            </a:r>
            <a:r>
              <a:rPr lang="zh-CN" altLang="en-US" dirty="0" smtClean="0"/>
              <a:t>样式</a:t>
            </a:r>
            <a:endParaRPr lang="zh-CN" altLang="en-US" dirty="0"/>
          </a:p>
        </p:txBody>
      </p:sp>
      <p:sp>
        <p:nvSpPr>
          <p:cNvPr id="30" name="文本占位符 29"/>
          <p:cNvSpPr>
            <a:spLocks noGrp="1"/>
          </p:cNvSpPr>
          <p:nvPr>
            <p:ph type="body" sz="quarter" idx="10"/>
          </p:nvPr>
        </p:nvSpPr>
        <p:spPr>
          <a:xfrm>
            <a:off x="1031295" y="5816120"/>
            <a:ext cx="6912000" cy="493200"/>
          </a:xfrm>
        </p:spPr>
        <p:txBody>
          <a:bodyPr/>
          <a:lstStyle>
            <a:lvl1pPr marL="0" indent="0" algn="l" defTabSz="802005" rtl="0" eaLnBrk="0" fontAlgn="base" hangingPunct="0">
              <a:spcBef>
                <a:spcPct val="0"/>
              </a:spcBef>
              <a:spcAft>
                <a:spcPct val="0"/>
              </a:spcAft>
              <a:buNone/>
              <a:defRPr lang="zh-CN" altLang="en-US" sz="2000" kern="1200" dirty="0" smtClean="0">
                <a:solidFill>
                  <a:srgbClr val="0070C0"/>
                </a:solidFill>
                <a:latin typeface="+mn-ea"/>
                <a:ea typeface="+mn-ea"/>
                <a:cs typeface="Arial" panose="020B0604020202020204" pitchFamily="34" charset="0"/>
              </a:defRPr>
            </a:lvl1pPr>
          </a:lstStyle>
          <a:p>
            <a:pPr lvl="0"/>
            <a:r>
              <a:rPr lang="zh-CN" altLang="en-US" dirty="0" smtClean="0"/>
              <a:t>单击此处编辑母版文本样式</a:t>
            </a:r>
            <a:endParaRPr lang="zh-CN" altLang="en-US" dirty="0" smtClean="0"/>
          </a:p>
        </p:txBody>
      </p:sp>
      <p:sp>
        <p:nvSpPr>
          <p:cNvPr id="7"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baseline="0" dirty="0">
                <a:latin typeface="+mn-ea"/>
                <a:ea typeface="+mn-ea"/>
                <a:cs typeface="Arial" panose="020B0604020202020204" pitchFamily="34" charset="0"/>
              </a:rPr>
              <a:t>版权所有</a:t>
            </a:r>
            <a:r>
              <a:rPr lang="en-US" altLang="zh-CN" sz="1200" baseline="0" dirty="0">
                <a:latin typeface="+mn-ea"/>
                <a:ea typeface="+mn-ea"/>
                <a:cs typeface="Arial" panose="020B0604020202020204" pitchFamily="34" charset="0"/>
              </a:rPr>
              <a:t>© </a:t>
            </a:r>
            <a:r>
              <a:rPr lang="en-US" altLang="zh-CN" sz="1200" baseline="0" dirty="0" smtClean="0">
                <a:latin typeface="+mn-ea"/>
                <a:ea typeface="+mn-ea"/>
                <a:cs typeface="Arial" panose="020B0604020202020204" pitchFamily="34" charset="0"/>
              </a:rPr>
              <a:t>2019 </a:t>
            </a:r>
            <a:r>
              <a:rPr lang="zh-CN" altLang="en-US" sz="1200" baseline="0" dirty="0">
                <a:latin typeface="+mn-ea"/>
                <a:ea typeface="+mn-ea"/>
                <a:cs typeface="Arial" panose="020B0604020202020204" pitchFamily="34" charset="0"/>
              </a:rPr>
              <a:t>华为技术有限公司</a:t>
            </a:r>
            <a:endParaRPr lang="zh-CN" altLang="en-US" sz="1200" baseline="0" dirty="0">
              <a:latin typeface="+mn-ea"/>
              <a:ea typeface="+mn-ea"/>
              <a:cs typeface="Arial" panose="020B0604020202020204" pitchFamily="34" charset="0"/>
            </a:endParaRPr>
          </a:p>
        </p:txBody>
      </p:sp>
      <p:pic>
        <p:nvPicPr>
          <p:cNvPr id="11" name="图片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891889" y="251069"/>
            <a:ext cx="1965600" cy="430102"/>
          </a:xfrm>
          <a:prstGeom prst="rect">
            <a:avLst/>
          </a:prstGeom>
        </p:spPr>
      </p:pic>
    </p:spTree>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3#前言">
    <p:bg>
      <p:bgRef idx="1001">
        <a:schemeClr val="bg1"/>
      </p:bgRef>
    </p:bg>
    <p:spTree>
      <p:nvGrpSpPr>
        <p:cNvPr id="1" name=""/>
        <p:cNvGrpSpPr/>
        <p:nvPr/>
      </p:nvGrpSpPr>
      <p:grpSpPr>
        <a:xfrm>
          <a:off x="0" y="0"/>
          <a:ext cx="0" cy="0"/>
          <a:chOff x="0" y="0"/>
          <a:chExt cx="0" cy="0"/>
        </a:xfrm>
      </p:grpSpPr>
      <p:sp>
        <p:nvSpPr>
          <p:cNvPr id="8" name="文本占位符 6"/>
          <p:cNvSpPr>
            <a:spLocks noGrp="1"/>
          </p:cNvSpPr>
          <p:nvPr>
            <p:ph type="body" sz="quarter" idx="10" hasCustomPrompt="1"/>
          </p:nvPr>
        </p:nvSpPr>
        <p:spPr>
          <a:xfrm>
            <a:off x="912284" y="1233488"/>
            <a:ext cx="10558800" cy="4679788"/>
          </a:xfrm>
        </p:spPr>
        <p:txBody>
          <a:bodyPr/>
          <a:lstStyle>
            <a:lvl1pPr algn="just">
              <a:defRPr>
                <a:latin typeface="+mn-ea"/>
                <a:ea typeface="+mn-ea"/>
                <a:cs typeface="Arial" panose="020B0604020202020204" pitchFamily="34" charset="0"/>
              </a:defRPr>
            </a:lvl1pPr>
            <a:lvl5pPr>
              <a:buNone/>
              <a:defRPr/>
            </a:lvl5pPr>
          </a:lstStyle>
          <a:p>
            <a:pPr eaLnBrk="1" hangingPunct="1"/>
            <a:r>
              <a:rPr lang="zh-CN" altLang="en-US" dirty="0"/>
              <a:t>本章主要讲述</a:t>
            </a:r>
            <a:r>
              <a:rPr lang="en-US" altLang="zh-CN" dirty="0"/>
              <a:t>...</a:t>
            </a:r>
            <a:endParaRPr lang="zh-CN" altLang="en-US" dirty="0"/>
          </a:p>
        </p:txBody>
      </p:sp>
      <p:sp>
        <p:nvSpPr>
          <p:cNvPr id="7" name="TextBox 10"/>
          <p:cNvSpPr txBox="1"/>
          <p:nvPr userDrawn="1"/>
        </p:nvSpPr>
        <p:spPr bwMode="auto">
          <a:xfrm>
            <a:off x="1595500" y="408779"/>
            <a:ext cx="1665402" cy="639559"/>
          </a:xfrm>
          <a:prstGeom prst="rect">
            <a:avLst/>
          </a:prstGeom>
          <a:noFill/>
          <a:ln w="9525">
            <a:noFill/>
            <a:miter lim="800000"/>
          </a:ln>
        </p:spPr>
        <p:txBody>
          <a:bodyPr wrap="square" lIns="99980" tIns="49987" rIns="99980" bIns="49987" rtlCol="0">
            <a:spAutoFit/>
          </a:bodyPr>
          <a:lstStyle/>
          <a:p>
            <a:pPr defTabSz="1001395" eaLnBrk="0" hangingPunct="0"/>
            <a:r>
              <a:rPr lang="zh-CN" altLang="en-US" sz="3500" b="1" dirty="0" smtClean="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rPr>
              <a:t>前言</a:t>
            </a:r>
            <a:endParaRPr lang="zh-CN" altLang="en-US" sz="3500" b="1" dirty="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0"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11" name="组合 10"/>
          <p:cNvGrpSpPr/>
          <p:nvPr userDrawn="1"/>
        </p:nvGrpSpPr>
        <p:grpSpPr>
          <a:xfrm>
            <a:off x="335360" y="498828"/>
            <a:ext cx="628158" cy="459460"/>
            <a:chOff x="3275013" y="1363663"/>
            <a:chExt cx="5645150" cy="4129087"/>
          </a:xfrm>
          <a:solidFill>
            <a:schemeClr val="bg1"/>
          </a:solidFill>
        </p:grpSpPr>
        <p:sp>
          <p:nvSpPr>
            <p:cNvPr id="12" name="Freeform 6"/>
            <p:cNvSpPr>
              <a:spLocks noEditPoints="1"/>
            </p:cNvSpPr>
            <p:nvPr/>
          </p:nvSpPr>
          <p:spPr bwMode="auto">
            <a:xfrm>
              <a:off x="3275013" y="1363663"/>
              <a:ext cx="5645150" cy="4129087"/>
            </a:xfrm>
            <a:custGeom>
              <a:avLst/>
              <a:gdLst>
                <a:gd name="T0" fmla="*/ 1410 w 1505"/>
                <a:gd name="T1" fmla="*/ 250 h 1101"/>
                <a:gd name="T2" fmla="*/ 780 w 1505"/>
                <a:gd name="T3" fmla="*/ 250 h 1101"/>
                <a:gd name="T4" fmla="*/ 780 w 1505"/>
                <a:gd name="T5" fmla="*/ 81 h 1101"/>
                <a:gd name="T6" fmla="*/ 699 w 1505"/>
                <a:gd name="T7" fmla="*/ 0 h 1101"/>
                <a:gd name="T8" fmla="*/ 81 w 1505"/>
                <a:gd name="T9" fmla="*/ 0 h 1101"/>
                <a:gd name="T10" fmla="*/ 0 w 1505"/>
                <a:gd name="T11" fmla="*/ 81 h 1101"/>
                <a:gd name="T12" fmla="*/ 0 w 1505"/>
                <a:gd name="T13" fmla="*/ 464 h 1101"/>
                <a:gd name="T14" fmla="*/ 81 w 1505"/>
                <a:gd name="T15" fmla="*/ 545 h 1101"/>
                <a:gd name="T16" fmla="*/ 124 w 1505"/>
                <a:gd name="T17" fmla="*/ 545 h 1101"/>
                <a:gd name="T18" fmla="*/ 124 w 1505"/>
                <a:gd name="T19" fmla="*/ 668 h 1101"/>
                <a:gd name="T20" fmla="*/ 137 w 1505"/>
                <a:gd name="T21" fmla="*/ 688 h 1101"/>
                <a:gd name="T22" fmla="*/ 147 w 1505"/>
                <a:gd name="T23" fmla="*/ 690 h 1101"/>
                <a:gd name="T24" fmla="*/ 161 w 1505"/>
                <a:gd name="T25" fmla="*/ 685 h 1101"/>
                <a:gd name="T26" fmla="*/ 316 w 1505"/>
                <a:gd name="T27" fmla="*/ 554 h 1101"/>
                <a:gd name="T28" fmla="*/ 341 w 1505"/>
                <a:gd name="T29" fmla="*/ 545 h 1101"/>
                <a:gd name="T30" fmla="*/ 542 w 1505"/>
                <a:gd name="T31" fmla="*/ 545 h 1101"/>
                <a:gd name="T32" fmla="*/ 542 w 1505"/>
                <a:gd name="T33" fmla="*/ 824 h 1101"/>
                <a:gd name="T34" fmla="*/ 637 w 1505"/>
                <a:gd name="T35" fmla="*/ 919 h 1101"/>
                <a:gd name="T36" fmla="*/ 1084 w 1505"/>
                <a:gd name="T37" fmla="*/ 919 h 1101"/>
                <a:gd name="T38" fmla="*/ 1120 w 1505"/>
                <a:gd name="T39" fmla="*/ 932 h 1101"/>
                <a:gd name="T40" fmla="*/ 1313 w 1505"/>
                <a:gd name="T41" fmla="*/ 1096 h 1101"/>
                <a:gd name="T42" fmla="*/ 1328 w 1505"/>
                <a:gd name="T43" fmla="*/ 1101 h 1101"/>
                <a:gd name="T44" fmla="*/ 1337 w 1505"/>
                <a:gd name="T45" fmla="*/ 1099 h 1101"/>
                <a:gd name="T46" fmla="*/ 1350 w 1505"/>
                <a:gd name="T47" fmla="*/ 1078 h 1101"/>
                <a:gd name="T48" fmla="*/ 1350 w 1505"/>
                <a:gd name="T49" fmla="*/ 919 h 1101"/>
                <a:gd name="T50" fmla="*/ 1410 w 1505"/>
                <a:gd name="T51" fmla="*/ 919 h 1101"/>
                <a:gd name="T52" fmla="*/ 1505 w 1505"/>
                <a:gd name="T53" fmla="*/ 824 h 1101"/>
                <a:gd name="T54" fmla="*/ 1505 w 1505"/>
                <a:gd name="T55" fmla="*/ 345 h 1101"/>
                <a:gd name="T56" fmla="*/ 1410 w 1505"/>
                <a:gd name="T57" fmla="*/ 250 h 1101"/>
                <a:gd name="T58" fmla="*/ 341 w 1505"/>
                <a:gd name="T59" fmla="*/ 500 h 1101"/>
                <a:gd name="T60" fmla="*/ 287 w 1505"/>
                <a:gd name="T61" fmla="*/ 520 h 1101"/>
                <a:gd name="T62" fmla="*/ 169 w 1505"/>
                <a:gd name="T63" fmla="*/ 619 h 1101"/>
                <a:gd name="T64" fmla="*/ 169 w 1505"/>
                <a:gd name="T65" fmla="*/ 535 h 1101"/>
                <a:gd name="T66" fmla="*/ 133 w 1505"/>
                <a:gd name="T67" fmla="*/ 500 h 1101"/>
                <a:gd name="T68" fmla="*/ 81 w 1505"/>
                <a:gd name="T69" fmla="*/ 500 h 1101"/>
                <a:gd name="T70" fmla="*/ 45 w 1505"/>
                <a:gd name="T71" fmla="*/ 464 h 1101"/>
                <a:gd name="T72" fmla="*/ 45 w 1505"/>
                <a:gd name="T73" fmla="*/ 81 h 1101"/>
                <a:gd name="T74" fmla="*/ 81 w 1505"/>
                <a:gd name="T75" fmla="*/ 45 h 1101"/>
                <a:gd name="T76" fmla="*/ 699 w 1505"/>
                <a:gd name="T77" fmla="*/ 45 h 1101"/>
                <a:gd name="T78" fmla="*/ 735 w 1505"/>
                <a:gd name="T79" fmla="*/ 81 h 1101"/>
                <a:gd name="T80" fmla="*/ 735 w 1505"/>
                <a:gd name="T81" fmla="*/ 250 h 1101"/>
                <a:gd name="T82" fmla="*/ 637 w 1505"/>
                <a:gd name="T83" fmla="*/ 250 h 1101"/>
                <a:gd name="T84" fmla="*/ 542 w 1505"/>
                <a:gd name="T85" fmla="*/ 345 h 1101"/>
                <a:gd name="T86" fmla="*/ 542 w 1505"/>
                <a:gd name="T87" fmla="*/ 500 h 1101"/>
                <a:gd name="T88" fmla="*/ 341 w 1505"/>
                <a:gd name="T89" fmla="*/ 500 h 1101"/>
                <a:gd name="T90" fmla="*/ 1460 w 1505"/>
                <a:gd name="T91" fmla="*/ 824 h 1101"/>
                <a:gd name="T92" fmla="*/ 1410 w 1505"/>
                <a:gd name="T93" fmla="*/ 874 h 1101"/>
                <a:gd name="T94" fmla="*/ 1344 w 1505"/>
                <a:gd name="T95" fmla="*/ 874 h 1101"/>
                <a:gd name="T96" fmla="*/ 1305 w 1505"/>
                <a:gd name="T97" fmla="*/ 913 h 1101"/>
                <a:gd name="T98" fmla="*/ 1305 w 1505"/>
                <a:gd name="T99" fmla="*/ 1030 h 1101"/>
                <a:gd name="T100" fmla="*/ 1149 w 1505"/>
                <a:gd name="T101" fmla="*/ 898 h 1101"/>
                <a:gd name="T102" fmla="*/ 1084 w 1505"/>
                <a:gd name="T103" fmla="*/ 874 h 1101"/>
                <a:gd name="T104" fmla="*/ 637 w 1505"/>
                <a:gd name="T105" fmla="*/ 874 h 1101"/>
                <a:gd name="T106" fmla="*/ 587 w 1505"/>
                <a:gd name="T107" fmla="*/ 824 h 1101"/>
                <a:gd name="T108" fmla="*/ 587 w 1505"/>
                <a:gd name="T109" fmla="*/ 345 h 1101"/>
                <a:gd name="T110" fmla="*/ 637 w 1505"/>
                <a:gd name="T111" fmla="*/ 295 h 1101"/>
                <a:gd name="T112" fmla="*/ 1410 w 1505"/>
                <a:gd name="T113" fmla="*/ 295 h 1101"/>
                <a:gd name="T114" fmla="*/ 1460 w 1505"/>
                <a:gd name="T115" fmla="*/ 345 h 1101"/>
                <a:gd name="T116" fmla="*/ 1460 w 1505"/>
                <a:gd name="T117" fmla="*/ 824 h 1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505" h="1101">
                  <a:moveTo>
                    <a:pt x="1410" y="250"/>
                  </a:moveTo>
                  <a:cubicBezTo>
                    <a:pt x="780" y="250"/>
                    <a:pt x="780" y="250"/>
                    <a:pt x="780" y="250"/>
                  </a:cubicBezTo>
                  <a:cubicBezTo>
                    <a:pt x="780" y="81"/>
                    <a:pt x="780" y="81"/>
                    <a:pt x="780" y="81"/>
                  </a:cubicBezTo>
                  <a:cubicBezTo>
                    <a:pt x="780" y="37"/>
                    <a:pt x="743" y="0"/>
                    <a:pt x="699" y="0"/>
                  </a:cubicBezTo>
                  <a:cubicBezTo>
                    <a:pt x="81" y="0"/>
                    <a:pt x="81" y="0"/>
                    <a:pt x="81" y="0"/>
                  </a:cubicBezTo>
                  <a:cubicBezTo>
                    <a:pt x="36" y="0"/>
                    <a:pt x="0" y="37"/>
                    <a:pt x="0" y="81"/>
                  </a:cubicBezTo>
                  <a:cubicBezTo>
                    <a:pt x="0" y="464"/>
                    <a:pt x="0" y="464"/>
                    <a:pt x="0" y="464"/>
                  </a:cubicBezTo>
                  <a:cubicBezTo>
                    <a:pt x="0" y="509"/>
                    <a:pt x="36" y="545"/>
                    <a:pt x="81" y="545"/>
                  </a:cubicBezTo>
                  <a:cubicBezTo>
                    <a:pt x="124" y="545"/>
                    <a:pt x="124" y="545"/>
                    <a:pt x="124" y="545"/>
                  </a:cubicBezTo>
                  <a:cubicBezTo>
                    <a:pt x="124" y="668"/>
                    <a:pt x="124" y="668"/>
                    <a:pt x="124" y="668"/>
                  </a:cubicBezTo>
                  <a:cubicBezTo>
                    <a:pt x="124" y="676"/>
                    <a:pt x="129" y="684"/>
                    <a:pt x="137" y="688"/>
                  </a:cubicBezTo>
                  <a:cubicBezTo>
                    <a:pt x="140" y="689"/>
                    <a:pt x="143" y="690"/>
                    <a:pt x="147" y="690"/>
                  </a:cubicBezTo>
                  <a:cubicBezTo>
                    <a:pt x="152" y="690"/>
                    <a:pt x="157" y="688"/>
                    <a:pt x="161" y="685"/>
                  </a:cubicBezTo>
                  <a:cubicBezTo>
                    <a:pt x="316" y="554"/>
                    <a:pt x="316" y="554"/>
                    <a:pt x="316" y="554"/>
                  </a:cubicBezTo>
                  <a:cubicBezTo>
                    <a:pt x="323" y="548"/>
                    <a:pt x="332" y="545"/>
                    <a:pt x="341" y="545"/>
                  </a:cubicBezTo>
                  <a:cubicBezTo>
                    <a:pt x="542" y="545"/>
                    <a:pt x="542" y="545"/>
                    <a:pt x="542" y="545"/>
                  </a:cubicBezTo>
                  <a:cubicBezTo>
                    <a:pt x="542" y="824"/>
                    <a:pt x="542" y="824"/>
                    <a:pt x="542" y="824"/>
                  </a:cubicBezTo>
                  <a:cubicBezTo>
                    <a:pt x="542" y="877"/>
                    <a:pt x="585" y="919"/>
                    <a:pt x="637" y="919"/>
                  </a:cubicBezTo>
                  <a:cubicBezTo>
                    <a:pt x="1084" y="919"/>
                    <a:pt x="1084" y="919"/>
                    <a:pt x="1084" y="919"/>
                  </a:cubicBezTo>
                  <a:cubicBezTo>
                    <a:pt x="1097" y="919"/>
                    <a:pt x="1110" y="924"/>
                    <a:pt x="1120" y="932"/>
                  </a:cubicBezTo>
                  <a:cubicBezTo>
                    <a:pt x="1313" y="1096"/>
                    <a:pt x="1313" y="1096"/>
                    <a:pt x="1313" y="1096"/>
                  </a:cubicBezTo>
                  <a:cubicBezTo>
                    <a:pt x="1317" y="1099"/>
                    <a:pt x="1322" y="1101"/>
                    <a:pt x="1328" y="1101"/>
                  </a:cubicBezTo>
                  <a:cubicBezTo>
                    <a:pt x="1331" y="1101"/>
                    <a:pt x="1334" y="1100"/>
                    <a:pt x="1337" y="1099"/>
                  </a:cubicBezTo>
                  <a:cubicBezTo>
                    <a:pt x="1345" y="1095"/>
                    <a:pt x="1350" y="1087"/>
                    <a:pt x="1350" y="1078"/>
                  </a:cubicBezTo>
                  <a:cubicBezTo>
                    <a:pt x="1350" y="919"/>
                    <a:pt x="1350" y="919"/>
                    <a:pt x="1350" y="919"/>
                  </a:cubicBezTo>
                  <a:cubicBezTo>
                    <a:pt x="1410" y="919"/>
                    <a:pt x="1410" y="919"/>
                    <a:pt x="1410" y="919"/>
                  </a:cubicBezTo>
                  <a:cubicBezTo>
                    <a:pt x="1463" y="919"/>
                    <a:pt x="1505" y="877"/>
                    <a:pt x="1505" y="824"/>
                  </a:cubicBezTo>
                  <a:cubicBezTo>
                    <a:pt x="1505" y="345"/>
                    <a:pt x="1505" y="345"/>
                    <a:pt x="1505" y="345"/>
                  </a:cubicBezTo>
                  <a:cubicBezTo>
                    <a:pt x="1505" y="293"/>
                    <a:pt x="1463" y="250"/>
                    <a:pt x="1410" y="250"/>
                  </a:cubicBezTo>
                  <a:close/>
                  <a:moveTo>
                    <a:pt x="341" y="500"/>
                  </a:moveTo>
                  <a:cubicBezTo>
                    <a:pt x="322" y="500"/>
                    <a:pt x="302" y="507"/>
                    <a:pt x="287" y="520"/>
                  </a:cubicBezTo>
                  <a:cubicBezTo>
                    <a:pt x="169" y="619"/>
                    <a:pt x="169" y="619"/>
                    <a:pt x="169" y="619"/>
                  </a:cubicBezTo>
                  <a:cubicBezTo>
                    <a:pt x="169" y="535"/>
                    <a:pt x="169" y="535"/>
                    <a:pt x="169" y="535"/>
                  </a:cubicBezTo>
                  <a:cubicBezTo>
                    <a:pt x="169" y="516"/>
                    <a:pt x="153" y="500"/>
                    <a:pt x="133" y="500"/>
                  </a:cubicBezTo>
                  <a:cubicBezTo>
                    <a:pt x="81" y="500"/>
                    <a:pt x="81" y="500"/>
                    <a:pt x="81" y="500"/>
                  </a:cubicBezTo>
                  <a:cubicBezTo>
                    <a:pt x="61" y="500"/>
                    <a:pt x="45" y="484"/>
                    <a:pt x="45" y="464"/>
                  </a:cubicBezTo>
                  <a:cubicBezTo>
                    <a:pt x="45" y="81"/>
                    <a:pt x="45" y="81"/>
                    <a:pt x="45" y="81"/>
                  </a:cubicBezTo>
                  <a:cubicBezTo>
                    <a:pt x="45" y="61"/>
                    <a:pt x="61" y="45"/>
                    <a:pt x="81" y="45"/>
                  </a:cubicBezTo>
                  <a:cubicBezTo>
                    <a:pt x="699" y="45"/>
                    <a:pt x="699" y="45"/>
                    <a:pt x="699" y="45"/>
                  </a:cubicBezTo>
                  <a:cubicBezTo>
                    <a:pt x="719" y="45"/>
                    <a:pt x="735" y="61"/>
                    <a:pt x="735" y="81"/>
                  </a:cubicBezTo>
                  <a:cubicBezTo>
                    <a:pt x="735" y="250"/>
                    <a:pt x="735" y="250"/>
                    <a:pt x="735" y="250"/>
                  </a:cubicBezTo>
                  <a:cubicBezTo>
                    <a:pt x="637" y="250"/>
                    <a:pt x="637" y="250"/>
                    <a:pt x="637" y="250"/>
                  </a:cubicBezTo>
                  <a:cubicBezTo>
                    <a:pt x="585" y="250"/>
                    <a:pt x="542" y="293"/>
                    <a:pt x="542" y="345"/>
                  </a:cubicBezTo>
                  <a:cubicBezTo>
                    <a:pt x="542" y="500"/>
                    <a:pt x="542" y="500"/>
                    <a:pt x="542" y="500"/>
                  </a:cubicBezTo>
                  <a:lnTo>
                    <a:pt x="341" y="500"/>
                  </a:lnTo>
                  <a:close/>
                  <a:moveTo>
                    <a:pt x="1460" y="824"/>
                  </a:moveTo>
                  <a:cubicBezTo>
                    <a:pt x="1460" y="852"/>
                    <a:pt x="1438" y="874"/>
                    <a:pt x="1410" y="874"/>
                  </a:cubicBezTo>
                  <a:cubicBezTo>
                    <a:pt x="1344" y="874"/>
                    <a:pt x="1344" y="874"/>
                    <a:pt x="1344" y="874"/>
                  </a:cubicBezTo>
                  <a:cubicBezTo>
                    <a:pt x="1323" y="874"/>
                    <a:pt x="1305" y="892"/>
                    <a:pt x="1305" y="913"/>
                  </a:cubicBezTo>
                  <a:cubicBezTo>
                    <a:pt x="1305" y="1030"/>
                    <a:pt x="1305" y="1030"/>
                    <a:pt x="1305" y="1030"/>
                  </a:cubicBezTo>
                  <a:cubicBezTo>
                    <a:pt x="1149" y="898"/>
                    <a:pt x="1149" y="898"/>
                    <a:pt x="1149" y="898"/>
                  </a:cubicBezTo>
                  <a:cubicBezTo>
                    <a:pt x="1131" y="883"/>
                    <a:pt x="1108" y="874"/>
                    <a:pt x="1084" y="874"/>
                  </a:cubicBezTo>
                  <a:cubicBezTo>
                    <a:pt x="637" y="874"/>
                    <a:pt x="637" y="874"/>
                    <a:pt x="637" y="874"/>
                  </a:cubicBezTo>
                  <a:cubicBezTo>
                    <a:pt x="610" y="874"/>
                    <a:pt x="587" y="852"/>
                    <a:pt x="587" y="824"/>
                  </a:cubicBezTo>
                  <a:cubicBezTo>
                    <a:pt x="587" y="345"/>
                    <a:pt x="587" y="345"/>
                    <a:pt x="587" y="345"/>
                  </a:cubicBezTo>
                  <a:cubicBezTo>
                    <a:pt x="587" y="318"/>
                    <a:pt x="610" y="295"/>
                    <a:pt x="637" y="295"/>
                  </a:cubicBezTo>
                  <a:cubicBezTo>
                    <a:pt x="1410" y="295"/>
                    <a:pt x="1410" y="295"/>
                    <a:pt x="1410" y="295"/>
                  </a:cubicBezTo>
                  <a:cubicBezTo>
                    <a:pt x="1438" y="295"/>
                    <a:pt x="1460" y="318"/>
                    <a:pt x="1460" y="345"/>
                  </a:cubicBezTo>
                  <a:lnTo>
                    <a:pt x="1460" y="82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3" name="Freeform 7"/>
            <p:cNvSpPr/>
            <p:nvPr/>
          </p:nvSpPr>
          <p:spPr bwMode="auto">
            <a:xfrm>
              <a:off x="6208713" y="3227388"/>
              <a:ext cx="1833563" cy="173037"/>
            </a:xfrm>
            <a:custGeom>
              <a:avLst/>
              <a:gdLst>
                <a:gd name="T0" fmla="*/ 489 w 489"/>
                <a:gd name="T1" fmla="*/ 23 h 46"/>
                <a:gd name="T2" fmla="*/ 467 w 489"/>
                <a:gd name="T3" fmla="*/ 46 h 46"/>
                <a:gd name="T4" fmla="*/ 23 w 489"/>
                <a:gd name="T5" fmla="*/ 46 h 46"/>
                <a:gd name="T6" fmla="*/ 0 w 489"/>
                <a:gd name="T7" fmla="*/ 23 h 46"/>
                <a:gd name="T8" fmla="*/ 23 w 489"/>
                <a:gd name="T9" fmla="*/ 0 h 46"/>
                <a:gd name="T10" fmla="*/ 467 w 489"/>
                <a:gd name="T11" fmla="*/ 0 h 46"/>
                <a:gd name="T12" fmla="*/ 489 w 489"/>
                <a:gd name="T13" fmla="*/ 23 h 46"/>
              </a:gdLst>
              <a:ahLst/>
              <a:cxnLst>
                <a:cxn ang="0">
                  <a:pos x="T0" y="T1"/>
                </a:cxn>
                <a:cxn ang="0">
                  <a:pos x="T2" y="T3"/>
                </a:cxn>
                <a:cxn ang="0">
                  <a:pos x="T4" y="T5"/>
                </a:cxn>
                <a:cxn ang="0">
                  <a:pos x="T6" y="T7"/>
                </a:cxn>
                <a:cxn ang="0">
                  <a:pos x="T8" y="T9"/>
                </a:cxn>
                <a:cxn ang="0">
                  <a:pos x="T10" y="T11"/>
                </a:cxn>
                <a:cxn ang="0">
                  <a:pos x="T12" y="T13"/>
                </a:cxn>
              </a:cxnLst>
              <a:rect l="0" t="0" r="r" b="b"/>
              <a:pathLst>
                <a:path w="489" h="46">
                  <a:moveTo>
                    <a:pt x="489" y="23"/>
                  </a:moveTo>
                  <a:cubicBezTo>
                    <a:pt x="489" y="35"/>
                    <a:pt x="479" y="46"/>
                    <a:pt x="467" y="46"/>
                  </a:cubicBezTo>
                  <a:cubicBezTo>
                    <a:pt x="23" y="46"/>
                    <a:pt x="23" y="46"/>
                    <a:pt x="23" y="46"/>
                  </a:cubicBezTo>
                  <a:cubicBezTo>
                    <a:pt x="10" y="46"/>
                    <a:pt x="0" y="35"/>
                    <a:pt x="0" y="23"/>
                  </a:cubicBezTo>
                  <a:cubicBezTo>
                    <a:pt x="0" y="10"/>
                    <a:pt x="10" y="0"/>
                    <a:pt x="23" y="0"/>
                  </a:cubicBezTo>
                  <a:cubicBezTo>
                    <a:pt x="467" y="0"/>
                    <a:pt x="467" y="0"/>
                    <a:pt x="467" y="0"/>
                  </a:cubicBezTo>
                  <a:cubicBezTo>
                    <a:pt x="479" y="0"/>
                    <a:pt x="489" y="10"/>
                    <a:pt x="489" y="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4" name="Freeform 8"/>
            <p:cNvSpPr/>
            <p:nvPr/>
          </p:nvSpPr>
          <p:spPr bwMode="auto">
            <a:xfrm>
              <a:off x="6208713" y="3786188"/>
              <a:ext cx="1833563" cy="168275"/>
            </a:xfrm>
            <a:custGeom>
              <a:avLst/>
              <a:gdLst>
                <a:gd name="T0" fmla="*/ 489 w 489"/>
                <a:gd name="T1" fmla="*/ 22 h 45"/>
                <a:gd name="T2" fmla="*/ 467 w 489"/>
                <a:gd name="T3" fmla="*/ 45 h 45"/>
                <a:gd name="T4" fmla="*/ 23 w 489"/>
                <a:gd name="T5" fmla="*/ 45 h 45"/>
                <a:gd name="T6" fmla="*/ 0 w 489"/>
                <a:gd name="T7" fmla="*/ 22 h 45"/>
                <a:gd name="T8" fmla="*/ 23 w 489"/>
                <a:gd name="T9" fmla="*/ 0 h 45"/>
                <a:gd name="T10" fmla="*/ 467 w 489"/>
                <a:gd name="T11" fmla="*/ 0 h 45"/>
                <a:gd name="T12" fmla="*/ 489 w 489"/>
                <a:gd name="T13" fmla="*/ 22 h 45"/>
              </a:gdLst>
              <a:ahLst/>
              <a:cxnLst>
                <a:cxn ang="0">
                  <a:pos x="T0" y="T1"/>
                </a:cxn>
                <a:cxn ang="0">
                  <a:pos x="T2" y="T3"/>
                </a:cxn>
                <a:cxn ang="0">
                  <a:pos x="T4" y="T5"/>
                </a:cxn>
                <a:cxn ang="0">
                  <a:pos x="T6" y="T7"/>
                </a:cxn>
                <a:cxn ang="0">
                  <a:pos x="T8" y="T9"/>
                </a:cxn>
                <a:cxn ang="0">
                  <a:pos x="T10" y="T11"/>
                </a:cxn>
                <a:cxn ang="0">
                  <a:pos x="T12" y="T13"/>
                </a:cxn>
              </a:cxnLst>
              <a:rect l="0" t="0" r="r" b="b"/>
              <a:pathLst>
                <a:path w="489" h="45">
                  <a:moveTo>
                    <a:pt x="489" y="22"/>
                  </a:moveTo>
                  <a:cubicBezTo>
                    <a:pt x="489" y="35"/>
                    <a:pt x="479" y="45"/>
                    <a:pt x="467" y="45"/>
                  </a:cubicBezTo>
                  <a:cubicBezTo>
                    <a:pt x="23" y="45"/>
                    <a:pt x="23" y="45"/>
                    <a:pt x="23" y="45"/>
                  </a:cubicBezTo>
                  <a:cubicBezTo>
                    <a:pt x="10" y="45"/>
                    <a:pt x="0" y="35"/>
                    <a:pt x="0" y="22"/>
                  </a:cubicBezTo>
                  <a:cubicBezTo>
                    <a:pt x="0" y="10"/>
                    <a:pt x="10" y="0"/>
                    <a:pt x="23" y="0"/>
                  </a:cubicBezTo>
                  <a:cubicBezTo>
                    <a:pt x="467" y="0"/>
                    <a:pt x="467" y="0"/>
                    <a:pt x="467" y="0"/>
                  </a:cubicBezTo>
                  <a:cubicBezTo>
                    <a:pt x="479" y="0"/>
                    <a:pt x="489" y="10"/>
                    <a:pt x="489"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5" name="Freeform 9"/>
            <p:cNvSpPr/>
            <p:nvPr/>
          </p:nvSpPr>
          <p:spPr bwMode="auto">
            <a:xfrm>
              <a:off x="3924301" y="1936750"/>
              <a:ext cx="1593850" cy="169862"/>
            </a:xfrm>
            <a:custGeom>
              <a:avLst/>
              <a:gdLst>
                <a:gd name="T0" fmla="*/ 425 w 425"/>
                <a:gd name="T1" fmla="*/ 22 h 45"/>
                <a:gd name="T2" fmla="*/ 403 w 425"/>
                <a:gd name="T3" fmla="*/ 45 h 45"/>
                <a:gd name="T4" fmla="*/ 23 w 425"/>
                <a:gd name="T5" fmla="*/ 45 h 45"/>
                <a:gd name="T6" fmla="*/ 0 w 425"/>
                <a:gd name="T7" fmla="*/ 22 h 45"/>
                <a:gd name="T8" fmla="*/ 23 w 425"/>
                <a:gd name="T9" fmla="*/ 0 h 45"/>
                <a:gd name="T10" fmla="*/ 403 w 425"/>
                <a:gd name="T11" fmla="*/ 0 h 45"/>
                <a:gd name="T12" fmla="*/ 425 w 425"/>
                <a:gd name="T13" fmla="*/ 22 h 45"/>
              </a:gdLst>
              <a:ahLst/>
              <a:cxnLst>
                <a:cxn ang="0">
                  <a:pos x="T0" y="T1"/>
                </a:cxn>
                <a:cxn ang="0">
                  <a:pos x="T2" y="T3"/>
                </a:cxn>
                <a:cxn ang="0">
                  <a:pos x="T4" y="T5"/>
                </a:cxn>
                <a:cxn ang="0">
                  <a:pos x="T6" y="T7"/>
                </a:cxn>
                <a:cxn ang="0">
                  <a:pos x="T8" y="T9"/>
                </a:cxn>
                <a:cxn ang="0">
                  <a:pos x="T10" y="T11"/>
                </a:cxn>
                <a:cxn ang="0">
                  <a:pos x="T12" y="T13"/>
                </a:cxn>
              </a:cxnLst>
              <a:rect l="0" t="0" r="r" b="b"/>
              <a:pathLst>
                <a:path w="425" h="45">
                  <a:moveTo>
                    <a:pt x="425" y="22"/>
                  </a:moveTo>
                  <a:cubicBezTo>
                    <a:pt x="425" y="35"/>
                    <a:pt x="415" y="45"/>
                    <a:pt x="403" y="45"/>
                  </a:cubicBezTo>
                  <a:cubicBezTo>
                    <a:pt x="23" y="45"/>
                    <a:pt x="23" y="45"/>
                    <a:pt x="23" y="45"/>
                  </a:cubicBezTo>
                  <a:cubicBezTo>
                    <a:pt x="11" y="45"/>
                    <a:pt x="0" y="35"/>
                    <a:pt x="0" y="22"/>
                  </a:cubicBezTo>
                  <a:cubicBezTo>
                    <a:pt x="0" y="10"/>
                    <a:pt x="11" y="0"/>
                    <a:pt x="23" y="0"/>
                  </a:cubicBezTo>
                  <a:cubicBezTo>
                    <a:pt x="403" y="0"/>
                    <a:pt x="403" y="0"/>
                    <a:pt x="403" y="0"/>
                  </a:cubicBezTo>
                  <a:cubicBezTo>
                    <a:pt x="415" y="0"/>
                    <a:pt x="425" y="10"/>
                    <a:pt x="425"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6" name="Freeform 10"/>
            <p:cNvSpPr/>
            <p:nvPr/>
          </p:nvSpPr>
          <p:spPr bwMode="auto">
            <a:xfrm>
              <a:off x="3924301" y="2371725"/>
              <a:ext cx="1136650" cy="169862"/>
            </a:xfrm>
            <a:custGeom>
              <a:avLst/>
              <a:gdLst>
                <a:gd name="T0" fmla="*/ 303 w 303"/>
                <a:gd name="T1" fmla="*/ 23 h 45"/>
                <a:gd name="T2" fmla="*/ 281 w 303"/>
                <a:gd name="T3" fmla="*/ 45 h 45"/>
                <a:gd name="T4" fmla="*/ 23 w 303"/>
                <a:gd name="T5" fmla="*/ 45 h 45"/>
                <a:gd name="T6" fmla="*/ 0 w 303"/>
                <a:gd name="T7" fmla="*/ 23 h 45"/>
                <a:gd name="T8" fmla="*/ 23 w 303"/>
                <a:gd name="T9" fmla="*/ 0 h 45"/>
                <a:gd name="T10" fmla="*/ 281 w 303"/>
                <a:gd name="T11" fmla="*/ 0 h 45"/>
                <a:gd name="T12" fmla="*/ 303 w 303"/>
                <a:gd name="T13" fmla="*/ 23 h 45"/>
              </a:gdLst>
              <a:ahLst/>
              <a:cxnLst>
                <a:cxn ang="0">
                  <a:pos x="T0" y="T1"/>
                </a:cxn>
                <a:cxn ang="0">
                  <a:pos x="T2" y="T3"/>
                </a:cxn>
                <a:cxn ang="0">
                  <a:pos x="T4" y="T5"/>
                </a:cxn>
                <a:cxn ang="0">
                  <a:pos x="T6" y="T7"/>
                </a:cxn>
                <a:cxn ang="0">
                  <a:pos x="T8" y="T9"/>
                </a:cxn>
                <a:cxn ang="0">
                  <a:pos x="T10" y="T11"/>
                </a:cxn>
                <a:cxn ang="0">
                  <a:pos x="T12" y="T13"/>
                </a:cxn>
              </a:cxnLst>
              <a:rect l="0" t="0" r="r" b="b"/>
              <a:pathLst>
                <a:path w="303" h="45">
                  <a:moveTo>
                    <a:pt x="303" y="23"/>
                  </a:moveTo>
                  <a:cubicBezTo>
                    <a:pt x="303" y="35"/>
                    <a:pt x="293" y="45"/>
                    <a:pt x="281" y="45"/>
                  </a:cubicBezTo>
                  <a:cubicBezTo>
                    <a:pt x="23" y="45"/>
                    <a:pt x="23" y="45"/>
                    <a:pt x="23" y="45"/>
                  </a:cubicBezTo>
                  <a:cubicBezTo>
                    <a:pt x="11" y="45"/>
                    <a:pt x="0" y="35"/>
                    <a:pt x="0" y="23"/>
                  </a:cubicBezTo>
                  <a:cubicBezTo>
                    <a:pt x="0" y="10"/>
                    <a:pt x="11" y="0"/>
                    <a:pt x="23" y="0"/>
                  </a:cubicBezTo>
                  <a:cubicBezTo>
                    <a:pt x="281" y="0"/>
                    <a:pt x="281" y="0"/>
                    <a:pt x="281" y="0"/>
                  </a:cubicBezTo>
                  <a:cubicBezTo>
                    <a:pt x="293" y="0"/>
                    <a:pt x="303" y="10"/>
                    <a:pt x="303" y="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18" name="Freeform 6"/>
          <p:cNvSpPr/>
          <p:nvPr userDrawn="1"/>
        </p:nvSpPr>
        <p:spPr bwMode="auto">
          <a:xfrm>
            <a:off x="3213039" y="296368"/>
            <a:ext cx="8978961" cy="864888"/>
          </a:xfrm>
          <a:custGeom>
            <a:avLst/>
            <a:gdLst>
              <a:gd name="T0" fmla="*/ 6409 w 6533"/>
              <a:gd name="T1" fmla="*/ 0 h 617"/>
              <a:gd name="T2" fmla="*/ 0 w 6533"/>
              <a:gd name="T3" fmla="*/ 0 h 617"/>
              <a:gd name="T4" fmla="*/ 126 w 6533"/>
              <a:gd name="T5" fmla="*/ 310 h 617"/>
              <a:gd name="T6" fmla="*/ 0 w 6533"/>
              <a:gd name="T7" fmla="*/ 617 h 617"/>
              <a:gd name="T8" fmla="*/ 6409 w 6533"/>
              <a:gd name="T9" fmla="*/ 617 h 617"/>
              <a:gd name="T10" fmla="*/ 6533 w 6533"/>
              <a:gd name="T11" fmla="*/ 310 h 617"/>
              <a:gd name="T12" fmla="*/ 6409 w 6533"/>
              <a:gd name="T13" fmla="*/ 0 h 617"/>
              <a:gd name="connsiteX0" fmla="*/ 9810 w 9810"/>
              <a:gd name="connsiteY0" fmla="*/ 0 h 10000"/>
              <a:gd name="connsiteX1" fmla="*/ 0 w 9810"/>
              <a:gd name="connsiteY1" fmla="*/ 0 h 10000"/>
              <a:gd name="connsiteX2" fmla="*/ 193 w 9810"/>
              <a:gd name="connsiteY2" fmla="*/ 5024 h 10000"/>
              <a:gd name="connsiteX3" fmla="*/ 0 w 9810"/>
              <a:gd name="connsiteY3" fmla="*/ 10000 h 10000"/>
              <a:gd name="connsiteX4" fmla="*/ 9810 w 9810"/>
              <a:gd name="connsiteY4" fmla="*/ 10000 h 10000"/>
              <a:gd name="connsiteX5" fmla="*/ 7589 w 9810"/>
              <a:gd name="connsiteY5" fmla="*/ 5574 h 10000"/>
              <a:gd name="connsiteX6" fmla="*/ 9810 w 9810"/>
              <a:gd name="connsiteY6" fmla="*/ 0 h 10000"/>
              <a:gd name="connsiteX0-1" fmla="*/ 7021 w 10000"/>
              <a:gd name="connsiteY0-2" fmla="*/ 0 h 10000"/>
              <a:gd name="connsiteX1-3" fmla="*/ 0 w 10000"/>
              <a:gd name="connsiteY1-4" fmla="*/ 0 h 10000"/>
              <a:gd name="connsiteX2-5" fmla="*/ 197 w 10000"/>
              <a:gd name="connsiteY2-6" fmla="*/ 5024 h 10000"/>
              <a:gd name="connsiteX3-7" fmla="*/ 0 w 10000"/>
              <a:gd name="connsiteY3-8" fmla="*/ 10000 h 10000"/>
              <a:gd name="connsiteX4-9" fmla="*/ 10000 w 10000"/>
              <a:gd name="connsiteY4-10" fmla="*/ 10000 h 10000"/>
              <a:gd name="connsiteX5-11" fmla="*/ 7736 w 10000"/>
              <a:gd name="connsiteY5-12" fmla="*/ 5574 h 10000"/>
              <a:gd name="connsiteX6-13" fmla="*/ 7021 w 10000"/>
              <a:gd name="connsiteY6-14" fmla="*/ 0 h 10000"/>
              <a:gd name="connsiteX0-15" fmla="*/ 7021 w 7736"/>
              <a:gd name="connsiteY0-16" fmla="*/ 0 h 10038"/>
              <a:gd name="connsiteX1-17" fmla="*/ 0 w 7736"/>
              <a:gd name="connsiteY1-18" fmla="*/ 0 h 10038"/>
              <a:gd name="connsiteX2-19" fmla="*/ 197 w 7736"/>
              <a:gd name="connsiteY2-20" fmla="*/ 5024 h 10038"/>
              <a:gd name="connsiteX3-21" fmla="*/ 0 w 7736"/>
              <a:gd name="connsiteY3-22" fmla="*/ 10000 h 10038"/>
              <a:gd name="connsiteX4-23" fmla="*/ 7017 w 7736"/>
              <a:gd name="connsiteY4-24" fmla="*/ 10038 h 10038"/>
              <a:gd name="connsiteX5-25" fmla="*/ 7736 w 7736"/>
              <a:gd name="connsiteY5-26" fmla="*/ 5574 h 10038"/>
              <a:gd name="connsiteX6-27" fmla="*/ 7021 w 7736"/>
              <a:gd name="connsiteY6-28" fmla="*/ 0 h 10038"/>
              <a:gd name="connsiteX0-29" fmla="*/ 9076 w 9316"/>
              <a:gd name="connsiteY0-30" fmla="*/ 0 h 10000"/>
              <a:gd name="connsiteX1-31" fmla="*/ 0 w 9316"/>
              <a:gd name="connsiteY1-32" fmla="*/ 0 h 10000"/>
              <a:gd name="connsiteX2-33" fmla="*/ 255 w 9316"/>
              <a:gd name="connsiteY2-34" fmla="*/ 5005 h 10000"/>
              <a:gd name="connsiteX3-35" fmla="*/ 0 w 9316"/>
              <a:gd name="connsiteY3-36" fmla="*/ 9962 h 10000"/>
              <a:gd name="connsiteX4-37" fmla="*/ 9071 w 9316"/>
              <a:gd name="connsiteY4-38" fmla="*/ 10000 h 10000"/>
              <a:gd name="connsiteX5-39" fmla="*/ 9316 w 9316"/>
              <a:gd name="connsiteY5-40" fmla="*/ 5668 h 10000"/>
              <a:gd name="connsiteX6-41" fmla="*/ 9076 w 9316"/>
              <a:gd name="connsiteY6-42" fmla="*/ 0 h 10000"/>
              <a:gd name="connsiteX0-43" fmla="*/ 9742 w 10000"/>
              <a:gd name="connsiteY0-44" fmla="*/ 0 h 10000"/>
              <a:gd name="connsiteX1-45" fmla="*/ 0 w 10000"/>
              <a:gd name="connsiteY1-46" fmla="*/ 0 h 10000"/>
              <a:gd name="connsiteX2-47" fmla="*/ 274 w 10000"/>
              <a:gd name="connsiteY2-48" fmla="*/ 5005 h 10000"/>
              <a:gd name="connsiteX3-49" fmla="*/ 0 w 10000"/>
              <a:gd name="connsiteY3-50" fmla="*/ 9962 h 10000"/>
              <a:gd name="connsiteX4-51" fmla="*/ 9737 w 10000"/>
              <a:gd name="connsiteY4-52" fmla="*/ 10000 h 10000"/>
              <a:gd name="connsiteX5-53" fmla="*/ 10000 w 10000"/>
              <a:gd name="connsiteY5-54" fmla="*/ 5668 h 10000"/>
              <a:gd name="connsiteX6-55" fmla="*/ 9742 w 10000"/>
              <a:gd name="connsiteY6-56" fmla="*/ 0 h 10000"/>
              <a:gd name="connsiteX0-57" fmla="*/ 9742 w 9877"/>
              <a:gd name="connsiteY0-58" fmla="*/ 0 h 10000"/>
              <a:gd name="connsiteX1-59" fmla="*/ 0 w 9877"/>
              <a:gd name="connsiteY1-60" fmla="*/ 0 h 10000"/>
              <a:gd name="connsiteX2-61" fmla="*/ 274 w 9877"/>
              <a:gd name="connsiteY2-62" fmla="*/ 5005 h 10000"/>
              <a:gd name="connsiteX3-63" fmla="*/ 0 w 9877"/>
              <a:gd name="connsiteY3-64" fmla="*/ 9962 h 10000"/>
              <a:gd name="connsiteX4-65" fmla="*/ 9737 w 9877"/>
              <a:gd name="connsiteY4-66" fmla="*/ 10000 h 10000"/>
              <a:gd name="connsiteX5-67" fmla="*/ 9738 w 9877"/>
              <a:gd name="connsiteY5-68" fmla="*/ 5783 h 10000"/>
              <a:gd name="connsiteX6-69" fmla="*/ 9742 w 9877"/>
              <a:gd name="connsiteY6-70" fmla="*/ 0 h 10000"/>
              <a:gd name="connsiteX0-71" fmla="*/ 9863 w 9991"/>
              <a:gd name="connsiteY0-72" fmla="*/ 0 h 10000"/>
              <a:gd name="connsiteX1-73" fmla="*/ 0 w 9991"/>
              <a:gd name="connsiteY1-74" fmla="*/ 0 h 10000"/>
              <a:gd name="connsiteX2-75" fmla="*/ 277 w 9991"/>
              <a:gd name="connsiteY2-76" fmla="*/ 5005 h 10000"/>
              <a:gd name="connsiteX3-77" fmla="*/ 0 w 9991"/>
              <a:gd name="connsiteY3-78" fmla="*/ 9962 h 10000"/>
              <a:gd name="connsiteX4-79" fmla="*/ 9858 w 9991"/>
              <a:gd name="connsiteY4-80" fmla="*/ 10000 h 10000"/>
              <a:gd name="connsiteX5-81" fmla="*/ 9817 w 9991"/>
              <a:gd name="connsiteY5-82" fmla="*/ 5783 h 10000"/>
              <a:gd name="connsiteX6-83" fmla="*/ 9863 w 9991"/>
              <a:gd name="connsiteY6-84" fmla="*/ 0 h 10000"/>
              <a:gd name="connsiteX0-85" fmla="*/ 9872 w 10014"/>
              <a:gd name="connsiteY0-86" fmla="*/ 0 h 10000"/>
              <a:gd name="connsiteX1-87" fmla="*/ 0 w 10014"/>
              <a:gd name="connsiteY1-88" fmla="*/ 0 h 10000"/>
              <a:gd name="connsiteX2-89" fmla="*/ 277 w 10014"/>
              <a:gd name="connsiteY2-90" fmla="*/ 5005 h 10000"/>
              <a:gd name="connsiteX3-91" fmla="*/ 0 w 10014"/>
              <a:gd name="connsiteY3-92" fmla="*/ 9962 h 10000"/>
              <a:gd name="connsiteX4-93" fmla="*/ 9867 w 10014"/>
              <a:gd name="connsiteY4-94" fmla="*/ 10000 h 10000"/>
              <a:gd name="connsiteX5-95" fmla="*/ 9890 w 10014"/>
              <a:gd name="connsiteY5-96" fmla="*/ 5745 h 10000"/>
              <a:gd name="connsiteX6-97" fmla="*/ 9872 w 10014"/>
              <a:gd name="connsiteY6-98" fmla="*/ 0 h 10000"/>
              <a:gd name="connsiteX0-99" fmla="*/ 9872 w 10030"/>
              <a:gd name="connsiteY0-100" fmla="*/ 0 h 10000"/>
              <a:gd name="connsiteX1-101" fmla="*/ 0 w 10030"/>
              <a:gd name="connsiteY1-102" fmla="*/ 0 h 10000"/>
              <a:gd name="connsiteX2-103" fmla="*/ 277 w 10030"/>
              <a:gd name="connsiteY2-104" fmla="*/ 5005 h 10000"/>
              <a:gd name="connsiteX3-105" fmla="*/ 0 w 10030"/>
              <a:gd name="connsiteY3-106" fmla="*/ 9962 h 10000"/>
              <a:gd name="connsiteX4-107" fmla="*/ 9867 w 10030"/>
              <a:gd name="connsiteY4-108" fmla="*/ 10000 h 10000"/>
              <a:gd name="connsiteX5-109" fmla="*/ 9890 w 10030"/>
              <a:gd name="connsiteY5-110" fmla="*/ 5745 h 10000"/>
              <a:gd name="connsiteX6-111" fmla="*/ 9872 w 10030"/>
              <a:gd name="connsiteY6-112" fmla="*/ 0 h 10000"/>
              <a:gd name="connsiteX0-113" fmla="*/ 9872 w 9921"/>
              <a:gd name="connsiteY0-114" fmla="*/ 0 h 10000"/>
              <a:gd name="connsiteX1-115" fmla="*/ 0 w 9921"/>
              <a:gd name="connsiteY1-116" fmla="*/ 0 h 10000"/>
              <a:gd name="connsiteX2-117" fmla="*/ 277 w 9921"/>
              <a:gd name="connsiteY2-118" fmla="*/ 5005 h 10000"/>
              <a:gd name="connsiteX3-119" fmla="*/ 0 w 9921"/>
              <a:gd name="connsiteY3-120" fmla="*/ 9962 h 10000"/>
              <a:gd name="connsiteX4-121" fmla="*/ 9867 w 9921"/>
              <a:gd name="connsiteY4-122" fmla="*/ 10000 h 10000"/>
              <a:gd name="connsiteX5-123" fmla="*/ 9890 w 9921"/>
              <a:gd name="connsiteY5-124" fmla="*/ 5745 h 10000"/>
              <a:gd name="connsiteX6-125" fmla="*/ 9872 w 9921"/>
              <a:gd name="connsiteY6-126" fmla="*/ 0 h 10000"/>
              <a:gd name="connsiteX0-127" fmla="*/ 9951 w 9974"/>
              <a:gd name="connsiteY0-128" fmla="*/ 0 h 10000"/>
              <a:gd name="connsiteX1-129" fmla="*/ 0 w 9974"/>
              <a:gd name="connsiteY1-130" fmla="*/ 0 h 10000"/>
              <a:gd name="connsiteX2-131" fmla="*/ 279 w 9974"/>
              <a:gd name="connsiteY2-132" fmla="*/ 5005 h 10000"/>
              <a:gd name="connsiteX3-133" fmla="*/ 0 w 9974"/>
              <a:gd name="connsiteY3-134" fmla="*/ 9962 h 10000"/>
              <a:gd name="connsiteX4-135" fmla="*/ 9946 w 9974"/>
              <a:gd name="connsiteY4-136" fmla="*/ 10000 h 10000"/>
              <a:gd name="connsiteX5-137" fmla="*/ 9969 w 9974"/>
              <a:gd name="connsiteY5-138" fmla="*/ 5745 h 10000"/>
              <a:gd name="connsiteX6-139" fmla="*/ 9951 w 9974"/>
              <a:gd name="connsiteY6-140" fmla="*/ 0 h 10000"/>
              <a:gd name="connsiteX0-141" fmla="*/ 9977 w 10001"/>
              <a:gd name="connsiteY0-142" fmla="*/ 0 h 10000"/>
              <a:gd name="connsiteX1-143" fmla="*/ 0 w 10001"/>
              <a:gd name="connsiteY1-144" fmla="*/ 0 h 10000"/>
              <a:gd name="connsiteX2-145" fmla="*/ 280 w 10001"/>
              <a:gd name="connsiteY2-146" fmla="*/ 5005 h 10000"/>
              <a:gd name="connsiteX3-147" fmla="*/ 0 w 10001"/>
              <a:gd name="connsiteY3-148" fmla="*/ 9962 h 10000"/>
              <a:gd name="connsiteX4-149" fmla="*/ 9972 w 10001"/>
              <a:gd name="connsiteY4-150" fmla="*/ 10000 h 10000"/>
              <a:gd name="connsiteX5-151" fmla="*/ 9995 w 10001"/>
              <a:gd name="connsiteY5-152" fmla="*/ 5745 h 10000"/>
              <a:gd name="connsiteX6-153" fmla="*/ 9977 w 10001"/>
              <a:gd name="connsiteY6-154" fmla="*/ 0 h 10000"/>
              <a:gd name="connsiteX0-155" fmla="*/ 9977 w 10001"/>
              <a:gd name="connsiteY0-156" fmla="*/ 0 h 10000"/>
              <a:gd name="connsiteX1-157" fmla="*/ 0 w 10001"/>
              <a:gd name="connsiteY1-158" fmla="*/ 0 h 10000"/>
              <a:gd name="connsiteX2-159" fmla="*/ 280 w 10001"/>
              <a:gd name="connsiteY2-160" fmla="*/ 5005 h 10000"/>
              <a:gd name="connsiteX3-161" fmla="*/ 0 w 10001"/>
              <a:gd name="connsiteY3-162" fmla="*/ 9962 h 10000"/>
              <a:gd name="connsiteX4-163" fmla="*/ 9972 w 10001"/>
              <a:gd name="connsiteY4-164" fmla="*/ 10000 h 10000"/>
              <a:gd name="connsiteX5-165" fmla="*/ 9995 w 10001"/>
              <a:gd name="connsiteY5-166" fmla="*/ 5745 h 10000"/>
              <a:gd name="connsiteX6-167" fmla="*/ 9977 w 10001"/>
              <a:gd name="connsiteY6-168" fmla="*/ 0 h 10000"/>
              <a:gd name="connsiteX0-169" fmla="*/ 9977 w 10001"/>
              <a:gd name="connsiteY0-170" fmla="*/ 0 h 10000"/>
              <a:gd name="connsiteX1-171" fmla="*/ 0 w 10001"/>
              <a:gd name="connsiteY1-172" fmla="*/ 0 h 10000"/>
              <a:gd name="connsiteX2-173" fmla="*/ 280 w 10001"/>
              <a:gd name="connsiteY2-174" fmla="*/ 5005 h 10000"/>
              <a:gd name="connsiteX3-175" fmla="*/ 0 w 10001"/>
              <a:gd name="connsiteY3-176" fmla="*/ 9962 h 10000"/>
              <a:gd name="connsiteX4-177" fmla="*/ 9972 w 10001"/>
              <a:gd name="connsiteY4-178" fmla="*/ 10000 h 10000"/>
              <a:gd name="connsiteX5-179" fmla="*/ 9995 w 10001"/>
              <a:gd name="connsiteY5-180" fmla="*/ 5745 h 10000"/>
              <a:gd name="connsiteX6-181" fmla="*/ 9977 w 10001"/>
              <a:gd name="connsiteY6-182" fmla="*/ 0 h 10000"/>
              <a:gd name="connsiteX0-183" fmla="*/ 9977 w 9995"/>
              <a:gd name="connsiteY0-184" fmla="*/ 0 h 10000"/>
              <a:gd name="connsiteX1-185" fmla="*/ 0 w 9995"/>
              <a:gd name="connsiteY1-186" fmla="*/ 0 h 10000"/>
              <a:gd name="connsiteX2-187" fmla="*/ 280 w 9995"/>
              <a:gd name="connsiteY2-188" fmla="*/ 5005 h 10000"/>
              <a:gd name="connsiteX3-189" fmla="*/ 0 w 9995"/>
              <a:gd name="connsiteY3-190" fmla="*/ 9962 h 10000"/>
              <a:gd name="connsiteX4-191" fmla="*/ 9972 w 9995"/>
              <a:gd name="connsiteY4-192" fmla="*/ 10000 h 10000"/>
              <a:gd name="connsiteX5-193" fmla="*/ 9995 w 9995"/>
              <a:gd name="connsiteY5-194" fmla="*/ 5745 h 10000"/>
              <a:gd name="connsiteX6-195" fmla="*/ 9977 w 9995"/>
              <a:gd name="connsiteY6-196" fmla="*/ 0 h 10000"/>
              <a:gd name="connsiteX0-197" fmla="*/ 9999 w 10000"/>
              <a:gd name="connsiteY0-198" fmla="*/ 0 h 10000"/>
              <a:gd name="connsiteX1-199" fmla="*/ 0 w 10000"/>
              <a:gd name="connsiteY1-200" fmla="*/ 0 h 10000"/>
              <a:gd name="connsiteX2-201" fmla="*/ 280 w 10000"/>
              <a:gd name="connsiteY2-202" fmla="*/ 5005 h 10000"/>
              <a:gd name="connsiteX3-203" fmla="*/ 0 w 10000"/>
              <a:gd name="connsiteY3-204" fmla="*/ 9962 h 10000"/>
              <a:gd name="connsiteX4-205" fmla="*/ 9977 w 10000"/>
              <a:gd name="connsiteY4-206" fmla="*/ 10000 h 10000"/>
              <a:gd name="connsiteX5-207" fmla="*/ 10000 w 10000"/>
              <a:gd name="connsiteY5-208" fmla="*/ 5745 h 10000"/>
              <a:gd name="connsiteX6-209" fmla="*/ 9999 w 10000"/>
              <a:gd name="connsiteY6-210" fmla="*/ 0 h 10000"/>
              <a:gd name="connsiteX0-211" fmla="*/ 9999 w 10004"/>
              <a:gd name="connsiteY0-212" fmla="*/ 0 h 10000"/>
              <a:gd name="connsiteX1-213" fmla="*/ 0 w 10004"/>
              <a:gd name="connsiteY1-214" fmla="*/ 0 h 10000"/>
              <a:gd name="connsiteX2-215" fmla="*/ 280 w 10004"/>
              <a:gd name="connsiteY2-216" fmla="*/ 5005 h 10000"/>
              <a:gd name="connsiteX3-217" fmla="*/ 0 w 10004"/>
              <a:gd name="connsiteY3-218" fmla="*/ 9962 h 10000"/>
              <a:gd name="connsiteX4-219" fmla="*/ 10000 w 10004"/>
              <a:gd name="connsiteY4-220" fmla="*/ 10000 h 10000"/>
              <a:gd name="connsiteX5-221" fmla="*/ 10000 w 10004"/>
              <a:gd name="connsiteY5-222" fmla="*/ 5745 h 10000"/>
              <a:gd name="connsiteX6-223" fmla="*/ 9999 w 10004"/>
              <a:gd name="connsiteY6-224" fmla="*/ 0 h 10000"/>
              <a:gd name="connsiteX0-225" fmla="*/ 9999 w 10000"/>
              <a:gd name="connsiteY0-226" fmla="*/ 0 h 10000"/>
              <a:gd name="connsiteX1-227" fmla="*/ 0 w 10000"/>
              <a:gd name="connsiteY1-228" fmla="*/ 0 h 10000"/>
              <a:gd name="connsiteX2-229" fmla="*/ 280 w 10000"/>
              <a:gd name="connsiteY2-230" fmla="*/ 5005 h 10000"/>
              <a:gd name="connsiteX3-231" fmla="*/ 0 w 10000"/>
              <a:gd name="connsiteY3-232" fmla="*/ 9962 h 10000"/>
              <a:gd name="connsiteX4-233" fmla="*/ 10000 w 10000"/>
              <a:gd name="connsiteY4-234" fmla="*/ 10000 h 10000"/>
              <a:gd name="connsiteX5-235" fmla="*/ 10000 w 10000"/>
              <a:gd name="connsiteY5-236" fmla="*/ 5745 h 10000"/>
              <a:gd name="connsiteX6-237" fmla="*/ 9999 w 10000"/>
              <a:gd name="connsiteY6-238" fmla="*/ 0 h 10000"/>
              <a:gd name="connsiteX0-239" fmla="*/ 14796 w 14796"/>
              <a:gd name="connsiteY0-240" fmla="*/ 0 h 10000"/>
              <a:gd name="connsiteX1-241" fmla="*/ 0 w 14796"/>
              <a:gd name="connsiteY1-242" fmla="*/ 0 h 10000"/>
              <a:gd name="connsiteX2-243" fmla="*/ 280 w 14796"/>
              <a:gd name="connsiteY2-244" fmla="*/ 5005 h 10000"/>
              <a:gd name="connsiteX3-245" fmla="*/ 0 w 14796"/>
              <a:gd name="connsiteY3-246" fmla="*/ 9962 h 10000"/>
              <a:gd name="connsiteX4-247" fmla="*/ 10000 w 14796"/>
              <a:gd name="connsiteY4-248" fmla="*/ 10000 h 10000"/>
              <a:gd name="connsiteX5-249" fmla="*/ 10000 w 14796"/>
              <a:gd name="connsiteY5-250" fmla="*/ 5745 h 10000"/>
              <a:gd name="connsiteX6-251" fmla="*/ 14796 w 14796"/>
              <a:gd name="connsiteY6-252" fmla="*/ 0 h 10000"/>
              <a:gd name="connsiteX0-253" fmla="*/ 14796 w 14796"/>
              <a:gd name="connsiteY0-254" fmla="*/ 0 h 9968"/>
              <a:gd name="connsiteX1-255" fmla="*/ 0 w 14796"/>
              <a:gd name="connsiteY1-256" fmla="*/ 0 h 9968"/>
              <a:gd name="connsiteX2-257" fmla="*/ 280 w 14796"/>
              <a:gd name="connsiteY2-258" fmla="*/ 5005 h 9968"/>
              <a:gd name="connsiteX3-259" fmla="*/ 0 w 14796"/>
              <a:gd name="connsiteY3-260" fmla="*/ 9962 h 9968"/>
              <a:gd name="connsiteX4-261" fmla="*/ 14788 w 14796"/>
              <a:gd name="connsiteY4-262" fmla="*/ 9968 h 9968"/>
              <a:gd name="connsiteX5-263" fmla="*/ 10000 w 14796"/>
              <a:gd name="connsiteY5-264" fmla="*/ 5745 h 9968"/>
              <a:gd name="connsiteX6-265" fmla="*/ 14796 w 14796"/>
              <a:gd name="connsiteY6-266" fmla="*/ 0 h 9968"/>
              <a:gd name="connsiteX0-267" fmla="*/ 10000 w 10000"/>
              <a:gd name="connsiteY0-268" fmla="*/ 0 h 10000"/>
              <a:gd name="connsiteX1-269" fmla="*/ 0 w 10000"/>
              <a:gd name="connsiteY1-270" fmla="*/ 0 h 10000"/>
              <a:gd name="connsiteX2-271" fmla="*/ 189 w 10000"/>
              <a:gd name="connsiteY2-272" fmla="*/ 5021 h 10000"/>
              <a:gd name="connsiteX3-273" fmla="*/ 0 w 10000"/>
              <a:gd name="connsiteY3-274" fmla="*/ 9994 h 10000"/>
              <a:gd name="connsiteX4-275" fmla="*/ 9995 w 10000"/>
              <a:gd name="connsiteY4-276" fmla="*/ 10000 h 10000"/>
              <a:gd name="connsiteX5-277" fmla="*/ 9998 w 10000"/>
              <a:gd name="connsiteY5-278" fmla="*/ 6152 h 10000"/>
              <a:gd name="connsiteX6-279" fmla="*/ 10000 w 10000"/>
              <a:gd name="connsiteY6-280" fmla="*/ 0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0000" h="10000">
                <a:moveTo>
                  <a:pt x="10000" y="0"/>
                </a:moveTo>
                <a:lnTo>
                  <a:pt x="0" y="0"/>
                </a:lnTo>
                <a:cubicBezTo>
                  <a:pt x="62" y="1674"/>
                  <a:pt x="124" y="3347"/>
                  <a:pt x="189" y="5021"/>
                </a:cubicBezTo>
                <a:cubicBezTo>
                  <a:pt x="124" y="6679"/>
                  <a:pt x="62" y="8336"/>
                  <a:pt x="0" y="9994"/>
                </a:cubicBezTo>
                <a:lnTo>
                  <a:pt x="9995" y="10000"/>
                </a:lnTo>
                <a:cubicBezTo>
                  <a:pt x="9993" y="8184"/>
                  <a:pt x="9998" y="8051"/>
                  <a:pt x="9998" y="6152"/>
                </a:cubicBezTo>
                <a:cubicBezTo>
                  <a:pt x="9996" y="3296"/>
                  <a:pt x="10001" y="2674"/>
                  <a:pt x="10000" y="0"/>
                </a:cubicBez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9" name="Freeform 11"/>
          <p:cNvSpPr/>
          <p:nvPr userDrawn="1"/>
        </p:nvSpPr>
        <p:spPr bwMode="auto">
          <a:xfrm>
            <a:off x="310766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200.xml><?xml version="1.0" encoding="utf-8"?>
<p:sldLayout xmlns:a="http://schemas.openxmlformats.org/drawingml/2006/main" xmlns:r="http://schemas.openxmlformats.org/officeDocument/2006/relationships" xmlns:p="http://schemas.openxmlformats.org/presentationml/2006/main" userDrawn="1">
  <p:cSld name="1#修订记录">
    <p:spTree>
      <p:nvGrpSpPr>
        <p:cNvPr id="1" name=""/>
        <p:cNvGrpSpPr/>
        <p:nvPr/>
      </p:nvGrpSpPr>
      <p:grpSpPr>
        <a:xfrm>
          <a:off x="0" y="0"/>
          <a:ext cx="0" cy="0"/>
          <a:chOff x="0" y="0"/>
          <a:chExt cx="0" cy="0"/>
        </a:xfrm>
      </p:grpSpPr>
      <p:graphicFrame>
        <p:nvGraphicFramePr>
          <p:cNvPr id="17" name="Group 3"/>
          <p:cNvGraphicFramePr>
            <a:graphicFrameLocks noGrp="1"/>
          </p:cNvGraphicFramePr>
          <p:nvPr userDrawn="1"/>
        </p:nvGraphicFramePr>
        <p:xfrm>
          <a:off x="1007533" y="1254489"/>
          <a:ext cx="10464801" cy="1082675"/>
        </p:xfrm>
        <a:graphic>
          <a:graphicData uri="http://schemas.openxmlformats.org/drawingml/2006/table">
            <a:tbl>
              <a:tblPr/>
              <a:tblGrid>
                <a:gridCol w="3120249"/>
                <a:gridCol w="1968219"/>
                <a:gridCol w="3024336"/>
                <a:gridCol w="2351997"/>
              </a:tblGrid>
              <a:tr h="577850">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r>
                        <a:rPr kumimoji="1" lang="zh-CN" altLang="en-US" sz="1800" b="1" i="0" u="none" strike="noStrike" cap="none" normalizeH="0" baseline="0" dirty="0">
                          <a:ln>
                            <a:noFill/>
                          </a:ln>
                          <a:solidFill>
                            <a:schemeClr val="tx1"/>
                          </a:solidFill>
                          <a:effectLst/>
                          <a:latin typeface="+mn-ea"/>
                          <a:ea typeface="+mn-ea"/>
                        </a:rPr>
                        <a:t>课程编码</a:t>
                      </a:r>
                      <a:endParaRPr kumimoji="1" lang="zh-CN" altLang="en-US" sz="1800" b="1" i="0" u="none" strike="noStrike" cap="none" normalizeH="0" baseline="0" dirty="0">
                        <a:ln>
                          <a:noFill/>
                        </a:ln>
                        <a:solidFill>
                          <a:schemeClr val="tx1"/>
                        </a:solidFill>
                        <a:effectLst/>
                        <a:latin typeface="+mn-ea"/>
                        <a:ea typeface="+mn-ea"/>
                      </a:endParaRPr>
                    </a:p>
                  </a:txBody>
                  <a:tcPr marL="102699" marR="102699" marT="40053" marB="40053"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r>
                        <a:rPr kumimoji="1" lang="zh-CN" altLang="en-US" sz="1800" b="1" i="0" u="none" strike="noStrike" cap="none" normalizeH="0" baseline="0" dirty="0">
                          <a:ln>
                            <a:noFill/>
                          </a:ln>
                          <a:solidFill>
                            <a:schemeClr val="tx1"/>
                          </a:solidFill>
                          <a:effectLst/>
                          <a:latin typeface="+mn-ea"/>
                          <a:ea typeface="+mn-ea"/>
                        </a:rPr>
                        <a:t>适用产品</a:t>
                      </a:r>
                      <a:endParaRPr kumimoji="1" lang="zh-CN" altLang="en-US" sz="1800" b="1" i="0" u="none" strike="noStrike" cap="none" normalizeH="0" baseline="0" dirty="0">
                        <a:ln>
                          <a:noFill/>
                        </a:ln>
                        <a:solidFill>
                          <a:schemeClr val="tx1"/>
                        </a:solidFill>
                        <a:effectLst/>
                        <a:latin typeface="+mn-ea"/>
                        <a:ea typeface="+mn-ea"/>
                      </a:endParaRPr>
                    </a:p>
                  </a:txBody>
                  <a:tcPr marL="102699" marR="102699" marT="40053" marB="4005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r>
                        <a:rPr kumimoji="1" lang="zh-CN" altLang="en-US" sz="1800" b="1" i="0" u="none" strike="noStrike" cap="none" normalizeH="0" baseline="0" dirty="0">
                          <a:ln>
                            <a:noFill/>
                          </a:ln>
                          <a:solidFill>
                            <a:schemeClr val="tx1"/>
                          </a:solidFill>
                          <a:effectLst/>
                          <a:latin typeface="+mn-ea"/>
                          <a:ea typeface="+mn-ea"/>
                        </a:rPr>
                        <a:t>产品版本</a:t>
                      </a:r>
                      <a:endParaRPr kumimoji="1" lang="zh-CN" altLang="en-US" sz="1800" b="1" i="0" u="none" strike="noStrike" cap="none" normalizeH="0" baseline="0" dirty="0">
                        <a:ln>
                          <a:noFill/>
                        </a:ln>
                        <a:solidFill>
                          <a:schemeClr val="tx1"/>
                        </a:solidFill>
                        <a:effectLst/>
                        <a:latin typeface="+mn-ea"/>
                        <a:ea typeface="+mn-ea"/>
                      </a:endParaRPr>
                    </a:p>
                  </a:txBody>
                  <a:tcPr marL="102699" marR="102699" marT="40053" marB="4005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r>
                        <a:rPr kumimoji="1" lang="zh-CN" altLang="en-US" sz="1800" b="1" i="0" u="none" strike="noStrike" cap="none" normalizeH="0" baseline="0" dirty="0">
                          <a:ln>
                            <a:noFill/>
                          </a:ln>
                          <a:solidFill>
                            <a:schemeClr val="tx1"/>
                          </a:solidFill>
                          <a:effectLst/>
                          <a:latin typeface="+mn-ea"/>
                          <a:ea typeface="+mn-ea"/>
                        </a:rPr>
                        <a:t>课程版本</a:t>
                      </a:r>
                      <a:endParaRPr kumimoji="1" lang="en-US" altLang="zh-CN" sz="1800" b="1" i="0" u="none" strike="noStrike" cap="none" normalizeH="0" baseline="0" dirty="0">
                        <a:ln>
                          <a:noFill/>
                        </a:ln>
                        <a:solidFill>
                          <a:schemeClr val="tx1"/>
                        </a:solidFill>
                        <a:effectLst/>
                        <a:latin typeface="+mn-ea"/>
                        <a:ea typeface="+mn-ea"/>
                      </a:endParaRPr>
                    </a:p>
                  </a:txBody>
                  <a:tcPr marL="102699" marR="102699" marT="40053" marB="40053"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4825">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en-US"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en-US"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en-US"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en-US"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18" name="Group 21"/>
          <p:cNvGraphicFramePr>
            <a:graphicFrameLocks noGrp="1"/>
          </p:cNvGraphicFramePr>
          <p:nvPr userDrawn="1"/>
        </p:nvGraphicFramePr>
        <p:xfrm>
          <a:off x="1007533" y="2776901"/>
          <a:ext cx="10464800" cy="3038475"/>
        </p:xfrm>
        <a:graphic>
          <a:graphicData uri="http://schemas.openxmlformats.org/drawingml/2006/table">
            <a:tbl>
              <a:tblPr/>
              <a:tblGrid>
                <a:gridCol w="3120248"/>
                <a:gridCol w="1968219"/>
                <a:gridCol w="3024336"/>
                <a:gridCol w="2351997"/>
              </a:tblGrid>
              <a:tr h="577850">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r>
                        <a:rPr kumimoji="1" lang="zh-CN" altLang="en-US" sz="1800" b="1" i="0" u="none" strike="noStrike" cap="none" normalizeH="0" baseline="0" dirty="0">
                          <a:ln>
                            <a:noFill/>
                          </a:ln>
                          <a:solidFill>
                            <a:schemeClr val="tx1"/>
                          </a:solidFill>
                          <a:effectLst/>
                          <a:latin typeface="+mn-ea"/>
                          <a:ea typeface="+mn-ea"/>
                        </a:rPr>
                        <a:t>作者</a:t>
                      </a:r>
                      <a:r>
                        <a:rPr kumimoji="1" lang="en-US" altLang="zh-CN" sz="1800" b="1" i="0" u="none" strike="noStrike" cap="none" normalizeH="0" baseline="0" dirty="0">
                          <a:ln>
                            <a:noFill/>
                          </a:ln>
                          <a:solidFill>
                            <a:schemeClr val="tx1"/>
                          </a:solidFill>
                          <a:effectLst/>
                          <a:latin typeface="+mn-ea"/>
                          <a:ea typeface="+mn-ea"/>
                        </a:rPr>
                        <a:t>/</a:t>
                      </a:r>
                      <a:r>
                        <a:rPr kumimoji="1" lang="zh-CN" altLang="en-US" sz="1800" b="1" i="0" u="none" strike="noStrike" cap="none" normalizeH="0" baseline="0" dirty="0">
                          <a:ln>
                            <a:noFill/>
                          </a:ln>
                          <a:solidFill>
                            <a:schemeClr val="tx1"/>
                          </a:solidFill>
                          <a:effectLst/>
                          <a:latin typeface="+mn-ea"/>
                          <a:ea typeface="+mn-ea"/>
                        </a:rPr>
                        <a:t>工号</a:t>
                      </a:r>
                      <a:endParaRPr kumimoji="1" lang="zh-CN" altLang="en-US" sz="1800" b="1" i="0" u="none" strike="noStrike" cap="none" normalizeH="0" baseline="0" dirty="0">
                        <a:ln>
                          <a:noFill/>
                        </a:ln>
                        <a:solidFill>
                          <a:schemeClr val="tx1"/>
                        </a:solidFill>
                        <a:effectLst/>
                        <a:latin typeface="+mn-ea"/>
                        <a:ea typeface="+mn-ea"/>
                      </a:endParaRPr>
                    </a:p>
                  </a:txBody>
                  <a:tcPr marL="102699" marR="102699" marT="40053" marB="40053"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r>
                        <a:rPr kumimoji="1" lang="zh-CN" altLang="en-US" sz="1800" b="1" i="0" u="none" strike="noStrike" cap="none" normalizeH="0" baseline="0" dirty="0">
                          <a:ln>
                            <a:noFill/>
                          </a:ln>
                          <a:solidFill>
                            <a:schemeClr val="tx1"/>
                          </a:solidFill>
                          <a:effectLst/>
                          <a:latin typeface="+mn-ea"/>
                          <a:ea typeface="+mn-ea"/>
                        </a:rPr>
                        <a:t>时间</a:t>
                      </a:r>
                      <a:endParaRPr kumimoji="1" lang="zh-CN" altLang="en-US" sz="1800" b="1" i="0" u="none" strike="noStrike" cap="none" normalizeH="0" baseline="0" dirty="0">
                        <a:ln>
                          <a:noFill/>
                        </a:ln>
                        <a:solidFill>
                          <a:schemeClr val="tx1"/>
                        </a:solidFill>
                        <a:effectLst/>
                        <a:latin typeface="+mn-ea"/>
                        <a:ea typeface="+mn-ea"/>
                      </a:endParaRPr>
                    </a:p>
                  </a:txBody>
                  <a:tcPr marL="102699" marR="102699" marT="40053" marB="4005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r>
                        <a:rPr kumimoji="1" lang="zh-CN" altLang="en-US" sz="1800" b="1" i="0" u="none" strike="noStrike" cap="none" normalizeH="0" baseline="0" dirty="0">
                          <a:ln>
                            <a:noFill/>
                          </a:ln>
                          <a:solidFill>
                            <a:schemeClr val="tx1"/>
                          </a:solidFill>
                          <a:effectLst/>
                          <a:latin typeface="+mn-ea"/>
                          <a:ea typeface="+mn-ea"/>
                        </a:rPr>
                        <a:t>审核人</a:t>
                      </a:r>
                      <a:r>
                        <a:rPr kumimoji="1" lang="en-US" altLang="zh-CN" sz="1800" b="1" i="0" u="none" strike="noStrike" cap="none" normalizeH="0" baseline="0" dirty="0">
                          <a:ln>
                            <a:noFill/>
                          </a:ln>
                          <a:solidFill>
                            <a:schemeClr val="tx1"/>
                          </a:solidFill>
                          <a:effectLst/>
                          <a:latin typeface="+mn-ea"/>
                          <a:ea typeface="+mn-ea"/>
                        </a:rPr>
                        <a:t>/</a:t>
                      </a:r>
                      <a:r>
                        <a:rPr kumimoji="1" lang="zh-CN" altLang="en-US" sz="1800" b="1" i="0" u="none" strike="noStrike" cap="none" normalizeH="0" baseline="0" dirty="0">
                          <a:ln>
                            <a:noFill/>
                          </a:ln>
                          <a:solidFill>
                            <a:schemeClr val="tx1"/>
                          </a:solidFill>
                          <a:effectLst/>
                          <a:latin typeface="+mn-ea"/>
                          <a:ea typeface="+mn-ea"/>
                        </a:rPr>
                        <a:t>工号</a:t>
                      </a:r>
                      <a:endParaRPr kumimoji="1" lang="zh-CN" altLang="en-US" sz="1800" b="1" i="0" u="none" strike="noStrike" cap="none" normalizeH="0" baseline="0" dirty="0">
                        <a:ln>
                          <a:noFill/>
                        </a:ln>
                        <a:solidFill>
                          <a:schemeClr val="tx1"/>
                        </a:solidFill>
                        <a:effectLst/>
                        <a:latin typeface="+mn-ea"/>
                        <a:ea typeface="+mn-ea"/>
                      </a:endParaRPr>
                    </a:p>
                  </a:txBody>
                  <a:tcPr marL="102699" marR="102699" marT="40053" marB="4005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r>
                        <a:rPr kumimoji="1" lang="zh-CN" altLang="zh-CN" sz="1800" b="1" i="0" u="none" strike="noStrike" cap="none" normalizeH="0" baseline="0" dirty="0">
                          <a:ln>
                            <a:noFill/>
                          </a:ln>
                          <a:solidFill>
                            <a:schemeClr val="tx1"/>
                          </a:solidFill>
                          <a:effectLst/>
                          <a:latin typeface="+mn-ea"/>
                          <a:ea typeface="+mn-ea"/>
                        </a:rPr>
                        <a:t>新开发/优化</a:t>
                      </a:r>
                      <a:endParaRPr kumimoji="1" lang="zh-CN" altLang="en-US" sz="1800" b="1" i="0" u="none" strike="noStrike" cap="none" normalizeH="0" baseline="0" dirty="0">
                        <a:ln>
                          <a:noFill/>
                        </a:ln>
                        <a:solidFill>
                          <a:schemeClr val="tx1"/>
                        </a:solidFill>
                        <a:effectLst/>
                        <a:latin typeface="+mn-ea"/>
                        <a:ea typeface="+mn-ea"/>
                      </a:endParaRPr>
                    </a:p>
                  </a:txBody>
                  <a:tcPr marL="102699" marR="102699" marT="40053" marB="40053"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4825">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en-US"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en-US"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en-US"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en-US"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88950">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88950">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88950">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a:ln>
                          <a:noFill/>
                        </a:ln>
                        <a:solidFill>
                          <a:schemeClr val="tx1"/>
                        </a:solidFill>
                        <a:effectLst/>
                        <a:latin typeface="+mn-ea"/>
                        <a:ea typeface="+mn-ea"/>
                      </a:endParaRPr>
                    </a:p>
                  </a:txBody>
                  <a:tcPr marL="104344" marR="104344" marT="39127" marB="391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88950">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35" name="文本占位符 7"/>
          <p:cNvSpPr>
            <a:spLocks noGrp="1"/>
          </p:cNvSpPr>
          <p:nvPr>
            <p:ph type="body" sz="quarter" idx="17" hasCustomPrompt="1"/>
          </p:nvPr>
        </p:nvSpPr>
        <p:spPr>
          <a:xfrm>
            <a:off x="1007533" y="1825691"/>
            <a:ext cx="3120248" cy="504887"/>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zh-CN" altLang="en-US" dirty="0"/>
              <a:t>课程编码</a:t>
            </a:r>
            <a:endParaRPr lang="zh-CN" altLang="en-US" dirty="0"/>
          </a:p>
        </p:txBody>
      </p:sp>
      <p:sp>
        <p:nvSpPr>
          <p:cNvPr id="36" name="文本占位符 7"/>
          <p:cNvSpPr>
            <a:spLocks noGrp="1"/>
          </p:cNvSpPr>
          <p:nvPr>
            <p:ph type="body" sz="quarter" idx="18" hasCustomPrompt="1"/>
          </p:nvPr>
        </p:nvSpPr>
        <p:spPr>
          <a:xfrm>
            <a:off x="4127781" y="1825691"/>
            <a:ext cx="1968219" cy="504887"/>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zh-CN" altLang="en-US" dirty="0"/>
              <a:t>适用的产品</a:t>
            </a:r>
            <a:endParaRPr lang="zh-CN" altLang="en-US" dirty="0"/>
          </a:p>
        </p:txBody>
      </p:sp>
      <p:sp>
        <p:nvSpPr>
          <p:cNvPr id="37" name="文本占位符 7"/>
          <p:cNvSpPr>
            <a:spLocks noGrp="1"/>
          </p:cNvSpPr>
          <p:nvPr>
            <p:ph type="body" sz="quarter" idx="19" hasCustomPrompt="1"/>
          </p:nvPr>
        </p:nvSpPr>
        <p:spPr>
          <a:xfrm>
            <a:off x="6096000" y="1825691"/>
            <a:ext cx="3024336" cy="504887"/>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en-US" altLang="zh-CN" dirty="0"/>
              <a:t>V5R2</a:t>
            </a:r>
            <a:endParaRPr lang="zh-CN" altLang="en-US" dirty="0"/>
          </a:p>
        </p:txBody>
      </p:sp>
      <p:sp>
        <p:nvSpPr>
          <p:cNvPr id="38" name="文本占位符 7"/>
          <p:cNvSpPr>
            <a:spLocks noGrp="1"/>
          </p:cNvSpPr>
          <p:nvPr>
            <p:ph type="body" sz="quarter" idx="20" hasCustomPrompt="1"/>
          </p:nvPr>
        </p:nvSpPr>
        <p:spPr>
          <a:xfrm>
            <a:off x="9120336" y="1825691"/>
            <a:ext cx="2351997" cy="504887"/>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en-US" altLang="zh-CN" dirty="0"/>
              <a:t>V1R1</a:t>
            </a:r>
            <a:endParaRPr lang="zh-CN" altLang="en-US" dirty="0"/>
          </a:p>
        </p:txBody>
      </p:sp>
      <p:sp>
        <p:nvSpPr>
          <p:cNvPr id="43" name="文本占位符 7"/>
          <p:cNvSpPr>
            <a:spLocks noGrp="1"/>
          </p:cNvSpPr>
          <p:nvPr>
            <p:ph type="body" sz="quarter" idx="13" hasCustomPrompt="1"/>
          </p:nvPr>
        </p:nvSpPr>
        <p:spPr>
          <a:xfrm>
            <a:off x="1007435" y="3373862"/>
            <a:ext cx="3120347"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zh-CN" altLang="en-US" dirty="0"/>
              <a:t>姓名</a:t>
            </a:r>
            <a:r>
              <a:rPr lang="en-US" altLang="zh-CN" dirty="0"/>
              <a:t>/</a:t>
            </a:r>
            <a:r>
              <a:rPr lang="zh-CN" altLang="en-US" dirty="0"/>
              <a:t>工号</a:t>
            </a:r>
            <a:endParaRPr lang="zh-CN" altLang="en-US" dirty="0"/>
          </a:p>
        </p:txBody>
      </p:sp>
      <p:sp>
        <p:nvSpPr>
          <p:cNvPr id="44" name="文本占位符 7"/>
          <p:cNvSpPr>
            <a:spLocks noGrp="1"/>
          </p:cNvSpPr>
          <p:nvPr>
            <p:ph type="body" sz="quarter" idx="14" hasCustomPrompt="1"/>
          </p:nvPr>
        </p:nvSpPr>
        <p:spPr>
          <a:xfrm>
            <a:off x="4127781" y="3373862"/>
            <a:ext cx="1968219"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en-US" altLang="zh-CN" dirty="0"/>
              <a:t>2015.01.25</a:t>
            </a:r>
            <a:endParaRPr lang="zh-CN" altLang="en-US" dirty="0"/>
          </a:p>
        </p:txBody>
      </p:sp>
      <p:sp>
        <p:nvSpPr>
          <p:cNvPr id="45" name="文本占位符 7"/>
          <p:cNvSpPr>
            <a:spLocks noGrp="1"/>
          </p:cNvSpPr>
          <p:nvPr>
            <p:ph type="body" sz="quarter" idx="15" hasCustomPrompt="1"/>
          </p:nvPr>
        </p:nvSpPr>
        <p:spPr>
          <a:xfrm>
            <a:off x="6096000" y="3373862"/>
            <a:ext cx="3024336"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zh-CN" altLang="en-US" dirty="0"/>
              <a:t>姓名</a:t>
            </a:r>
            <a:r>
              <a:rPr lang="en-US" altLang="zh-CN" dirty="0"/>
              <a:t>/</a:t>
            </a:r>
            <a:r>
              <a:rPr lang="zh-CN" altLang="en-US" dirty="0"/>
              <a:t>工号</a:t>
            </a:r>
            <a:endParaRPr lang="zh-CN" altLang="en-US" dirty="0"/>
          </a:p>
        </p:txBody>
      </p:sp>
      <p:sp>
        <p:nvSpPr>
          <p:cNvPr id="46" name="文本占位符 7"/>
          <p:cNvSpPr>
            <a:spLocks noGrp="1"/>
          </p:cNvSpPr>
          <p:nvPr>
            <p:ph type="body" sz="quarter" idx="16" hasCustomPrompt="1"/>
          </p:nvPr>
        </p:nvSpPr>
        <p:spPr>
          <a:xfrm>
            <a:off x="9120336" y="3337858"/>
            <a:ext cx="2352261" cy="504056"/>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zh-CN" altLang="en-US" dirty="0"/>
              <a:t>新开发</a:t>
            </a:r>
            <a:endParaRPr lang="zh-CN" altLang="en-US" dirty="0"/>
          </a:p>
        </p:txBody>
      </p:sp>
      <p:sp>
        <p:nvSpPr>
          <p:cNvPr id="63" name="Rectangle 2"/>
          <p:cNvSpPr>
            <a:spLocks noChangeArrowheads="1"/>
          </p:cNvSpPr>
          <p:nvPr userDrawn="1"/>
        </p:nvSpPr>
        <p:spPr bwMode="auto">
          <a:xfrm>
            <a:off x="952501" y="368660"/>
            <a:ext cx="2803239" cy="479425"/>
          </a:xfrm>
          <a:prstGeom prst="rect">
            <a:avLst/>
          </a:prstGeom>
          <a:noFill/>
          <a:ln w="9525">
            <a:noFill/>
            <a:miter lim="800000"/>
          </a:ln>
        </p:spPr>
        <p:txBody>
          <a:bodyPr lIns="78258" tIns="39127" rIns="78258" bIns="39127" anchor="ctr"/>
          <a:lstStyle/>
          <a:p>
            <a:pPr algn="l" defTabSz="1001395" rtl="0" eaLnBrk="0" fontAlgn="t" hangingPunct="0">
              <a:spcBef>
                <a:spcPct val="0"/>
              </a:spcBef>
              <a:spcAft>
                <a:spcPct val="0"/>
              </a:spcAft>
            </a:pPr>
            <a:r>
              <a:rPr lang="zh-CN" altLang="en-US" sz="3500" b="1" kern="1200" dirty="0">
                <a:solidFill>
                  <a:schemeClr val="tx1">
                    <a:lumMod val="75000"/>
                    <a:lumOff val="25000"/>
                  </a:schemeClr>
                </a:solidFill>
                <a:latin typeface="+mn-lt"/>
                <a:ea typeface="+mn-ea"/>
                <a:cs typeface="Arial" panose="020B0604020202020204" pitchFamily="34" charset="0"/>
              </a:rPr>
              <a:t>修订记录</a:t>
            </a:r>
            <a:endParaRPr lang="zh-CN" altLang="en-US" sz="3500" b="1" kern="1200" dirty="0">
              <a:solidFill>
                <a:schemeClr val="tx1">
                  <a:lumMod val="75000"/>
                  <a:lumOff val="25000"/>
                </a:schemeClr>
              </a:solidFill>
              <a:latin typeface="+mn-lt"/>
              <a:ea typeface="+mn-ea"/>
              <a:cs typeface="Arial" panose="020B0604020202020204" pitchFamily="34" charset="0"/>
            </a:endParaRPr>
          </a:p>
        </p:txBody>
      </p:sp>
      <p:sp>
        <p:nvSpPr>
          <p:cNvPr id="64" name="Text Box 58"/>
          <p:cNvSpPr txBox="1">
            <a:spLocks noChangeArrowheads="1"/>
          </p:cNvSpPr>
          <p:nvPr userDrawn="1"/>
        </p:nvSpPr>
        <p:spPr bwMode="auto">
          <a:xfrm>
            <a:off x="8904312" y="296652"/>
            <a:ext cx="2772308" cy="701675"/>
          </a:xfrm>
          <a:prstGeom prst="rect">
            <a:avLst/>
          </a:prstGeom>
          <a:noFill/>
          <a:ln w="9525" algn="ctr">
            <a:noFill/>
            <a:miter lim="800000"/>
          </a:ln>
        </p:spPr>
        <p:txBody>
          <a:bodyPr wrap="square">
            <a:spAutoFit/>
          </a:bodyPr>
          <a:lstStyle/>
          <a:p>
            <a:pPr>
              <a:spcBef>
                <a:spcPct val="50000"/>
              </a:spcBef>
            </a:pPr>
            <a:r>
              <a:rPr lang="zh-CN" altLang="en-US" sz="4000" i="0" dirty="0">
                <a:solidFill>
                  <a:schemeClr val="bg2">
                    <a:lumMod val="50000"/>
                  </a:schemeClr>
                </a:solidFill>
                <a:latin typeface="+mn-lt"/>
                <a:ea typeface="+mn-ea"/>
                <a:cs typeface="Arial" panose="020B0604020202020204" pitchFamily="34" charset="0"/>
              </a:rPr>
              <a:t>本页不打印</a:t>
            </a:r>
            <a:endParaRPr lang="zh-CN" altLang="en-US" sz="4000" i="0" dirty="0">
              <a:solidFill>
                <a:schemeClr val="bg2">
                  <a:lumMod val="50000"/>
                </a:schemeClr>
              </a:solidFill>
              <a:latin typeface="+mn-lt"/>
              <a:ea typeface="+mn-ea"/>
              <a:cs typeface="Arial" panose="020B0604020202020204" pitchFamily="34" charset="0"/>
            </a:endParaRPr>
          </a:p>
        </p:txBody>
      </p:sp>
      <p:sp>
        <p:nvSpPr>
          <p:cNvPr id="39" name="文本占位符 7"/>
          <p:cNvSpPr>
            <a:spLocks noGrp="1"/>
          </p:cNvSpPr>
          <p:nvPr>
            <p:ph type="body" sz="quarter" idx="21" hasCustomPrompt="1"/>
          </p:nvPr>
        </p:nvSpPr>
        <p:spPr>
          <a:xfrm>
            <a:off x="1007435" y="3877918"/>
            <a:ext cx="3120347"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zh-CN" altLang="en-US" dirty="0"/>
              <a:t>姓名</a:t>
            </a:r>
            <a:r>
              <a:rPr lang="en-US" altLang="zh-CN" dirty="0"/>
              <a:t>/</a:t>
            </a:r>
            <a:r>
              <a:rPr lang="zh-CN" altLang="en-US" dirty="0"/>
              <a:t>工号</a:t>
            </a:r>
            <a:endParaRPr lang="zh-CN" altLang="en-US" dirty="0"/>
          </a:p>
        </p:txBody>
      </p:sp>
      <p:sp>
        <p:nvSpPr>
          <p:cNvPr id="40" name="文本占位符 7"/>
          <p:cNvSpPr>
            <a:spLocks noGrp="1"/>
          </p:cNvSpPr>
          <p:nvPr>
            <p:ph type="body" sz="quarter" idx="22" hasCustomPrompt="1"/>
          </p:nvPr>
        </p:nvSpPr>
        <p:spPr>
          <a:xfrm>
            <a:off x="4127781" y="3877918"/>
            <a:ext cx="1968219"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en-US" altLang="zh-CN" dirty="0"/>
              <a:t>2015.01.25</a:t>
            </a:r>
            <a:endParaRPr lang="zh-CN" altLang="en-US" dirty="0"/>
          </a:p>
        </p:txBody>
      </p:sp>
      <p:sp>
        <p:nvSpPr>
          <p:cNvPr id="41" name="文本占位符 7"/>
          <p:cNvSpPr>
            <a:spLocks noGrp="1"/>
          </p:cNvSpPr>
          <p:nvPr>
            <p:ph type="body" sz="quarter" idx="23" hasCustomPrompt="1"/>
          </p:nvPr>
        </p:nvSpPr>
        <p:spPr>
          <a:xfrm>
            <a:off x="6096000" y="3877918"/>
            <a:ext cx="3024336"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zh-CN" altLang="en-US" dirty="0"/>
              <a:t>姓名</a:t>
            </a:r>
            <a:r>
              <a:rPr lang="en-US" altLang="zh-CN" dirty="0"/>
              <a:t>/</a:t>
            </a:r>
            <a:r>
              <a:rPr lang="zh-CN" altLang="en-US" dirty="0"/>
              <a:t>工号</a:t>
            </a:r>
            <a:endParaRPr lang="zh-CN" altLang="en-US" dirty="0"/>
          </a:p>
        </p:txBody>
      </p:sp>
      <p:sp>
        <p:nvSpPr>
          <p:cNvPr id="42" name="文本占位符 7"/>
          <p:cNvSpPr>
            <a:spLocks noGrp="1"/>
          </p:cNvSpPr>
          <p:nvPr>
            <p:ph type="body" sz="quarter" idx="24" hasCustomPrompt="1"/>
          </p:nvPr>
        </p:nvSpPr>
        <p:spPr>
          <a:xfrm>
            <a:off x="9120336" y="3841914"/>
            <a:ext cx="2352261" cy="504056"/>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zh-CN" altLang="en-US" dirty="0"/>
              <a:t>优化</a:t>
            </a:r>
            <a:endParaRPr lang="zh-CN" altLang="en-US" dirty="0"/>
          </a:p>
        </p:txBody>
      </p:sp>
      <p:sp>
        <p:nvSpPr>
          <p:cNvPr id="65" name="文本占位符 7"/>
          <p:cNvSpPr>
            <a:spLocks noGrp="1"/>
          </p:cNvSpPr>
          <p:nvPr>
            <p:ph type="body" sz="quarter" idx="25" hasCustomPrompt="1"/>
          </p:nvPr>
        </p:nvSpPr>
        <p:spPr>
          <a:xfrm>
            <a:off x="1007435" y="4345970"/>
            <a:ext cx="3120347"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zh-CN" altLang="en-US" dirty="0"/>
              <a:t>姓名</a:t>
            </a:r>
            <a:r>
              <a:rPr lang="en-US" altLang="zh-CN" dirty="0"/>
              <a:t>/</a:t>
            </a:r>
            <a:r>
              <a:rPr lang="zh-CN" altLang="en-US" dirty="0"/>
              <a:t>工号</a:t>
            </a:r>
            <a:endParaRPr lang="zh-CN" altLang="en-US" dirty="0"/>
          </a:p>
        </p:txBody>
      </p:sp>
      <p:sp>
        <p:nvSpPr>
          <p:cNvPr id="66" name="文本占位符 7"/>
          <p:cNvSpPr>
            <a:spLocks noGrp="1"/>
          </p:cNvSpPr>
          <p:nvPr>
            <p:ph type="body" sz="quarter" idx="26" hasCustomPrompt="1"/>
          </p:nvPr>
        </p:nvSpPr>
        <p:spPr>
          <a:xfrm>
            <a:off x="4127781" y="4345970"/>
            <a:ext cx="1968219"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en-US" altLang="zh-CN" dirty="0"/>
              <a:t>2015.01.25</a:t>
            </a:r>
            <a:endParaRPr lang="zh-CN" altLang="en-US" dirty="0"/>
          </a:p>
        </p:txBody>
      </p:sp>
      <p:sp>
        <p:nvSpPr>
          <p:cNvPr id="67" name="文本占位符 7"/>
          <p:cNvSpPr>
            <a:spLocks noGrp="1"/>
          </p:cNvSpPr>
          <p:nvPr>
            <p:ph type="body" sz="quarter" idx="27" hasCustomPrompt="1"/>
          </p:nvPr>
        </p:nvSpPr>
        <p:spPr>
          <a:xfrm>
            <a:off x="6096000" y="4345970"/>
            <a:ext cx="3024336"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zh-CN" altLang="en-US" dirty="0"/>
              <a:t>姓名</a:t>
            </a:r>
            <a:r>
              <a:rPr lang="en-US" altLang="zh-CN" dirty="0"/>
              <a:t>/</a:t>
            </a:r>
            <a:r>
              <a:rPr lang="zh-CN" altLang="en-US" dirty="0"/>
              <a:t>工号</a:t>
            </a:r>
            <a:endParaRPr lang="zh-CN" altLang="en-US" dirty="0"/>
          </a:p>
        </p:txBody>
      </p:sp>
      <p:sp>
        <p:nvSpPr>
          <p:cNvPr id="68" name="文本占位符 7"/>
          <p:cNvSpPr>
            <a:spLocks noGrp="1"/>
          </p:cNvSpPr>
          <p:nvPr>
            <p:ph type="body" sz="quarter" idx="28" hasCustomPrompt="1"/>
          </p:nvPr>
        </p:nvSpPr>
        <p:spPr>
          <a:xfrm>
            <a:off x="9120336" y="4345970"/>
            <a:ext cx="2352261"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zh-CN" altLang="en-US" dirty="0"/>
              <a:t>优化</a:t>
            </a:r>
            <a:endParaRPr lang="zh-CN" altLang="en-US" dirty="0"/>
          </a:p>
        </p:txBody>
      </p:sp>
      <p:sp>
        <p:nvSpPr>
          <p:cNvPr id="69" name="文本占位符 7"/>
          <p:cNvSpPr>
            <a:spLocks noGrp="1"/>
          </p:cNvSpPr>
          <p:nvPr>
            <p:ph type="body" sz="quarter" idx="29" hasCustomPrompt="1"/>
          </p:nvPr>
        </p:nvSpPr>
        <p:spPr>
          <a:xfrm>
            <a:off x="1007435" y="4886030"/>
            <a:ext cx="3120347"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zh-CN" altLang="en-US" dirty="0"/>
              <a:t>姓名</a:t>
            </a:r>
            <a:r>
              <a:rPr lang="en-US" altLang="zh-CN" dirty="0"/>
              <a:t>/</a:t>
            </a:r>
            <a:r>
              <a:rPr lang="zh-CN" altLang="en-US" dirty="0"/>
              <a:t>工号</a:t>
            </a:r>
            <a:endParaRPr lang="zh-CN" altLang="en-US" dirty="0"/>
          </a:p>
        </p:txBody>
      </p:sp>
      <p:sp>
        <p:nvSpPr>
          <p:cNvPr id="70" name="文本占位符 7"/>
          <p:cNvSpPr>
            <a:spLocks noGrp="1"/>
          </p:cNvSpPr>
          <p:nvPr>
            <p:ph type="body" sz="quarter" idx="30" hasCustomPrompt="1"/>
          </p:nvPr>
        </p:nvSpPr>
        <p:spPr>
          <a:xfrm>
            <a:off x="4127781" y="4886030"/>
            <a:ext cx="1968219"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en-US" altLang="zh-CN" dirty="0"/>
              <a:t>2015.01.25</a:t>
            </a:r>
            <a:endParaRPr lang="zh-CN" altLang="en-US" dirty="0"/>
          </a:p>
        </p:txBody>
      </p:sp>
      <p:sp>
        <p:nvSpPr>
          <p:cNvPr id="71" name="文本占位符 7"/>
          <p:cNvSpPr>
            <a:spLocks noGrp="1"/>
          </p:cNvSpPr>
          <p:nvPr>
            <p:ph type="body" sz="quarter" idx="31" hasCustomPrompt="1"/>
          </p:nvPr>
        </p:nvSpPr>
        <p:spPr>
          <a:xfrm>
            <a:off x="6096000" y="4886030"/>
            <a:ext cx="3024336"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zh-CN" altLang="en-US" dirty="0"/>
              <a:t>姓名</a:t>
            </a:r>
            <a:r>
              <a:rPr lang="en-US" altLang="zh-CN" dirty="0"/>
              <a:t>/</a:t>
            </a:r>
            <a:r>
              <a:rPr lang="zh-CN" altLang="en-US" dirty="0"/>
              <a:t>工号</a:t>
            </a:r>
            <a:endParaRPr lang="zh-CN" altLang="en-US" dirty="0"/>
          </a:p>
        </p:txBody>
      </p:sp>
      <p:sp>
        <p:nvSpPr>
          <p:cNvPr id="72" name="文本占位符 7"/>
          <p:cNvSpPr>
            <a:spLocks noGrp="1"/>
          </p:cNvSpPr>
          <p:nvPr>
            <p:ph type="body" sz="quarter" idx="32" hasCustomPrompt="1"/>
          </p:nvPr>
        </p:nvSpPr>
        <p:spPr>
          <a:xfrm>
            <a:off x="9120336" y="4886030"/>
            <a:ext cx="2352261"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zh-CN" altLang="en-US" dirty="0"/>
              <a:t>优化</a:t>
            </a:r>
            <a:endParaRPr lang="zh-CN" altLang="en-US" dirty="0"/>
          </a:p>
        </p:txBody>
      </p:sp>
      <p:sp>
        <p:nvSpPr>
          <p:cNvPr id="73" name="文本占位符 7"/>
          <p:cNvSpPr>
            <a:spLocks noGrp="1"/>
          </p:cNvSpPr>
          <p:nvPr>
            <p:ph type="body" sz="quarter" idx="33" hasCustomPrompt="1"/>
          </p:nvPr>
        </p:nvSpPr>
        <p:spPr>
          <a:xfrm>
            <a:off x="1007435" y="5354082"/>
            <a:ext cx="3120347"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zh-CN" altLang="en-US" dirty="0"/>
              <a:t>姓名</a:t>
            </a:r>
            <a:r>
              <a:rPr lang="en-US" altLang="zh-CN" dirty="0"/>
              <a:t>/</a:t>
            </a:r>
            <a:r>
              <a:rPr lang="zh-CN" altLang="en-US" dirty="0"/>
              <a:t>工号</a:t>
            </a:r>
            <a:endParaRPr lang="zh-CN" altLang="en-US" dirty="0"/>
          </a:p>
        </p:txBody>
      </p:sp>
      <p:sp>
        <p:nvSpPr>
          <p:cNvPr id="74" name="文本占位符 7"/>
          <p:cNvSpPr>
            <a:spLocks noGrp="1"/>
          </p:cNvSpPr>
          <p:nvPr>
            <p:ph type="body" sz="quarter" idx="34" hasCustomPrompt="1"/>
          </p:nvPr>
        </p:nvSpPr>
        <p:spPr>
          <a:xfrm>
            <a:off x="4127781" y="5354082"/>
            <a:ext cx="1968219"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en-US" altLang="zh-CN" dirty="0"/>
              <a:t>2015.01.25</a:t>
            </a:r>
            <a:endParaRPr lang="zh-CN" altLang="en-US" dirty="0"/>
          </a:p>
        </p:txBody>
      </p:sp>
      <p:sp>
        <p:nvSpPr>
          <p:cNvPr id="75" name="文本占位符 7"/>
          <p:cNvSpPr>
            <a:spLocks noGrp="1"/>
          </p:cNvSpPr>
          <p:nvPr>
            <p:ph type="body" sz="quarter" idx="35" hasCustomPrompt="1"/>
          </p:nvPr>
        </p:nvSpPr>
        <p:spPr>
          <a:xfrm>
            <a:off x="6096000" y="5354082"/>
            <a:ext cx="3024336"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zh-CN" altLang="en-US" dirty="0"/>
              <a:t>姓名</a:t>
            </a:r>
            <a:r>
              <a:rPr lang="en-US" altLang="zh-CN" dirty="0"/>
              <a:t>/</a:t>
            </a:r>
            <a:r>
              <a:rPr lang="zh-CN" altLang="en-US" dirty="0"/>
              <a:t>工号</a:t>
            </a:r>
            <a:endParaRPr lang="zh-CN" altLang="en-US" dirty="0"/>
          </a:p>
        </p:txBody>
      </p:sp>
      <p:sp>
        <p:nvSpPr>
          <p:cNvPr id="76" name="文本占位符 7"/>
          <p:cNvSpPr>
            <a:spLocks noGrp="1"/>
          </p:cNvSpPr>
          <p:nvPr>
            <p:ph type="body" sz="quarter" idx="36" hasCustomPrompt="1"/>
          </p:nvPr>
        </p:nvSpPr>
        <p:spPr>
          <a:xfrm>
            <a:off x="9120336" y="5354082"/>
            <a:ext cx="2352261"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zh-CN" altLang="en-US" dirty="0"/>
              <a:t>优化</a:t>
            </a:r>
            <a:endParaRPr lang="zh-CN" altLang="en-US" dirty="0"/>
          </a:p>
        </p:txBody>
      </p:sp>
    </p:spTree>
  </p:cSld>
  <p:clrMapOvr>
    <a:masterClrMapping/>
  </p:clrMapOvr>
  <p:timing>
    <p:tnLst>
      <p:par>
        <p:cTn id="1" dur="indefinite" restart="never" nodeType="tmRoot"/>
      </p:par>
    </p:tnLst>
  </p:timing>
</p:sldLayout>
</file>

<file path=ppt/slideLayouts/slideLayout201.xml><?xml version="1.0" encoding="utf-8"?>
<p:sldLayout xmlns:a="http://schemas.openxmlformats.org/drawingml/2006/main" xmlns:r="http://schemas.openxmlformats.org/officeDocument/2006/relationships" xmlns:p="http://schemas.openxmlformats.org/presentationml/2006/main" showMasterSp="0" userDrawn="1">
  <p:cSld name="2#总标题">
    <p:spTree>
      <p:nvGrpSpPr>
        <p:cNvPr id="1" name=""/>
        <p:cNvGrpSpPr/>
        <p:nvPr/>
      </p:nvGrpSpPr>
      <p:grpSpPr>
        <a:xfrm>
          <a:off x="0" y="0"/>
          <a:ext cx="0" cy="0"/>
          <a:chOff x="0" y="0"/>
          <a:chExt cx="0" cy="0"/>
        </a:xfrm>
      </p:grpSpPr>
      <p:pic>
        <p:nvPicPr>
          <p:cNvPr id="10" name="Picture 4"/>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1" y="84"/>
            <a:ext cx="12192000" cy="7109753"/>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41"/>
          <p:cNvSpPr>
            <a:spLocks noGrp="1" noChangeArrowheads="1"/>
          </p:cNvSpPr>
          <p:nvPr>
            <p:ph type="ctrTitle" sz="quarter"/>
          </p:nvPr>
        </p:nvSpPr>
        <p:spPr>
          <a:xfrm>
            <a:off x="1031295" y="4957156"/>
            <a:ext cx="10441567" cy="831600"/>
          </a:xfrm>
          <a:ln algn="ctr"/>
        </p:spPr>
        <p:txBody>
          <a:bodyPr lIns="87802" tIns="43901" rIns="87802" bIns="43901"/>
          <a:lstStyle>
            <a:lvl1pPr algn="l" defTabSz="802005" rtl="0" eaLnBrk="0" fontAlgn="base" hangingPunct="0">
              <a:spcBef>
                <a:spcPct val="0"/>
              </a:spcBef>
              <a:spcAft>
                <a:spcPct val="0"/>
              </a:spcAft>
              <a:defRPr lang="zh-CN" altLang="en-US" sz="4300" b="1" kern="1200" dirty="0">
                <a:solidFill>
                  <a:srgbClr val="0070C0"/>
                </a:solidFill>
                <a:latin typeface="+mn-ea"/>
                <a:ea typeface="+mn-ea"/>
                <a:cs typeface="Arial" panose="020B0604020202020204" pitchFamily="34" charset="0"/>
              </a:defRPr>
            </a:lvl1pPr>
          </a:lstStyle>
          <a:p>
            <a:r>
              <a:rPr lang="zh-CN" altLang="en-US" dirty="0"/>
              <a:t>单击此处编辑母版标题</a:t>
            </a:r>
            <a:r>
              <a:rPr lang="zh-CN" altLang="en-US" dirty="0" smtClean="0"/>
              <a:t>样式</a:t>
            </a:r>
            <a:endParaRPr lang="zh-CN" altLang="en-US" dirty="0"/>
          </a:p>
        </p:txBody>
      </p:sp>
      <p:sp>
        <p:nvSpPr>
          <p:cNvPr id="30" name="文本占位符 29"/>
          <p:cNvSpPr>
            <a:spLocks noGrp="1"/>
          </p:cNvSpPr>
          <p:nvPr>
            <p:ph type="body" sz="quarter" idx="10"/>
          </p:nvPr>
        </p:nvSpPr>
        <p:spPr>
          <a:xfrm>
            <a:off x="1031295" y="5816120"/>
            <a:ext cx="6912000" cy="493200"/>
          </a:xfrm>
        </p:spPr>
        <p:txBody>
          <a:bodyPr/>
          <a:lstStyle>
            <a:lvl1pPr marL="0" indent="0" algn="l" defTabSz="802005" rtl="0" eaLnBrk="0" fontAlgn="base" hangingPunct="0">
              <a:spcBef>
                <a:spcPct val="0"/>
              </a:spcBef>
              <a:spcAft>
                <a:spcPct val="0"/>
              </a:spcAft>
              <a:buNone/>
              <a:defRPr lang="zh-CN" altLang="en-US" sz="2000" kern="1200" dirty="0" smtClean="0">
                <a:solidFill>
                  <a:srgbClr val="0070C0"/>
                </a:solidFill>
                <a:latin typeface="+mn-ea"/>
                <a:ea typeface="+mn-ea"/>
                <a:cs typeface="Arial" panose="020B0604020202020204" pitchFamily="34" charset="0"/>
              </a:defRPr>
            </a:lvl1pPr>
          </a:lstStyle>
          <a:p>
            <a:pPr lvl="0"/>
            <a:r>
              <a:rPr lang="zh-CN" altLang="en-US" dirty="0" smtClean="0"/>
              <a:t>单击此处编辑母版文本样式</a:t>
            </a:r>
            <a:endParaRPr lang="zh-CN" altLang="en-US" dirty="0" smtClean="0"/>
          </a:p>
        </p:txBody>
      </p:sp>
      <p:sp>
        <p:nvSpPr>
          <p:cNvPr id="7"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baseline="0" dirty="0">
                <a:latin typeface="+mn-ea"/>
                <a:ea typeface="+mn-ea"/>
                <a:cs typeface="Arial" panose="020B0604020202020204" pitchFamily="34" charset="0"/>
              </a:rPr>
              <a:t>版权所有</a:t>
            </a:r>
            <a:r>
              <a:rPr lang="en-US" altLang="zh-CN" sz="1200" baseline="0" dirty="0">
                <a:latin typeface="+mn-ea"/>
                <a:ea typeface="+mn-ea"/>
                <a:cs typeface="Arial" panose="020B0604020202020204" pitchFamily="34" charset="0"/>
              </a:rPr>
              <a:t>© </a:t>
            </a:r>
            <a:r>
              <a:rPr lang="en-US" altLang="zh-CN" sz="1200" baseline="0" dirty="0" smtClean="0">
                <a:latin typeface="+mn-ea"/>
                <a:ea typeface="+mn-ea"/>
                <a:cs typeface="Arial" panose="020B0604020202020204" pitchFamily="34" charset="0"/>
              </a:rPr>
              <a:t>2019 </a:t>
            </a:r>
            <a:r>
              <a:rPr lang="zh-CN" altLang="en-US" sz="1200" baseline="0" dirty="0">
                <a:latin typeface="+mn-ea"/>
                <a:ea typeface="+mn-ea"/>
                <a:cs typeface="Arial" panose="020B0604020202020204" pitchFamily="34" charset="0"/>
              </a:rPr>
              <a:t>华为技术有限公司</a:t>
            </a:r>
            <a:endParaRPr lang="zh-CN" altLang="en-US" sz="1200" baseline="0" dirty="0">
              <a:latin typeface="+mn-ea"/>
              <a:ea typeface="+mn-ea"/>
              <a:cs typeface="Arial" panose="020B0604020202020204" pitchFamily="34" charset="0"/>
            </a:endParaRPr>
          </a:p>
        </p:txBody>
      </p:sp>
      <p:pic>
        <p:nvPicPr>
          <p:cNvPr id="11" name="图片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891889" y="251069"/>
            <a:ext cx="1965600" cy="430102"/>
          </a:xfrm>
          <a:prstGeom prst="rect">
            <a:avLst/>
          </a:prstGeom>
        </p:spPr>
      </p:pic>
    </p:spTree>
  </p:cSld>
  <p:clrMapOvr>
    <a:masterClrMapping/>
  </p:clrMapOvr>
  <p:timing>
    <p:tnLst>
      <p:par>
        <p:cTn id="1" dur="indefinite" restart="never" nodeType="tmRoot"/>
      </p:par>
    </p:tnLst>
  </p:timing>
</p:sldLayout>
</file>

<file path=ppt/slideLayouts/slideLayout202.xml><?xml version="1.0" encoding="utf-8"?>
<p:sldLayout xmlns:a="http://schemas.openxmlformats.org/drawingml/2006/main" xmlns:r="http://schemas.openxmlformats.org/officeDocument/2006/relationships" xmlns:p="http://schemas.openxmlformats.org/presentationml/2006/main" userDrawn="1">
  <p:cSld name="3#前言">
    <p:bg>
      <p:bgRef idx="1001">
        <a:schemeClr val="bg1"/>
      </p:bgRef>
    </p:bg>
    <p:spTree>
      <p:nvGrpSpPr>
        <p:cNvPr id="1" name=""/>
        <p:cNvGrpSpPr/>
        <p:nvPr/>
      </p:nvGrpSpPr>
      <p:grpSpPr>
        <a:xfrm>
          <a:off x="0" y="0"/>
          <a:ext cx="0" cy="0"/>
          <a:chOff x="0" y="0"/>
          <a:chExt cx="0" cy="0"/>
        </a:xfrm>
      </p:grpSpPr>
      <p:sp>
        <p:nvSpPr>
          <p:cNvPr id="8" name="文本占位符 6"/>
          <p:cNvSpPr>
            <a:spLocks noGrp="1"/>
          </p:cNvSpPr>
          <p:nvPr>
            <p:ph type="body" sz="quarter" idx="10" hasCustomPrompt="1"/>
          </p:nvPr>
        </p:nvSpPr>
        <p:spPr>
          <a:xfrm>
            <a:off x="912284" y="1233488"/>
            <a:ext cx="10558800" cy="4679788"/>
          </a:xfrm>
        </p:spPr>
        <p:txBody>
          <a:bodyPr/>
          <a:lstStyle>
            <a:lvl1pPr algn="just">
              <a:defRPr>
                <a:latin typeface="+mn-ea"/>
                <a:ea typeface="+mn-ea"/>
                <a:cs typeface="Arial" panose="020B0604020202020204" pitchFamily="34" charset="0"/>
              </a:defRPr>
            </a:lvl1pPr>
            <a:lvl5pPr>
              <a:buNone/>
              <a:defRPr/>
            </a:lvl5pPr>
          </a:lstStyle>
          <a:p>
            <a:pPr eaLnBrk="1" hangingPunct="1"/>
            <a:r>
              <a:rPr lang="zh-CN" altLang="en-US" dirty="0"/>
              <a:t>本章主要讲述</a:t>
            </a:r>
            <a:r>
              <a:rPr lang="en-US" altLang="zh-CN" dirty="0"/>
              <a:t>...</a:t>
            </a:r>
            <a:endParaRPr lang="zh-CN" altLang="en-US" dirty="0"/>
          </a:p>
        </p:txBody>
      </p:sp>
      <p:sp>
        <p:nvSpPr>
          <p:cNvPr id="7" name="TextBox 10"/>
          <p:cNvSpPr txBox="1"/>
          <p:nvPr userDrawn="1"/>
        </p:nvSpPr>
        <p:spPr bwMode="auto">
          <a:xfrm>
            <a:off x="1595500" y="408779"/>
            <a:ext cx="1665402" cy="639559"/>
          </a:xfrm>
          <a:prstGeom prst="rect">
            <a:avLst/>
          </a:prstGeom>
          <a:noFill/>
          <a:ln w="9525">
            <a:noFill/>
            <a:miter lim="800000"/>
          </a:ln>
        </p:spPr>
        <p:txBody>
          <a:bodyPr wrap="square" lIns="99980" tIns="49987" rIns="99980" bIns="49987" rtlCol="0">
            <a:spAutoFit/>
          </a:bodyPr>
          <a:lstStyle/>
          <a:p>
            <a:pPr algn="l" defTabSz="1001395" eaLnBrk="0" hangingPunct="0"/>
            <a:r>
              <a:rPr lang="zh-CN" altLang="en-US" sz="3500" b="1" dirty="0" smtClean="0">
                <a:solidFill>
                  <a:schemeClr val="tx1">
                    <a:lumMod val="75000"/>
                    <a:lumOff val="25000"/>
                  </a:schemeClr>
                </a:solidFill>
                <a:latin typeface="+mn-ea"/>
                <a:ea typeface="+mn-ea"/>
                <a:cs typeface="Arial" panose="020B0604020202020204" pitchFamily="34" charset="0"/>
              </a:rPr>
              <a:t>前言</a:t>
            </a:r>
            <a:endParaRPr lang="zh-CN" altLang="en-US" sz="3500" b="1" dirty="0">
              <a:solidFill>
                <a:schemeClr val="tx1">
                  <a:lumMod val="75000"/>
                  <a:lumOff val="25000"/>
                </a:schemeClr>
              </a:solidFill>
              <a:latin typeface="+mn-ea"/>
              <a:ea typeface="+mn-ea"/>
              <a:cs typeface="Arial" panose="020B0604020202020204" pitchFamily="34" charset="0"/>
            </a:endParaRPr>
          </a:p>
        </p:txBody>
      </p:sp>
      <p:sp>
        <p:nvSpPr>
          <p:cNvPr id="9"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latin typeface="+mn-ea"/>
              <a:ea typeface="+mn-ea"/>
            </a:endParaRPr>
          </a:p>
        </p:txBody>
      </p:sp>
      <p:sp>
        <p:nvSpPr>
          <p:cNvPr id="10"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latin typeface="+mn-ea"/>
              <a:ea typeface="+mn-ea"/>
            </a:endParaRPr>
          </a:p>
        </p:txBody>
      </p:sp>
      <p:grpSp>
        <p:nvGrpSpPr>
          <p:cNvPr id="11" name="组合 10"/>
          <p:cNvGrpSpPr/>
          <p:nvPr userDrawn="1"/>
        </p:nvGrpSpPr>
        <p:grpSpPr>
          <a:xfrm>
            <a:off x="335360" y="498828"/>
            <a:ext cx="628158" cy="459460"/>
            <a:chOff x="3275013" y="1363663"/>
            <a:chExt cx="5645150" cy="4129087"/>
          </a:xfrm>
          <a:solidFill>
            <a:schemeClr val="bg1"/>
          </a:solidFill>
        </p:grpSpPr>
        <p:sp>
          <p:nvSpPr>
            <p:cNvPr id="12" name="Freeform 6"/>
            <p:cNvSpPr>
              <a:spLocks noEditPoints="1"/>
            </p:cNvSpPr>
            <p:nvPr/>
          </p:nvSpPr>
          <p:spPr bwMode="auto">
            <a:xfrm>
              <a:off x="3275013" y="1363663"/>
              <a:ext cx="5645150" cy="4129087"/>
            </a:xfrm>
            <a:custGeom>
              <a:avLst/>
              <a:gdLst>
                <a:gd name="T0" fmla="*/ 1410 w 1505"/>
                <a:gd name="T1" fmla="*/ 250 h 1101"/>
                <a:gd name="T2" fmla="*/ 780 w 1505"/>
                <a:gd name="T3" fmla="*/ 250 h 1101"/>
                <a:gd name="T4" fmla="*/ 780 w 1505"/>
                <a:gd name="T5" fmla="*/ 81 h 1101"/>
                <a:gd name="T6" fmla="*/ 699 w 1505"/>
                <a:gd name="T7" fmla="*/ 0 h 1101"/>
                <a:gd name="T8" fmla="*/ 81 w 1505"/>
                <a:gd name="T9" fmla="*/ 0 h 1101"/>
                <a:gd name="T10" fmla="*/ 0 w 1505"/>
                <a:gd name="T11" fmla="*/ 81 h 1101"/>
                <a:gd name="T12" fmla="*/ 0 w 1505"/>
                <a:gd name="T13" fmla="*/ 464 h 1101"/>
                <a:gd name="T14" fmla="*/ 81 w 1505"/>
                <a:gd name="T15" fmla="*/ 545 h 1101"/>
                <a:gd name="T16" fmla="*/ 124 w 1505"/>
                <a:gd name="T17" fmla="*/ 545 h 1101"/>
                <a:gd name="T18" fmla="*/ 124 w 1505"/>
                <a:gd name="T19" fmla="*/ 668 h 1101"/>
                <a:gd name="T20" fmla="*/ 137 w 1505"/>
                <a:gd name="T21" fmla="*/ 688 h 1101"/>
                <a:gd name="T22" fmla="*/ 147 w 1505"/>
                <a:gd name="T23" fmla="*/ 690 h 1101"/>
                <a:gd name="T24" fmla="*/ 161 w 1505"/>
                <a:gd name="T25" fmla="*/ 685 h 1101"/>
                <a:gd name="T26" fmla="*/ 316 w 1505"/>
                <a:gd name="T27" fmla="*/ 554 h 1101"/>
                <a:gd name="T28" fmla="*/ 341 w 1505"/>
                <a:gd name="T29" fmla="*/ 545 h 1101"/>
                <a:gd name="T30" fmla="*/ 542 w 1505"/>
                <a:gd name="T31" fmla="*/ 545 h 1101"/>
                <a:gd name="T32" fmla="*/ 542 w 1505"/>
                <a:gd name="T33" fmla="*/ 824 h 1101"/>
                <a:gd name="T34" fmla="*/ 637 w 1505"/>
                <a:gd name="T35" fmla="*/ 919 h 1101"/>
                <a:gd name="T36" fmla="*/ 1084 w 1505"/>
                <a:gd name="T37" fmla="*/ 919 h 1101"/>
                <a:gd name="T38" fmla="*/ 1120 w 1505"/>
                <a:gd name="T39" fmla="*/ 932 h 1101"/>
                <a:gd name="T40" fmla="*/ 1313 w 1505"/>
                <a:gd name="T41" fmla="*/ 1096 h 1101"/>
                <a:gd name="T42" fmla="*/ 1328 w 1505"/>
                <a:gd name="T43" fmla="*/ 1101 h 1101"/>
                <a:gd name="T44" fmla="*/ 1337 w 1505"/>
                <a:gd name="T45" fmla="*/ 1099 h 1101"/>
                <a:gd name="T46" fmla="*/ 1350 w 1505"/>
                <a:gd name="T47" fmla="*/ 1078 h 1101"/>
                <a:gd name="T48" fmla="*/ 1350 w 1505"/>
                <a:gd name="T49" fmla="*/ 919 h 1101"/>
                <a:gd name="T50" fmla="*/ 1410 w 1505"/>
                <a:gd name="T51" fmla="*/ 919 h 1101"/>
                <a:gd name="T52" fmla="*/ 1505 w 1505"/>
                <a:gd name="T53" fmla="*/ 824 h 1101"/>
                <a:gd name="T54" fmla="*/ 1505 w 1505"/>
                <a:gd name="T55" fmla="*/ 345 h 1101"/>
                <a:gd name="T56" fmla="*/ 1410 w 1505"/>
                <a:gd name="T57" fmla="*/ 250 h 1101"/>
                <a:gd name="T58" fmla="*/ 341 w 1505"/>
                <a:gd name="T59" fmla="*/ 500 h 1101"/>
                <a:gd name="T60" fmla="*/ 287 w 1505"/>
                <a:gd name="T61" fmla="*/ 520 h 1101"/>
                <a:gd name="T62" fmla="*/ 169 w 1505"/>
                <a:gd name="T63" fmla="*/ 619 h 1101"/>
                <a:gd name="T64" fmla="*/ 169 w 1505"/>
                <a:gd name="T65" fmla="*/ 535 h 1101"/>
                <a:gd name="T66" fmla="*/ 133 w 1505"/>
                <a:gd name="T67" fmla="*/ 500 h 1101"/>
                <a:gd name="T68" fmla="*/ 81 w 1505"/>
                <a:gd name="T69" fmla="*/ 500 h 1101"/>
                <a:gd name="T70" fmla="*/ 45 w 1505"/>
                <a:gd name="T71" fmla="*/ 464 h 1101"/>
                <a:gd name="T72" fmla="*/ 45 w 1505"/>
                <a:gd name="T73" fmla="*/ 81 h 1101"/>
                <a:gd name="T74" fmla="*/ 81 w 1505"/>
                <a:gd name="T75" fmla="*/ 45 h 1101"/>
                <a:gd name="T76" fmla="*/ 699 w 1505"/>
                <a:gd name="T77" fmla="*/ 45 h 1101"/>
                <a:gd name="T78" fmla="*/ 735 w 1505"/>
                <a:gd name="T79" fmla="*/ 81 h 1101"/>
                <a:gd name="T80" fmla="*/ 735 w 1505"/>
                <a:gd name="T81" fmla="*/ 250 h 1101"/>
                <a:gd name="T82" fmla="*/ 637 w 1505"/>
                <a:gd name="T83" fmla="*/ 250 h 1101"/>
                <a:gd name="T84" fmla="*/ 542 w 1505"/>
                <a:gd name="T85" fmla="*/ 345 h 1101"/>
                <a:gd name="T86" fmla="*/ 542 w 1505"/>
                <a:gd name="T87" fmla="*/ 500 h 1101"/>
                <a:gd name="T88" fmla="*/ 341 w 1505"/>
                <a:gd name="T89" fmla="*/ 500 h 1101"/>
                <a:gd name="T90" fmla="*/ 1460 w 1505"/>
                <a:gd name="T91" fmla="*/ 824 h 1101"/>
                <a:gd name="T92" fmla="*/ 1410 w 1505"/>
                <a:gd name="T93" fmla="*/ 874 h 1101"/>
                <a:gd name="T94" fmla="*/ 1344 w 1505"/>
                <a:gd name="T95" fmla="*/ 874 h 1101"/>
                <a:gd name="T96" fmla="*/ 1305 w 1505"/>
                <a:gd name="T97" fmla="*/ 913 h 1101"/>
                <a:gd name="T98" fmla="*/ 1305 w 1505"/>
                <a:gd name="T99" fmla="*/ 1030 h 1101"/>
                <a:gd name="T100" fmla="*/ 1149 w 1505"/>
                <a:gd name="T101" fmla="*/ 898 h 1101"/>
                <a:gd name="T102" fmla="*/ 1084 w 1505"/>
                <a:gd name="T103" fmla="*/ 874 h 1101"/>
                <a:gd name="T104" fmla="*/ 637 w 1505"/>
                <a:gd name="T105" fmla="*/ 874 h 1101"/>
                <a:gd name="T106" fmla="*/ 587 w 1505"/>
                <a:gd name="T107" fmla="*/ 824 h 1101"/>
                <a:gd name="T108" fmla="*/ 587 w 1505"/>
                <a:gd name="T109" fmla="*/ 345 h 1101"/>
                <a:gd name="T110" fmla="*/ 637 w 1505"/>
                <a:gd name="T111" fmla="*/ 295 h 1101"/>
                <a:gd name="T112" fmla="*/ 1410 w 1505"/>
                <a:gd name="T113" fmla="*/ 295 h 1101"/>
                <a:gd name="T114" fmla="*/ 1460 w 1505"/>
                <a:gd name="T115" fmla="*/ 345 h 1101"/>
                <a:gd name="T116" fmla="*/ 1460 w 1505"/>
                <a:gd name="T117" fmla="*/ 824 h 1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505" h="1101">
                  <a:moveTo>
                    <a:pt x="1410" y="250"/>
                  </a:moveTo>
                  <a:cubicBezTo>
                    <a:pt x="780" y="250"/>
                    <a:pt x="780" y="250"/>
                    <a:pt x="780" y="250"/>
                  </a:cubicBezTo>
                  <a:cubicBezTo>
                    <a:pt x="780" y="81"/>
                    <a:pt x="780" y="81"/>
                    <a:pt x="780" y="81"/>
                  </a:cubicBezTo>
                  <a:cubicBezTo>
                    <a:pt x="780" y="37"/>
                    <a:pt x="743" y="0"/>
                    <a:pt x="699" y="0"/>
                  </a:cubicBezTo>
                  <a:cubicBezTo>
                    <a:pt x="81" y="0"/>
                    <a:pt x="81" y="0"/>
                    <a:pt x="81" y="0"/>
                  </a:cubicBezTo>
                  <a:cubicBezTo>
                    <a:pt x="36" y="0"/>
                    <a:pt x="0" y="37"/>
                    <a:pt x="0" y="81"/>
                  </a:cubicBezTo>
                  <a:cubicBezTo>
                    <a:pt x="0" y="464"/>
                    <a:pt x="0" y="464"/>
                    <a:pt x="0" y="464"/>
                  </a:cubicBezTo>
                  <a:cubicBezTo>
                    <a:pt x="0" y="509"/>
                    <a:pt x="36" y="545"/>
                    <a:pt x="81" y="545"/>
                  </a:cubicBezTo>
                  <a:cubicBezTo>
                    <a:pt x="124" y="545"/>
                    <a:pt x="124" y="545"/>
                    <a:pt x="124" y="545"/>
                  </a:cubicBezTo>
                  <a:cubicBezTo>
                    <a:pt x="124" y="668"/>
                    <a:pt x="124" y="668"/>
                    <a:pt x="124" y="668"/>
                  </a:cubicBezTo>
                  <a:cubicBezTo>
                    <a:pt x="124" y="676"/>
                    <a:pt x="129" y="684"/>
                    <a:pt x="137" y="688"/>
                  </a:cubicBezTo>
                  <a:cubicBezTo>
                    <a:pt x="140" y="689"/>
                    <a:pt x="143" y="690"/>
                    <a:pt x="147" y="690"/>
                  </a:cubicBezTo>
                  <a:cubicBezTo>
                    <a:pt x="152" y="690"/>
                    <a:pt x="157" y="688"/>
                    <a:pt x="161" y="685"/>
                  </a:cubicBezTo>
                  <a:cubicBezTo>
                    <a:pt x="316" y="554"/>
                    <a:pt x="316" y="554"/>
                    <a:pt x="316" y="554"/>
                  </a:cubicBezTo>
                  <a:cubicBezTo>
                    <a:pt x="323" y="548"/>
                    <a:pt x="332" y="545"/>
                    <a:pt x="341" y="545"/>
                  </a:cubicBezTo>
                  <a:cubicBezTo>
                    <a:pt x="542" y="545"/>
                    <a:pt x="542" y="545"/>
                    <a:pt x="542" y="545"/>
                  </a:cubicBezTo>
                  <a:cubicBezTo>
                    <a:pt x="542" y="824"/>
                    <a:pt x="542" y="824"/>
                    <a:pt x="542" y="824"/>
                  </a:cubicBezTo>
                  <a:cubicBezTo>
                    <a:pt x="542" y="877"/>
                    <a:pt x="585" y="919"/>
                    <a:pt x="637" y="919"/>
                  </a:cubicBezTo>
                  <a:cubicBezTo>
                    <a:pt x="1084" y="919"/>
                    <a:pt x="1084" y="919"/>
                    <a:pt x="1084" y="919"/>
                  </a:cubicBezTo>
                  <a:cubicBezTo>
                    <a:pt x="1097" y="919"/>
                    <a:pt x="1110" y="924"/>
                    <a:pt x="1120" y="932"/>
                  </a:cubicBezTo>
                  <a:cubicBezTo>
                    <a:pt x="1313" y="1096"/>
                    <a:pt x="1313" y="1096"/>
                    <a:pt x="1313" y="1096"/>
                  </a:cubicBezTo>
                  <a:cubicBezTo>
                    <a:pt x="1317" y="1099"/>
                    <a:pt x="1322" y="1101"/>
                    <a:pt x="1328" y="1101"/>
                  </a:cubicBezTo>
                  <a:cubicBezTo>
                    <a:pt x="1331" y="1101"/>
                    <a:pt x="1334" y="1100"/>
                    <a:pt x="1337" y="1099"/>
                  </a:cubicBezTo>
                  <a:cubicBezTo>
                    <a:pt x="1345" y="1095"/>
                    <a:pt x="1350" y="1087"/>
                    <a:pt x="1350" y="1078"/>
                  </a:cubicBezTo>
                  <a:cubicBezTo>
                    <a:pt x="1350" y="919"/>
                    <a:pt x="1350" y="919"/>
                    <a:pt x="1350" y="919"/>
                  </a:cubicBezTo>
                  <a:cubicBezTo>
                    <a:pt x="1410" y="919"/>
                    <a:pt x="1410" y="919"/>
                    <a:pt x="1410" y="919"/>
                  </a:cubicBezTo>
                  <a:cubicBezTo>
                    <a:pt x="1463" y="919"/>
                    <a:pt x="1505" y="877"/>
                    <a:pt x="1505" y="824"/>
                  </a:cubicBezTo>
                  <a:cubicBezTo>
                    <a:pt x="1505" y="345"/>
                    <a:pt x="1505" y="345"/>
                    <a:pt x="1505" y="345"/>
                  </a:cubicBezTo>
                  <a:cubicBezTo>
                    <a:pt x="1505" y="293"/>
                    <a:pt x="1463" y="250"/>
                    <a:pt x="1410" y="250"/>
                  </a:cubicBezTo>
                  <a:close/>
                  <a:moveTo>
                    <a:pt x="341" y="500"/>
                  </a:moveTo>
                  <a:cubicBezTo>
                    <a:pt x="322" y="500"/>
                    <a:pt x="302" y="507"/>
                    <a:pt x="287" y="520"/>
                  </a:cubicBezTo>
                  <a:cubicBezTo>
                    <a:pt x="169" y="619"/>
                    <a:pt x="169" y="619"/>
                    <a:pt x="169" y="619"/>
                  </a:cubicBezTo>
                  <a:cubicBezTo>
                    <a:pt x="169" y="535"/>
                    <a:pt x="169" y="535"/>
                    <a:pt x="169" y="535"/>
                  </a:cubicBezTo>
                  <a:cubicBezTo>
                    <a:pt x="169" y="516"/>
                    <a:pt x="153" y="500"/>
                    <a:pt x="133" y="500"/>
                  </a:cubicBezTo>
                  <a:cubicBezTo>
                    <a:pt x="81" y="500"/>
                    <a:pt x="81" y="500"/>
                    <a:pt x="81" y="500"/>
                  </a:cubicBezTo>
                  <a:cubicBezTo>
                    <a:pt x="61" y="500"/>
                    <a:pt x="45" y="484"/>
                    <a:pt x="45" y="464"/>
                  </a:cubicBezTo>
                  <a:cubicBezTo>
                    <a:pt x="45" y="81"/>
                    <a:pt x="45" y="81"/>
                    <a:pt x="45" y="81"/>
                  </a:cubicBezTo>
                  <a:cubicBezTo>
                    <a:pt x="45" y="61"/>
                    <a:pt x="61" y="45"/>
                    <a:pt x="81" y="45"/>
                  </a:cubicBezTo>
                  <a:cubicBezTo>
                    <a:pt x="699" y="45"/>
                    <a:pt x="699" y="45"/>
                    <a:pt x="699" y="45"/>
                  </a:cubicBezTo>
                  <a:cubicBezTo>
                    <a:pt x="719" y="45"/>
                    <a:pt x="735" y="61"/>
                    <a:pt x="735" y="81"/>
                  </a:cubicBezTo>
                  <a:cubicBezTo>
                    <a:pt x="735" y="250"/>
                    <a:pt x="735" y="250"/>
                    <a:pt x="735" y="250"/>
                  </a:cubicBezTo>
                  <a:cubicBezTo>
                    <a:pt x="637" y="250"/>
                    <a:pt x="637" y="250"/>
                    <a:pt x="637" y="250"/>
                  </a:cubicBezTo>
                  <a:cubicBezTo>
                    <a:pt x="585" y="250"/>
                    <a:pt x="542" y="293"/>
                    <a:pt x="542" y="345"/>
                  </a:cubicBezTo>
                  <a:cubicBezTo>
                    <a:pt x="542" y="500"/>
                    <a:pt x="542" y="500"/>
                    <a:pt x="542" y="500"/>
                  </a:cubicBezTo>
                  <a:lnTo>
                    <a:pt x="341" y="500"/>
                  </a:lnTo>
                  <a:close/>
                  <a:moveTo>
                    <a:pt x="1460" y="824"/>
                  </a:moveTo>
                  <a:cubicBezTo>
                    <a:pt x="1460" y="852"/>
                    <a:pt x="1438" y="874"/>
                    <a:pt x="1410" y="874"/>
                  </a:cubicBezTo>
                  <a:cubicBezTo>
                    <a:pt x="1344" y="874"/>
                    <a:pt x="1344" y="874"/>
                    <a:pt x="1344" y="874"/>
                  </a:cubicBezTo>
                  <a:cubicBezTo>
                    <a:pt x="1323" y="874"/>
                    <a:pt x="1305" y="892"/>
                    <a:pt x="1305" y="913"/>
                  </a:cubicBezTo>
                  <a:cubicBezTo>
                    <a:pt x="1305" y="1030"/>
                    <a:pt x="1305" y="1030"/>
                    <a:pt x="1305" y="1030"/>
                  </a:cubicBezTo>
                  <a:cubicBezTo>
                    <a:pt x="1149" y="898"/>
                    <a:pt x="1149" y="898"/>
                    <a:pt x="1149" y="898"/>
                  </a:cubicBezTo>
                  <a:cubicBezTo>
                    <a:pt x="1131" y="883"/>
                    <a:pt x="1108" y="874"/>
                    <a:pt x="1084" y="874"/>
                  </a:cubicBezTo>
                  <a:cubicBezTo>
                    <a:pt x="637" y="874"/>
                    <a:pt x="637" y="874"/>
                    <a:pt x="637" y="874"/>
                  </a:cubicBezTo>
                  <a:cubicBezTo>
                    <a:pt x="610" y="874"/>
                    <a:pt x="587" y="852"/>
                    <a:pt x="587" y="824"/>
                  </a:cubicBezTo>
                  <a:cubicBezTo>
                    <a:pt x="587" y="345"/>
                    <a:pt x="587" y="345"/>
                    <a:pt x="587" y="345"/>
                  </a:cubicBezTo>
                  <a:cubicBezTo>
                    <a:pt x="587" y="318"/>
                    <a:pt x="610" y="295"/>
                    <a:pt x="637" y="295"/>
                  </a:cubicBezTo>
                  <a:cubicBezTo>
                    <a:pt x="1410" y="295"/>
                    <a:pt x="1410" y="295"/>
                    <a:pt x="1410" y="295"/>
                  </a:cubicBezTo>
                  <a:cubicBezTo>
                    <a:pt x="1438" y="295"/>
                    <a:pt x="1460" y="318"/>
                    <a:pt x="1460" y="345"/>
                  </a:cubicBezTo>
                  <a:lnTo>
                    <a:pt x="1460" y="82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13" name="Freeform 7"/>
            <p:cNvSpPr/>
            <p:nvPr/>
          </p:nvSpPr>
          <p:spPr bwMode="auto">
            <a:xfrm>
              <a:off x="6208713" y="3227388"/>
              <a:ext cx="1833563" cy="173037"/>
            </a:xfrm>
            <a:custGeom>
              <a:avLst/>
              <a:gdLst>
                <a:gd name="T0" fmla="*/ 489 w 489"/>
                <a:gd name="T1" fmla="*/ 23 h 46"/>
                <a:gd name="T2" fmla="*/ 467 w 489"/>
                <a:gd name="T3" fmla="*/ 46 h 46"/>
                <a:gd name="T4" fmla="*/ 23 w 489"/>
                <a:gd name="T5" fmla="*/ 46 h 46"/>
                <a:gd name="T6" fmla="*/ 0 w 489"/>
                <a:gd name="T7" fmla="*/ 23 h 46"/>
                <a:gd name="T8" fmla="*/ 23 w 489"/>
                <a:gd name="T9" fmla="*/ 0 h 46"/>
                <a:gd name="T10" fmla="*/ 467 w 489"/>
                <a:gd name="T11" fmla="*/ 0 h 46"/>
                <a:gd name="T12" fmla="*/ 489 w 489"/>
                <a:gd name="T13" fmla="*/ 23 h 46"/>
              </a:gdLst>
              <a:ahLst/>
              <a:cxnLst>
                <a:cxn ang="0">
                  <a:pos x="T0" y="T1"/>
                </a:cxn>
                <a:cxn ang="0">
                  <a:pos x="T2" y="T3"/>
                </a:cxn>
                <a:cxn ang="0">
                  <a:pos x="T4" y="T5"/>
                </a:cxn>
                <a:cxn ang="0">
                  <a:pos x="T6" y="T7"/>
                </a:cxn>
                <a:cxn ang="0">
                  <a:pos x="T8" y="T9"/>
                </a:cxn>
                <a:cxn ang="0">
                  <a:pos x="T10" y="T11"/>
                </a:cxn>
                <a:cxn ang="0">
                  <a:pos x="T12" y="T13"/>
                </a:cxn>
              </a:cxnLst>
              <a:rect l="0" t="0" r="r" b="b"/>
              <a:pathLst>
                <a:path w="489" h="46">
                  <a:moveTo>
                    <a:pt x="489" y="23"/>
                  </a:moveTo>
                  <a:cubicBezTo>
                    <a:pt x="489" y="35"/>
                    <a:pt x="479" y="46"/>
                    <a:pt x="467" y="46"/>
                  </a:cubicBezTo>
                  <a:cubicBezTo>
                    <a:pt x="23" y="46"/>
                    <a:pt x="23" y="46"/>
                    <a:pt x="23" y="46"/>
                  </a:cubicBezTo>
                  <a:cubicBezTo>
                    <a:pt x="10" y="46"/>
                    <a:pt x="0" y="35"/>
                    <a:pt x="0" y="23"/>
                  </a:cubicBezTo>
                  <a:cubicBezTo>
                    <a:pt x="0" y="10"/>
                    <a:pt x="10" y="0"/>
                    <a:pt x="23" y="0"/>
                  </a:cubicBezTo>
                  <a:cubicBezTo>
                    <a:pt x="467" y="0"/>
                    <a:pt x="467" y="0"/>
                    <a:pt x="467" y="0"/>
                  </a:cubicBezTo>
                  <a:cubicBezTo>
                    <a:pt x="479" y="0"/>
                    <a:pt x="489" y="10"/>
                    <a:pt x="489" y="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14" name="Freeform 8"/>
            <p:cNvSpPr/>
            <p:nvPr/>
          </p:nvSpPr>
          <p:spPr bwMode="auto">
            <a:xfrm>
              <a:off x="6208713" y="3786188"/>
              <a:ext cx="1833563" cy="168275"/>
            </a:xfrm>
            <a:custGeom>
              <a:avLst/>
              <a:gdLst>
                <a:gd name="T0" fmla="*/ 489 w 489"/>
                <a:gd name="T1" fmla="*/ 22 h 45"/>
                <a:gd name="T2" fmla="*/ 467 w 489"/>
                <a:gd name="T3" fmla="*/ 45 h 45"/>
                <a:gd name="T4" fmla="*/ 23 w 489"/>
                <a:gd name="T5" fmla="*/ 45 h 45"/>
                <a:gd name="T6" fmla="*/ 0 w 489"/>
                <a:gd name="T7" fmla="*/ 22 h 45"/>
                <a:gd name="T8" fmla="*/ 23 w 489"/>
                <a:gd name="T9" fmla="*/ 0 h 45"/>
                <a:gd name="T10" fmla="*/ 467 w 489"/>
                <a:gd name="T11" fmla="*/ 0 h 45"/>
                <a:gd name="T12" fmla="*/ 489 w 489"/>
                <a:gd name="T13" fmla="*/ 22 h 45"/>
              </a:gdLst>
              <a:ahLst/>
              <a:cxnLst>
                <a:cxn ang="0">
                  <a:pos x="T0" y="T1"/>
                </a:cxn>
                <a:cxn ang="0">
                  <a:pos x="T2" y="T3"/>
                </a:cxn>
                <a:cxn ang="0">
                  <a:pos x="T4" y="T5"/>
                </a:cxn>
                <a:cxn ang="0">
                  <a:pos x="T6" y="T7"/>
                </a:cxn>
                <a:cxn ang="0">
                  <a:pos x="T8" y="T9"/>
                </a:cxn>
                <a:cxn ang="0">
                  <a:pos x="T10" y="T11"/>
                </a:cxn>
                <a:cxn ang="0">
                  <a:pos x="T12" y="T13"/>
                </a:cxn>
              </a:cxnLst>
              <a:rect l="0" t="0" r="r" b="b"/>
              <a:pathLst>
                <a:path w="489" h="45">
                  <a:moveTo>
                    <a:pt x="489" y="22"/>
                  </a:moveTo>
                  <a:cubicBezTo>
                    <a:pt x="489" y="35"/>
                    <a:pt x="479" y="45"/>
                    <a:pt x="467" y="45"/>
                  </a:cubicBezTo>
                  <a:cubicBezTo>
                    <a:pt x="23" y="45"/>
                    <a:pt x="23" y="45"/>
                    <a:pt x="23" y="45"/>
                  </a:cubicBezTo>
                  <a:cubicBezTo>
                    <a:pt x="10" y="45"/>
                    <a:pt x="0" y="35"/>
                    <a:pt x="0" y="22"/>
                  </a:cubicBezTo>
                  <a:cubicBezTo>
                    <a:pt x="0" y="10"/>
                    <a:pt x="10" y="0"/>
                    <a:pt x="23" y="0"/>
                  </a:cubicBezTo>
                  <a:cubicBezTo>
                    <a:pt x="467" y="0"/>
                    <a:pt x="467" y="0"/>
                    <a:pt x="467" y="0"/>
                  </a:cubicBezTo>
                  <a:cubicBezTo>
                    <a:pt x="479" y="0"/>
                    <a:pt x="489" y="10"/>
                    <a:pt x="489"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15" name="Freeform 9"/>
            <p:cNvSpPr/>
            <p:nvPr/>
          </p:nvSpPr>
          <p:spPr bwMode="auto">
            <a:xfrm>
              <a:off x="3924301" y="1936750"/>
              <a:ext cx="1593850" cy="169862"/>
            </a:xfrm>
            <a:custGeom>
              <a:avLst/>
              <a:gdLst>
                <a:gd name="T0" fmla="*/ 425 w 425"/>
                <a:gd name="T1" fmla="*/ 22 h 45"/>
                <a:gd name="T2" fmla="*/ 403 w 425"/>
                <a:gd name="T3" fmla="*/ 45 h 45"/>
                <a:gd name="T4" fmla="*/ 23 w 425"/>
                <a:gd name="T5" fmla="*/ 45 h 45"/>
                <a:gd name="T6" fmla="*/ 0 w 425"/>
                <a:gd name="T7" fmla="*/ 22 h 45"/>
                <a:gd name="T8" fmla="*/ 23 w 425"/>
                <a:gd name="T9" fmla="*/ 0 h 45"/>
                <a:gd name="T10" fmla="*/ 403 w 425"/>
                <a:gd name="T11" fmla="*/ 0 h 45"/>
                <a:gd name="T12" fmla="*/ 425 w 425"/>
                <a:gd name="T13" fmla="*/ 22 h 45"/>
              </a:gdLst>
              <a:ahLst/>
              <a:cxnLst>
                <a:cxn ang="0">
                  <a:pos x="T0" y="T1"/>
                </a:cxn>
                <a:cxn ang="0">
                  <a:pos x="T2" y="T3"/>
                </a:cxn>
                <a:cxn ang="0">
                  <a:pos x="T4" y="T5"/>
                </a:cxn>
                <a:cxn ang="0">
                  <a:pos x="T6" y="T7"/>
                </a:cxn>
                <a:cxn ang="0">
                  <a:pos x="T8" y="T9"/>
                </a:cxn>
                <a:cxn ang="0">
                  <a:pos x="T10" y="T11"/>
                </a:cxn>
                <a:cxn ang="0">
                  <a:pos x="T12" y="T13"/>
                </a:cxn>
              </a:cxnLst>
              <a:rect l="0" t="0" r="r" b="b"/>
              <a:pathLst>
                <a:path w="425" h="45">
                  <a:moveTo>
                    <a:pt x="425" y="22"/>
                  </a:moveTo>
                  <a:cubicBezTo>
                    <a:pt x="425" y="35"/>
                    <a:pt x="415" y="45"/>
                    <a:pt x="403" y="45"/>
                  </a:cubicBezTo>
                  <a:cubicBezTo>
                    <a:pt x="23" y="45"/>
                    <a:pt x="23" y="45"/>
                    <a:pt x="23" y="45"/>
                  </a:cubicBezTo>
                  <a:cubicBezTo>
                    <a:pt x="11" y="45"/>
                    <a:pt x="0" y="35"/>
                    <a:pt x="0" y="22"/>
                  </a:cubicBezTo>
                  <a:cubicBezTo>
                    <a:pt x="0" y="10"/>
                    <a:pt x="11" y="0"/>
                    <a:pt x="23" y="0"/>
                  </a:cubicBezTo>
                  <a:cubicBezTo>
                    <a:pt x="403" y="0"/>
                    <a:pt x="403" y="0"/>
                    <a:pt x="403" y="0"/>
                  </a:cubicBezTo>
                  <a:cubicBezTo>
                    <a:pt x="415" y="0"/>
                    <a:pt x="425" y="10"/>
                    <a:pt x="425"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16" name="Freeform 10"/>
            <p:cNvSpPr/>
            <p:nvPr/>
          </p:nvSpPr>
          <p:spPr bwMode="auto">
            <a:xfrm>
              <a:off x="3924301" y="2371725"/>
              <a:ext cx="1136650" cy="169862"/>
            </a:xfrm>
            <a:custGeom>
              <a:avLst/>
              <a:gdLst>
                <a:gd name="T0" fmla="*/ 303 w 303"/>
                <a:gd name="T1" fmla="*/ 23 h 45"/>
                <a:gd name="T2" fmla="*/ 281 w 303"/>
                <a:gd name="T3" fmla="*/ 45 h 45"/>
                <a:gd name="T4" fmla="*/ 23 w 303"/>
                <a:gd name="T5" fmla="*/ 45 h 45"/>
                <a:gd name="T6" fmla="*/ 0 w 303"/>
                <a:gd name="T7" fmla="*/ 23 h 45"/>
                <a:gd name="T8" fmla="*/ 23 w 303"/>
                <a:gd name="T9" fmla="*/ 0 h 45"/>
                <a:gd name="T10" fmla="*/ 281 w 303"/>
                <a:gd name="T11" fmla="*/ 0 h 45"/>
                <a:gd name="T12" fmla="*/ 303 w 303"/>
                <a:gd name="T13" fmla="*/ 23 h 45"/>
              </a:gdLst>
              <a:ahLst/>
              <a:cxnLst>
                <a:cxn ang="0">
                  <a:pos x="T0" y="T1"/>
                </a:cxn>
                <a:cxn ang="0">
                  <a:pos x="T2" y="T3"/>
                </a:cxn>
                <a:cxn ang="0">
                  <a:pos x="T4" y="T5"/>
                </a:cxn>
                <a:cxn ang="0">
                  <a:pos x="T6" y="T7"/>
                </a:cxn>
                <a:cxn ang="0">
                  <a:pos x="T8" y="T9"/>
                </a:cxn>
                <a:cxn ang="0">
                  <a:pos x="T10" y="T11"/>
                </a:cxn>
                <a:cxn ang="0">
                  <a:pos x="T12" y="T13"/>
                </a:cxn>
              </a:cxnLst>
              <a:rect l="0" t="0" r="r" b="b"/>
              <a:pathLst>
                <a:path w="303" h="45">
                  <a:moveTo>
                    <a:pt x="303" y="23"/>
                  </a:moveTo>
                  <a:cubicBezTo>
                    <a:pt x="303" y="35"/>
                    <a:pt x="293" y="45"/>
                    <a:pt x="281" y="45"/>
                  </a:cubicBezTo>
                  <a:cubicBezTo>
                    <a:pt x="23" y="45"/>
                    <a:pt x="23" y="45"/>
                    <a:pt x="23" y="45"/>
                  </a:cubicBezTo>
                  <a:cubicBezTo>
                    <a:pt x="11" y="45"/>
                    <a:pt x="0" y="35"/>
                    <a:pt x="0" y="23"/>
                  </a:cubicBezTo>
                  <a:cubicBezTo>
                    <a:pt x="0" y="10"/>
                    <a:pt x="11" y="0"/>
                    <a:pt x="23" y="0"/>
                  </a:cubicBezTo>
                  <a:cubicBezTo>
                    <a:pt x="281" y="0"/>
                    <a:pt x="281" y="0"/>
                    <a:pt x="281" y="0"/>
                  </a:cubicBezTo>
                  <a:cubicBezTo>
                    <a:pt x="293" y="0"/>
                    <a:pt x="303" y="10"/>
                    <a:pt x="303" y="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a typeface="+mn-ea"/>
              </a:endParaRPr>
            </a:p>
          </p:txBody>
        </p:sp>
      </p:grpSp>
      <p:sp>
        <p:nvSpPr>
          <p:cNvPr id="18" name="Freeform 6"/>
          <p:cNvSpPr/>
          <p:nvPr userDrawn="1"/>
        </p:nvSpPr>
        <p:spPr bwMode="auto">
          <a:xfrm>
            <a:off x="3213039" y="296368"/>
            <a:ext cx="8978961" cy="864888"/>
          </a:xfrm>
          <a:custGeom>
            <a:avLst/>
            <a:gdLst>
              <a:gd name="T0" fmla="*/ 6409 w 6533"/>
              <a:gd name="T1" fmla="*/ 0 h 617"/>
              <a:gd name="T2" fmla="*/ 0 w 6533"/>
              <a:gd name="T3" fmla="*/ 0 h 617"/>
              <a:gd name="T4" fmla="*/ 126 w 6533"/>
              <a:gd name="T5" fmla="*/ 310 h 617"/>
              <a:gd name="T6" fmla="*/ 0 w 6533"/>
              <a:gd name="T7" fmla="*/ 617 h 617"/>
              <a:gd name="T8" fmla="*/ 6409 w 6533"/>
              <a:gd name="T9" fmla="*/ 617 h 617"/>
              <a:gd name="T10" fmla="*/ 6533 w 6533"/>
              <a:gd name="T11" fmla="*/ 310 h 617"/>
              <a:gd name="T12" fmla="*/ 6409 w 6533"/>
              <a:gd name="T13" fmla="*/ 0 h 617"/>
              <a:gd name="connsiteX0" fmla="*/ 9810 w 9810"/>
              <a:gd name="connsiteY0" fmla="*/ 0 h 10000"/>
              <a:gd name="connsiteX1" fmla="*/ 0 w 9810"/>
              <a:gd name="connsiteY1" fmla="*/ 0 h 10000"/>
              <a:gd name="connsiteX2" fmla="*/ 193 w 9810"/>
              <a:gd name="connsiteY2" fmla="*/ 5024 h 10000"/>
              <a:gd name="connsiteX3" fmla="*/ 0 w 9810"/>
              <a:gd name="connsiteY3" fmla="*/ 10000 h 10000"/>
              <a:gd name="connsiteX4" fmla="*/ 9810 w 9810"/>
              <a:gd name="connsiteY4" fmla="*/ 10000 h 10000"/>
              <a:gd name="connsiteX5" fmla="*/ 7589 w 9810"/>
              <a:gd name="connsiteY5" fmla="*/ 5574 h 10000"/>
              <a:gd name="connsiteX6" fmla="*/ 9810 w 9810"/>
              <a:gd name="connsiteY6" fmla="*/ 0 h 10000"/>
              <a:gd name="connsiteX0-1" fmla="*/ 7021 w 10000"/>
              <a:gd name="connsiteY0-2" fmla="*/ 0 h 10000"/>
              <a:gd name="connsiteX1-3" fmla="*/ 0 w 10000"/>
              <a:gd name="connsiteY1-4" fmla="*/ 0 h 10000"/>
              <a:gd name="connsiteX2-5" fmla="*/ 197 w 10000"/>
              <a:gd name="connsiteY2-6" fmla="*/ 5024 h 10000"/>
              <a:gd name="connsiteX3-7" fmla="*/ 0 w 10000"/>
              <a:gd name="connsiteY3-8" fmla="*/ 10000 h 10000"/>
              <a:gd name="connsiteX4-9" fmla="*/ 10000 w 10000"/>
              <a:gd name="connsiteY4-10" fmla="*/ 10000 h 10000"/>
              <a:gd name="connsiteX5-11" fmla="*/ 7736 w 10000"/>
              <a:gd name="connsiteY5-12" fmla="*/ 5574 h 10000"/>
              <a:gd name="connsiteX6-13" fmla="*/ 7021 w 10000"/>
              <a:gd name="connsiteY6-14" fmla="*/ 0 h 10000"/>
              <a:gd name="connsiteX0-15" fmla="*/ 7021 w 7736"/>
              <a:gd name="connsiteY0-16" fmla="*/ 0 h 10038"/>
              <a:gd name="connsiteX1-17" fmla="*/ 0 w 7736"/>
              <a:gd name="connsiteY1-18" fmla="*/ 0 h 10038"/>
              <a:gd name="connsiteX2-19" fmla="*/ 197 w 7736"/>
              <a:gd name="connsiteY2-20" fmla="*/ 5024 h 10038"/>
              <a:gd name="connsiteX3-21" fmla="*/ 0 w 7736"/>
              <a:gd name="connsiteY3-22" fmla="*/ 10000 h 10038"/>
              <a:gd name="connsiteX4-23" fmla="*/ 7017 w 7736"/>
              <a:gd name="connsiteY4-24" fmla="*/ 10038 h 10038"/>
              <a:gd name="connsiteX5-25" fmla="*/ 7736 w 7736"/>
              <a:gd name="connsiteY5-26" fmla="*/ 5574 h 10038"/>
              <a:gd name="connsiteX6-27" fmla="*/ 7021 w 7736"/>
              <a:gd name="connsiteY6-28" fmla="*/ 0 h 10038"/>
              <a:gd name="connsiteX0-29" fmla="*/ 9076 w 9316"/>
              <a:gd name="connsiteY0-30" fmla="*/ 0 h 10000"/>
              <a:gd name="connsiteX1-31" fmla="*/ 0 w 9316"/>
              <a:gd name="connsiteY1-32" fmla="*/ 0 h 10000"/>
              <a:gd name="connsiteX2-33" fmla="*/ 255 w 9316"/>
              <a:gd name="connsiteY2-34" fmla="*/ 5005 h 10000"/>
              <a:gd name="connsiteX3-35" fmla="*/ 0 w 9316"/>
              <a:gd name="connsiteY3-36" fmla="*/ 9962 h 10000"/>
              <a:gd name="connsiteX4-37" fmla="*/ 9071 w 9316"/>
              <a:gd name="connsiteY4-38" fmla="*/ 10000 h 10000"/>
              <a:gd name="connsiteX5-39" fmla="*/ 9316 w 9316"/>
              <a:gd name="connsiteY5-40" fmla="*/ 5668 h 10000"/>
              <a:gd name="connsiteX6-41" fmla="*/ 9076 w 9316"/>
              <a:gd name="connsiteY6-42" fmla="*/ 0 h 10000"/>
              <a:gd name="connsiteX0-43" fmla="*/ 9742 w 10000"/>
              <a:gd name="connsiteY0-44" fmla="*/ 0 h 10000"/>
              <a:gd name="connsiteX1-45" fmla="*/ 0 w 10000"/>
              <a:gd name="connsiteY1-46" fmla="*/ 0 h 10000"/>
              <a:gd name="connsiteX2-47" fmla="*/ 274 w 10000"/>
              <a:gd name="connsiteY2-48" fmla="*/ 5005 h 10000"/>
              <a:gd name="connsiteX3-49" fmla="*/ 0 w 10000"/>
              <a:gd name="connsiteY3-50" fmla="*/ 9962 h 10000"/>
              <a:gd name="connsiteX4-51" fmla="*/ 9737 w 10000"/>
              <a:gd name="connsiteY4-52" fmla="*/ 10000 h 10000"/>
              <a:gd name="connsiteX5-53" fmla="*/ 10000 w 10000"/>
              <a:gd name="connsiteY5-54" fmla="*/ 5668 h 10000"/>
              <a:gd name="connsiteX6-55" fmla="*/ 9742 w 10000"/>
              <a:gd name="connsiteY6-56" fmla="*/ 0 h 10000"/>
              <a:gd name="connsiteX0-57" fmla="*/ 9742 w 9877"/>
              <a:gd name="connsiteY0-58" fmla="*/ 0 h 10000"/>
              <a:gd name="connsiteX1-59" fmla="*/ 0 w 9877"/>
              <a:gd name="connsiteY1-60" fmla="*/ 0 h 10000"/>
              <a:gd name="connsiteX2-61" fmla="*/ 274 w 9877"/>
              <a:gd name="connsiteY2-62" fmla="*/ 5005 h 10000"/>
              <a:gd name="connsiteX3-63" fmla="*/ 0 w 9877"/>
              <a:gd name="connsiteY3-64" fmla="*/ 9962 h 10000"/>
              <a:gd name="connsiteX4-65" fmla="*/ 9737 w 9877"/>
              <a:gd name="connsiteY4-66" fmla="*/ 10000 h 10000"/>
              <a:gd name="connsiteX5-67" fmla="*/ 9738 w 9877"/>
              <a:gd name="connsiteY5-68" fmla="*/ 5783 h 10000"/>
              <a:gd name="connsiteX6-69" fmla="*/ 9742 w 9877"/>
              <a:gd name="connsiteY6-70" fmla="*/ 0 h 10000"/>
              <a:gd name="connsiteX0-71" fmla="*/ 9863 w 9991"/>
              <a:gd name="connsiteY0-72" fmla="*/ 0 h 10000"/>
              <a:gd name="connsiteX1-73" fmla="*/ 0 w 9991"/>
              <a:gd name="connsiteY1-74" fmla="*/ 0 h 10000"/>
              <a:gd name="connsiteX2-75" fmla="*/ 277 w 9991"/>
              <a:gd name="connsiteY2-76" fmla="*/ 5005 h 10000"/>
              <a:gd name="connsiteX3-77" fmla="*/ 0 w 9991"/>
              <a:gd name="connsiteY3-78" fmla="*/ 9962 h 10000"/>
              <a:gd name="connsiteX4-79" fmla="*/ 9858 w 9991"/>
              <a:gd name="connsiteY4-80" fmla="*/ 10000 h 10000"/>
              <a:gd name="connsiteX5-81" fmla="*/ 9817 w 9991"/>
              <a:gd name="connsiteY5-82" fmla="*/ 5783 h 10000"/>
              <a:gd name="connsiteX6-83" fmla="*/ 9863 w 9991"/>
              <a:gd name="connsiteY6-84" fmla="*/ 0 h 10000"/>
              <a:gd name="connsiteX0-85" fmla="*/ 9872 w 10014"/>
              <a:gd name="connsiteY0-86" fmla="*/ 0 h 10000"/>
              <a:gd name="connsiteX1-87" fmla="*/ 0 w 10014"/>
              <a:gd name="connsiteY1-88" fmla="*/ 0 h 10000"/>
              <a:gd name="connsiteX2-89" fmla="*/ 277 w 10014"/>
              <a:gd name="connsiteY2-90" fmla="*/ 5005 h 10000"/>
              <a:gd name="connsiteX3-91" fmla="*/ 0 w 10014"/>
              <a:gd name="connsiteY3-92" fmla="*/ 9962 h 10000"/>
              <a:gd name="connsiteX4-93" fmla="*/ 9867 w 10014"/>
              <a:gd name="connsiteY4-94" fmla="*/ 10000 h 10000"/>
              <a:gd name="connsiteX5-95" fmla="*/ 9890 w 10014"/>
              <a:gd name="connsiteY5-96" fmla="*/ 5745 h 10000"/>
              <a:gd name="connsiteX6-97" fmla="*/ 9872 w 10014"/>
              <a:gd name="connsiteY6-98" fmla="*/ 0 h 10000"/>
              <a:gd name="connsiteX0-99" fmla="*/ 9872 w 10030"/>
              <a:gd name="connsiteY0-100" fmla="*/ 0 h 10000"/>
              <a:gd name="connsiteX1-101" fmla="*/ 0 w 10030"/>
              <a:gd name="connsiteY1-102" fmla="*/ 0 h 10000"/>
              <a:gd name="connsiteX2-103" fmla="*/ 277 w 10030"/>
              <a:gd name="connsiteY2-104" fmla="*/ 5005 h 10000"/>
              <a:gd name="connsiteX3-105" fmla="*/ 0 w 10030"/>
              <a:gd name="connsiteY3-106" fmla="*/ 9962 h 10000"/>
              <a:gd name="connsiteX4-107" fmla="*/ 9867 w 10030"/>
              <a:gd name="connsiteY4-108" fmla="*/ 10000 h 10000"/>
              <a:gd name="connsiteX5-109" fmla="*/ 9890 w 10030"/>
              <a:gd name="connsiteY5-110" fmla="*/ 5745 h 10000"/>
              <a:gd name="connsiteX6-111" fmla="*/ 9872 w 10030"/>
              <a:gd name="connsiteY6-112" fmla="*/ 0 h 10000"/>
              <a:gd name="connsiteX0-113" fmla="*/ 9872 w 9921"/>
              <a:gd name="connsiteY0-114" fmla="*/ 0 h 10000"/>
              <a:gd name="connsiteX1-115" fmla="*/ 0 w 9921"/>
              <a:gd name="connsiteY1-116" fmla="*/ 0 h 10000"/>
              <a:gd name="connsiteX2-117" fmla="*/ 277 w 9921"/>
              <a:gd name="connsiteY2-118" fmla="*/ 5005 h 10000"/>
              <a:gd name="connsiteX3-119" fmla="*/ 0 w 9921"/>
              <a:gd name="connsiteY3-120" fmla="*/ 9962 h 10000"/>
              <a:gd name="connsiteX4-121" fmla="*/ 9867 w 9921"/>
              <a:gd name="connsiteY4-122" fmla="*/ 10000 h 10000"/>
              <a:gd name="connsiteX5-123" fmla="*/ 9890 w 9921"/>
              <a:gd name="connsiteY5-124" fmla="*/ 5745 h 10000"/>
              <a:gd name="connsiteX6-125" fmla="*/ 9872 w 9921"/>
              <a:gd name="connsiteY6-126" fmla="*/ 0 h 10000"/>
              <a:gd name="connsiteX0-127" fmla="*/ 9951 w 9974"/>
              <a:gd name="connsiteY0-128" fmla="*/ 0 h 10000"/>
              <a:gd name="connsiteX1-129" fmla="*/ 0 w 9974"/>
              <a:gd name="connsiteY1-130" fmla="*/ 0 h 10000"/>
              <a:gd name="connsiteX2-131" fmla="*/ 279 w 9974"/>
              <a:gd name="connsiteY2-132" fmla="*/ 5005 h 10000"/>
              <a:gd name="connsiteX3-133" fmla="*/ 0 w 9974"/>
              <a:gd name="connsiteY3-134" fmla="*/ 9962 h 10000"/>
              <a:gd name="connsiteX4-135" fmla="*/ 9946 w 9974"/>
              <a:gd name="connsiteY4-136" fmla="*/ 10000 h 10000"/>
              <a:gd name="connsiteX5-137" fmla="*/ 9969 w 9974"/>
              <a:gd name="connsiteY5-138" fmla="*/ 5745 h 10000"/>
              <a:gd name="connsiteX6-139" fmla="*/ 9951 w 9974"/>
              <a:gd name="connsiteY6-140" fmla="*/ 0 h 10000"/>
              <a:gd name="connsiteX0-141" fmla="*/ 9977 w 10001"/>
              <a:gd name="connsiteY0-142" fmla="*/ 0 h 10000"/>
              <a:gd name="connsiteX1-143" fmla="*/ 0 w 10001"/>
              <a:gd name="connsiteY1-144" fmla="*/ 0 h 10000"/>
              <a:gd name="connsiteX2-145" fmla="*/ 280 w 10001"/>
              <a:gd name="connsiteY2-146" fmla="*/ 5005 h 10000"/>
              <a:gd name="connsiteX3-147" fmla="*/ 0 w 10001"/>
              <a:gd name="connsiteY3-148" fmla="*/ 9962 h 10000"/>
              <a:gd name="connsiteX4-149" fmla="*/ 9972 w 10001"/>
              <a:gd name="connsiteY4-150" fmla="*/ 10000 h 10000"/>
              <a:gd name="connsiteX5-151" fmla="*/ 9995 w 10001"/>
              <a:gd name="connsiteY5-152" fmla="*/ 5745 h 10000"/>
              <a:gd name="connsiteX6-153" fmla="*/ 9977 w 10001"/>
              <a:gd name="connsiteY6-154" fmla="*/ 0 h 10000"/>
              <a:gd name="connsiteX0-155" fmla="*/ 9977 w 10001"/>
              <a:gd name="connsiteY0-156" fmla="*/ 0 h 10000"/>
              <a:gd name="connsiteX1-157" fmla="*/ 0 w 10001"/>
              <a:gd name="connsiteY1-158" fmla="*/ 0 h 10000"/>
              <a:gd name="connsiteX2-159" fmla="*/ 280 w 10001"/>
              <a:gd name="connsiteY2-160" fmla="*/ 5005 h 10000"/>
              <a:gd name="connsiteX3-161" fmla="*/ 0 w 10001"/>
              <a:gd name="connsiteY3-162" fmla="*/ 9962 h 10000"/>
              <a:gd name="connsiteX4-163" fmla="*/ 9972 w 10001"/>
              <a:gd name="connsiteY4-164" fmla="*/ 10000 h 10000"/>
              <a:gd name="connsiteX5-165" fmla="*/ 9995 w 10001"/>
              <a:gd name="connsiteY5-166" fmla="*/ 5745 h 10000"/>
              <a:gd name="connsiteX6-167" fmla="*/ 9977 w 10001"/>
              <a:gd name="connsiteY6-168" fmla="*/ 0 h 10000"/>
              <a:gd name="connsiteX0-169" fmla="*/ 9977 w 10001"/>
              <a:gd name="connsiteY0-170" fmla="*/ 0 h 10000"/>
              <a:gd name="connsiteX1-171" fmla="*/ 0 w 10001"/>
              <a:gd name="connsiteY1-172" fmla="*/ 0 h 10000"/>
              <a:gd name="connsiteX2-173" fmla="*/ 280 w 10001"/>
              <a:gd name="connsiteY2-174" fmla="*/ 5005 h 10000"/>
              <a:gd name="connsiteX3-175" fmla="*/ 0 w 10001"/>
              <a:gd name="connsiteY3-176" fmla="*/ 9962 h 10000"/>
              <a:gd name="connsiteX4-177" fmla="*/ 9972 w 10001"/>
              <a:gd name="connsiteY4-178" fmla="*/ 10000 h 10000"/>
              <a:gd name="connsiteX5-179" fmla="*/ 9995 w 10001"/>
              <a:gd name="connsiteY5-180" fmla="*/ 5745 h 10000"/>
              <a:gd name="connsiteX6-181" fmla="*/ 9977 w 10001"/>
              <a:gd name="connsiteY6-182" fmla="*/ 0 h 10000"/>
              <a:gd name="connsiteX0-183" fmla="*/ 9977 w 9995"/>
              <a:gd name="connsiteY0-184" fmla="*/ 0 h 10000"/>
              <a:gd name="connsiteX1-185" fmla="*/ 0 w 9995"/>
              <a:gd name="connsiteY1-186" fmla="*/ 0 h 10000"/>
              <a:gd name="connsiteX2-187" fmla="*/ 280 w 9995"/>
              <a:gd name="connsiteY2-188" fmla="*/ 5005 h 10000"/>
              <a:gd name="connsiteX3-189" fmla="*/ 0 w 9995"/>
              <a:gd name="connsiteY3-190" fmla="*/ 9962 h 10000"/>
              <a:gd name="connsiteX4-191" fmla="*/ 9972 w 9995"/>
              <a:gd name="connsiteY4-192" fmla="*/ 10000 h 10000"/>
              <a:gd name="connsiteX5-193" fmla="*/ 9995 w 9995"/>
              <a:gd name="connsiteY5-194" fmla="*/ 5745 h 10000"/>
              <a:gd name="connsiteX6-195" fmla="*/ 9977 w 9995"/>
              <a:gd name="connsiteY6-196" fmla="*/ 0 h 10000"/>
              <a:gd name="connsiteX0-197" fmla="*/ 9999 w 10000"/>
              <a:gd name="connsiteY0-198" fmla="*/ 0 h 10000"/>
              <a:gd name="connsiteX1-199" fmla="*/ 0 w 10000"/>
              <a:gd name="connsiteY1-200" fmla="*/ 0 h 10000"/>
              <a:gd name="connsiteX2-201" fmla="*/ 280 w 10000"/>
              <a:gd name="connsiteY2-202" fmla="*/ 5005 h 10000"/>
              <a:gd name="connsiteX3-203" fmla="*/ 0 w 10000"/>
              <a:gd name="connsiteY3-204" fmla="*/ 9962 h 10000"/>
              <a:gd name="connsiteX4-205" fmla="*/ 9977 w 10000"/>
              <a:gd name="connsiteY4-206" fmla="*/ 10000 h 10000"/>
              <a:gd name="connsiteX5-207" fmla="*/ 10000 w 10000"/>
              <a:gd name="connsiteY5-208" fmla="*/ 5745 h 10000"/>
              <a:gd name="connsiteX6-209" fmla="*/ 9999 w 10000"/>
              <a:gd name="connsiteY6-210" fmla="*/ 0 h 10000"/>
              <a:gd name="connsiteX0-211" fmla="*/ 9999 w 10004"/>
              <a:gd name="connsiteY0-212" fmla="*/ 0 h 10000"/>
              <a:gd name="connsiteX1-213" fmla="*/ 0 w 10004"/>
              <a:gd name="connsiteY1-214" fmla="*/ 0 h 10000"/>
              <a:gd name="connsiteX2-215" fmla="*/ 280 w 10004"/>
              <a:gd name="connsiteY2-216" fmla="*/ 5005 h 10000"/>
              <a:gd name="connsiteX3-217" fmla="*/ 0 w 10004"/>
              <a:gd name="connsiteY3-218" fmla="*/ 9962 h 10000"/>
              <a:gd name="connsiteX4-219" fmla="*/ 10000 w 10004"/>
              <a:gd name="connsiteY4-220" fmla="*/ 10000 h 10000"/>
              <a:gd name="connsiteX5-221" fmla="*/ 10000 w 10004"/>
              <a:gd name="connsiteY5-222" fmla="*/ 5745 h 10000"/>
              <a:gd name="connsiteX6-223" fmla="*/ 9999 w 10004"/>
              <a:gd name="connsiteY6-224" fmla="*/ 0 h 10000"/>
              <a:gd name="connsiteX0-225" fmla="*/ 9999 w 10000"/>
              <a:gd name="connsiteY0-226" fmla="*/ 0 h 10000"/>
              <a:gd name="connsiteX1-227" fmla="*/ 0 w 10000"/>
              <a:gd name="connsiteY1-228" fmla="*/ 0 h 10000"/>
              <a:gd name="connsiteX2-229" fmla="*/ 280 w 10000"/>
              <a:gd name="connsiteY2-230" fmla="*/ 5005 h 10000"/>
              <a:gd name="connsiteX3-231" fmla="*/ 0 w 10000"/>
              <a:gd name="connsiteY3-232" fmla="*/ 9962 h 10000"/>
              <a:gd name="connsiteX4-233" fmla="*/ 10000 w 10000"/>
              <a:gd name="connsiteY4-234" fmla="*/ 10000 h 10000"/>
              <a:gd name="connsiteX5-235" fmla="*/ 10000 w 10000"/>
              <a:gd name="connsiteY5-236" fmla="*/ 5745 h 10000"/>
              <a:gd name="connsiteX6-237" fmla="*/ 9999 w 10000"/>
              <a:gd name="connsiteY6-238" fmla="*/ 0 h 10000"/>
              <a:gd name="connsiteX0-239" fmla="*/ 14796 w 14796"/>
              <a:gd name="connsiteY0-240" fmla="*/ 0 h 10000"/>
              <a:gd name="connsiteX1-241" fmla="*/ 0 w 14796"/>
              <a:gd name="connsiteY1-242" fmla="*/ 0 h 10000"/>
              <a:gd name="connsiteX2-243" fmla="*/ 280 w 14796"/>
              <a:gd name="connsiteY2-244" fmla="*/ 5005 h 10000"/>
              <a:gd name="connsiteX3-245" fmla="*/ 0 w 14796"/>
              <a:gd name="connsiteY3-246" fmla="*/ 9962 h 10000"/>
              <a:gd name="connsiteX4-247" fmla="*/ 10000 w 14796"/>
              <a:gd name="connsiteY4-248" fmla="*/ 10000 h 10000"/>
              <a:gd name="connsiteX5-249" fmla="*/ 10000 w 14796"/>
              <a:gd name="connsiteY5-250" fmla="*/ 5745 h 10000"/>
              <a:gd name="connsiteX6-251" fmla="*/ 14796 w 14796"/>
              <a:gd name="connsiteY6-252" fmla="*/ 0 h 10000"/>
              <a:gd name="connsiteX0-253" fmla="*/ 14796 w 14796"/>
              <a:gd name="connsiteY0-254" fmla="*/ 0 h 9968"/>
              <a:gd name="connsiteX1-255" fmla="*/ 0 w 14796"/>
              <a:gd name="connsiteY1-256" fmla="*/ 0 h 9968"/>
              <a:gd name="connsiteX2-257" fmla="*/ 280 w 14796"/>
              <a:gd name="connsiteY2-258" fmla="*/ 5005 h 9968"/>
              <a:gd name="connsiteX3-259" fmla="*/ 0 w 14796"/>
              <a:gd name="connsiteY3-260" fmla="*/ 9962 h 9968"/>
              <a:gd name="connsiteX4-261" fmla="*/ 14788 w 14796"/>
              <a:gd name="connsiteY4-262" fmla="*/ 9968 h 9968"/>
              <a:gd name="connsiteX5-263" fmla="*/ 10000 w 14796"/>
              <a:gd name="connsiteY5-264" fmla="*/ 5745 h 9968"/>
              <a:gd name="connsiteX6-265" fmla="*/ 14796 w 14796"/>
              <a:gd name="connsiteY6-266" fmla="*/ 0 h 9968"/>
              <a:gd name="connsiteX0-267" fmla="*/ 10000 w 10000"/>
              <a:gd name="connsiteY0-268" fmla="*/ 0 h 10000"/>
              <a:gd name="connsiteX1-269" fmla="*/ 0 w 10000"/>
              <a:gd name="connsiteY1-270" fmla="*/ 0 h 10000"/>
              <a:gd name="connsiteX2-271" fmla="*/ 189 w 10000"/>
              <a:gd name="connsiteY2-272" fmla="*/ 5021 h 10000"/>
              <a:gd name="connsiteX3-273" fmla="*/ 0 w 10000"/>
              <a:gd name="connsiteY3-274" fmla="*/ 9994 h 10000"/>
              <a:gd name="connsiteX4-275" fmla="*/ 9995 w 10000"/>
              <a:gd name="connsiteY4-276" fmla="*/ 10000 h 10000"/>
              <a:gd name="connsiteX5-277" fmla="*/ 9998 w 10000"/>
              <a:gd name="connsiteY5-278" fmla="*/ 6152 h 10000"/>
              <a:gd name="connsiteX6-279" fmla="*/ 10000 w 10000"/>
              <a:gd name="connsiteY6-280" fmla="*/ 0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0000" h="10000">
                <a:moveTo>
                  <a:pt x="10000" y="0"/>
                </a:moveTo>
                <a:lnTo>
                  <a:pt x="0" y="0"/>
                </a:lnTo>
                <a:cubicBezTo>
                  <a:pt x="62" y="1674"/>
                  <a:pt x="124" y="3347"/>
                  <a:pt x="189" y="5021"/>
                </a:cubicBezTo>
                <a:cubicBezTo>
                  <a:pt x="124" y="6679"/>
                  <a:pt x="62" y="8336"/>
                  <a:pt x="0" y="9994"/>
                </a:cubicBezTo>
                <a:lnTo>
                  <a:pt x="9995" y="10000"/>
                </a:lnTo>
                <a:cubicBezTo>
                  <a:pt x="9993" y="8184"/>
                  <a:pt x="9998" y="8051"/>
                  <a:pt x="9998" y="6152"/>
                </a:cubicBezTo>
                <a:cubicBezTo>
                  <a:pt x="9996" y="3296"/>
                  <a:pt x="10001" y="2674"/>
                  <a:pt x="10000" y="0"/>
                </a:cubicBez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latin typeface="+mn-ea"/>
              <a:ea typeface="+mn-ea"/>
            </a:endParaRPr>
          </a:p>
        </p:txBody>
      </p:sp>
      <p:sp>
        <p:nvSpPr>
          <p:cNvPr id="19" name="Freeform 11"/>
          <p:cNvSpPr/>
          <p:nvPr userDrawn="1"/>
        </p:nvSpPr>
        <p:spPr bwMode="auto">
          <a:xfrm>
            <a:off x="310766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latin typeface="+mn-ea"/>
              <a:ea typeface="+mn-ea"/>
            </a:endParaRPr>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203.xml><?xml version="1.0" encoding="utf-8"?>
<p:sldLayout xmlns:a="http://schemas.openxmlformats.org/drawingml/2006/main" xmlns:r="http://schemas.openxmlformats.org/officeDocument/2006/relationships" xmlns:p="http://schemas.openxmlformats.org/presentationml/2006/main" userDrawn="1">
  <p:cSld name="4#目标">
    <p:spTree>
      <p:nvGrpSpPr>
        <p:cNvPr id="1" name=""/>
        <p:cNvGrpSpPr/>
        <p:nvPr/>
      </p:nvGrpSpPr>
      <p:grpSpPr>
        <a:xfrm>
          <a:off x="0" y="0"/>
          <a:ext cx="0" cy="0"/>
          <a:chOff x="0" y="0"/>
          <a:chExt cx="0" cy="0"/>
        </a:xfrm>
      </p:grpSpPr>
      <p:sp>
        <p:nvSpPr>
          <p:cNvPr id="3" name="内容占位符 2"/>
          <p:cNvSpPr>
            <a:spLocks noGrp="1"/>
          </p:cNvSpPr>
          <p:nvPr>
            <p:ph idx="1" hasCustomPrompt="1"/>
          </p:nvPr>
        </p:nvSpPr>
        <p:spPr>
          <a:xfrm>
            <a:off x="912284" y="1233487"/>
            <a:ext cx="10558800" cy="4680000"/>
          </a:xfrm>
        </p:spPr>
        <p:txBody>
          <a:bodyPr/>
          <a:lstStyle>
            <a:lvl1pPr marL="301625" marR="0" indent="-301625" algn="just" defTabSz="802005" rtl="0" eaLnBrk="1" fontAlgn="base" latinLnBrk="0" hangingPunct="1">
              <a:lnSpc>
                <a:spcPct val="140000"/>
              </a:lnSpc>
              <a:spcBef>
                <a:spcPct val="30000"/>
              </a:spcBef>
              <a:spcAft>
                <a:spcPct val="0"/>
              </a:spcAft>
              <a:buClr>
                <a:srgbClr val="808080"/>
              </a:buClr>
              <a:buSzPct val="60000"/>
              <a:buFont typeface="Wingdings" panose="05000000000000000000" pitchFamily="2" charset="2"/>
              <a:buChar char="l"/>
              <a:defRPr>
                <a:latin typeface="+mn-ea"/>
                <a:ea typeface="+mn-ea"/>
                <a:cs typeface="Arial" panose="020B0604020202020204" pitchFamily="34" charset="0"/>
              </a:defRPr>
            </a:lvl1pPr>
            <a:lvl2pPr algn="just" eaLnBrk="1" hangingPunct="1">
              <a:defRPr>
                <a:latin typeface="+mn-ea"/>
                <a:ea typeface="+mn-ea"/>
                <a:cs typeface="Arial" panose="020B0604020202020204" pitchFamily="34" charset="0"/>
              </a:defRPr>
            </a:lvl2pPr>
            <a:lvl3pPr algn="just" eaLnBrk="1" hangingPunct="1">
              <a:defRPr>
                <a:latin typeface="+mn-ea"/>
                <a:ea typeface="+mn-ea"/>
                <a:cs typeface="Arial" panose="020B0604020202020204" pitchFamily="34" charset="0"/>
              </a:defRPr>
            </a:lvl3pPr>
            <a:lvl4pPr algn="just" eaLnBrk="1" hangingPunct="1">
              <a:defRPr>
                <a:latin typeface="+mn-ea"/>
                <a:ea typeface="+mn-ea"/>
                <a:cs typeface="Arial" panose="020B0604020202020204" pitchFamily="34" charset="0"/>
              </a:defRPr>
            </a:lvl4pPr>
            <a:lvl5pPr algn="just" eaLnBrk="1" hangingPunct="1">
              <a:defRPr>
                <a:latin typeface="+mn-ea"/>
                <a:ea typeface="+mn-ea"/>
                <a:cs typeface="Arial" panose="020B0604020202020204" pitchFamily="34" charset="0"/>
              </a:defRPr>
            </a:lvl5pPr>
          </a:lstStyle>
          <a:p>
            <a:pPr marL="301625" marR="0" lvl="0" indent="-301625" algn="l" defTabSz="802005" rtl="0" eaLnBrk="0" fontAlgn="base" latinLnBrk="0" hangingPunct="0">
              <a:lnSpc>
                <a:spcPct val="140000"/>
              </a:lnSpc>
              <a:spcBef>
                <a:spcPct val="30000"/>
              </a:spcBef>
              <a:spcAft>
                <a:spcPct val="0"/>
              </a:spcAft>
              <a:buClr>
                <a:srgbClr val="808080"/>
              </a:buClr>
              <a:buSzPct val="60000"/>
              <a:buFont typeface="Wingdings" panose="05000000000000000000" pitchFamily="2" charset="2"/>
              <a:buChar char="l"/>
              <a:defRPr/>
            </a:pPr>
            <a:r>
              <a:rPr kumimoji="0" lang="zh-CN" altLang="en-US" sz="2200" b="0" i="0" u="none" strike="noStrike" kern="0" cap="none" spc="0" normalizeH="0" baseline="0" noProof="0" dirty="0">
                <a:ln>
                  <a:noFill/>
                </a:ln>
                <a:solidFill>
                  <a:srgbClr val="000000"/>
                </a:solidFill>
                <a:effectLst/>
                <a:uLnTx/>
                <a:uFillTx/>
                <a:latin typeface="+mn-lt"/>
                <a:ea typeface="+mn-ea"/>
                <a:cs typeface="+mn-cs"/>
              </a:rPr>
              <a:t>学完本课程后，您将能够：</a:t>
            </a:r>
            <a:endParaRPr kumimoji="0" lang="zh-CN" altLang="en-US" sz="2200" b="0" i="0" u="none" strike="noStrike" kern="0" cap="none" spc="0" normalizeH="0" baseline="0" noProof="0" dirty="0">
              <a:ln>
                <a:noFill/>
              </a:ln>
              <a:solidFill>
                <a:srgbClr val="000000"/>
              </a:solidFill>
              <a:effectLst/>
              <a:uLnTx/>
              <a:uFillTx/>
              <a:latin typeface="+mn-lt"/>
              <a:ea typeface="+mn-ea"/>
              <a:cs typeface="+mn-cs"/>
            </a:endParaRPr>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7" name="TextBox 10"/>
          <p:cNvSpPr txBox="1"/>
          <p:nvPr userDrawn="1"/>
        </p:nvSpPr>
        <p:spPr bwMode="auto">
          <a:xfrm>
            <a:off x="1595500" y="408779"/>
            <a:ext cx="1665402" cy="639559"/>
          </a:xfrm>
          <a:prstGeom prst="rect">
            <a:avLst/>
          </a:prstGeom>
          <a:noFill/>
          <a:ln w="9525">
            <a:noFill/>
            <a:miter lim="800000"/>
          </a:ln>
        </p:spPr>
        <p:txBody>
          <a:bodyPr wrap="square" lIns="99980" tIns="49987" rIns="99980" bIns="49987" rtlCol="0">
            <a:spAutoFit/>
          </a:bodyPr>
          <a:lstStyle/>
          <a:p>
            <a:pPr defTabSz="1001395" eaLnBrk="0" hangingPunct="0"/>
            <a:r>
              <a:rPr lang="zh-CN" altLang="en-US" sz="3500" b="1" dirty="0">
                <a:solidFill>
                  <a:schemeClr val="tx1">
                    <a:lumMod val="75000"/>
                    <a:lumOff val="25000"/>
                  </a:schemeClr>
                </a:solidFill>
                <a:latin typeface="+mn-ea"/>
                <a:ea typeface="+mn-ea"/>
                <a:cs typeface="Arial" panose="020B0604020202020204" pitchFamily="34" charset="0"/>
              </a:rPr>
              <a:t>目标</a:t>
            </a:r>
            <a:endParaRPr lang="en-US" altLang="zh-CN" sz="3500" b="1" dirty="0">
              <a:solidFill>
                <a:schemeClr val="tx1">
                  <a:lumMod val="75000"/>
                  <a:lumOff val="25000"/>
                </a:schemeClr>
              </a:solidFill>
              <a:latin typeface="+mn-ea"/>
              <a:ea typeface="+mn-ea"/>
              <a:cs typeface="Arial" panose="020B0604020202020204" pitchFamily="34" charset="0"/>
            </a:endParaRPr>
          </a:p>
        </p:txBody>
      </p:sp>
      <p:sp>
        <p:nvSpPr>
          <p:cNvPr id="8"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latin typeface="+mn-ea"/>
              <a:ea typeface="+mn-ea"/>
            </a:endParaRPr>
          </a:p>
        </p:txBody>
      </p:sp>
      <p:sp>
        <p:nvSpPr>
          <p:cNvPr id="9"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latin typeface="+mn-ea"/>
              <a:ea typeface="+mn-ea"/>
            </a:endParaRPr>
          </a:p>
        </p:txBody>
      </p:sp>
      <p:grpSp>
        <p:nvGrpSpPr>
          <p:cNvPr id="10" name="组合 9"/>
          <p:cNvGrpSpPr/>
          <p:nvPr userDrawn="1"/>
        </p:nvGrpSpPr>
        <p:grpSpPr>
          <a:xfrm>
            <a:off x="443372" y="440668"/>
            <a:ext cx="533970" cy="533470"/>
            <a:chOff x="2960687" y="4865687"/>
            <a:chExt cx="1698626" cy="1697038"/>
          </a:xfrm>
          <a:solidFill>
            <a:schemeClr val="bg1"/>
          </a:solidFill>
        </p:grpSpPr>
        <p:sp>
          <p:nvSpPr>
            <p:cNvPr id="11" name="Freeform 6"/>
            <p:cNvSpPr/>
            <p:nvPr/>
          </p:nvSpPr>
          <p:spPr bwMode="auto">
            <a:xfrm>
              <a:off x="2960687" y="5251450"/>
              <a:ext cx="1311275" cy="1311275"/>
            </a:xfrm>
            <a:custGeom>
              <a:avLst/>
              <a:gdLst>
                <a:gd name="T0" fmla="*/ 1114 w 1293"/>
                <a:gd name="T1" fmla="*/ 294 h 1293"/>
                <a:gd name="T2" fmla="*/ 1233 w 1293"/>
                <a:gd name="T3" fmla="*/ 647 h 1293"/>
                <a:gd name="T4" fmla="*/ 647 w 1293"/>
                <a:gd name="T5" fmla="*/ 1233 h 1293"/>
                <a:gd name="T6" fmla="*/ 60 w 1293"/>
                <a:gd name="T7" fmla="*/ 647 h 1293"/>
                <a:gd name="T8" fmla="*/ 647 w 1293"/>
                <a:gd name="T9" fmla="*/ 60 h 1293"/>
                <a:gd name="T10" fmla="*/ 1001 w 1293"/>
                <a:gd name="T11" fmla="*/ 180 h 1293"/>
                <a:gd name="T12" fmla="*/ 1044 w 1293"/>
                <a:gd name="T13" fmla="*/ 137 h 1293"/>
                <a:gd name="T14" fmla="*/ 647 w 1293"/>
                <a:gd name="T15" fmla="*/ 0 h 1293"/>
                <a:gd name="T16" fmla="*/ 0 w 1293"/>
                <a:gd name="T17" fmla="*/ 647 h 1293"/>
                <a:gd name="T18" fmla="*/ 647 w 1293"/>
                <a:gd name="T19" fmla="*/ 1293 h 1293"/>
                <a:gd name="T20" fmla="*/ 1293 w 1293"/>
                <a:gd name="T21" fmla="*/ 647 h 1293"/>
                <a:gd name="T22" fmla="*/ 1157 w 1293"/>
                <a:gd name="T23" fmla="*/ 251 h 1293"/>
                <a:gd name="T24" fmla="*/ 1114 w 1293"/>
                <a:gd name="T25" fmla="*/ 294 h 1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93" h="1293">
                  <a:moveTo>
                    <a:pt x="1114" y="294"/>
                  </a:moveTo>
                  <a:cubicBezTo>
                    <a:pt x="1189" y="392"/>
                    <a:pt x="1233" y="514"/>
                    <a:pt x="1233" y="647"/>
                  </a:cubicBezTo>
                  <a:cubicBezTo>
                    <a:pt x="1233" y="970"/>
                    <a:pt x="970" y="1233"/>
                    <a:pt x="647" y="1233"/>
                  </a:cubicBezTo>
                  <a:cubicBezTo>
                    <a:pt x="323" y="1233"/>
                    <a:pt x="60" y="970"/>
                    <a:pt x="60" y="647"/>
                  </a:cubicBezTo>
                  <a:cubicBezTo>
                    <a:pt x="60" y="323"/>
                    <a:pt x="323" y="60"/>
                    <a:pt x="647" y="60"/>
                  </a:cubicBezTo>
                  <a:cubicBezTo>
                    <a:pt x="780" y="60"/>
                    <a:pt x="903" y="105"/>
                    <a:pt x="1001" y="180"/>
                  </a:cubicBezTo>
                  <a:cubicBezTo>
                    <a:pt x="1044" y="137"/>
                    <a:pt x="1044" y="137"/>
                    <a:pt x="1044" y="137"/>
                  </a:cubicBezTo>
                  <a:cubicBezTo>
                    <a:pt x="934" y="52"/>
                    <a:pt x="796" y="0"/>
                    <a:pt x="647" y="0"/>
                  </a:cubicBezTo>
                  <a:cubicBezTo>
                    <a:pt x="290" y="0"/>
                    <a:pt x="0" y="290"/>
                    <a:pt x="0" y="647"/>
                  </a:cubicBezTo>
                  <a:cubicBezTo>
                    <a:pt x="0" y="1003"/>
                    <a:pt x="290" y="1293"/>
                    <a:pt x="647" y="1293"/>
                  </a:cubicBezTo>
                  <a:cubicBezTo>
                    <a:pt x="1003" y="1293"/>
                    <a:pt x="1293" y="1003"/>
                    <a:pt x="1293" y="647"/>
                  </a:cubicBezTo>
                  <a:cubicBezTo>
                    <a:pt x="1293" y="498"/>
                    <a:pt x="1242" y="360"/>
                    <a:pt x="1157" y="251"/>
                  </a:cubicBezTo>
                  <a:lnTo>
                    <a:pt x="1114" y="29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12" name="Freeform 7"/>
            <p:cNvSpPr/>
            <p:nvPr/>
          </p:nvSpPr>
          <p:spPr bwMode="auto">
            <a:xfrm>
              <a:off x="3168650" y="5459413"/>
              <a:ext cx="895350" cy="895350"/>
            </a:xfrm>
            <a:custGeom>
              <a:avLst/>
              <a:gdLst>
                <a:gd name="T0" fmla="*/ 762 w 883"/>
                <a:gd name="T1" fmla="*/ 235 h 883"/>
                <a:gd name="T2" fmla="*/ 823 w 883"/>
                <a:gd name="T3" fmla="*/ 442 h 883"/>
                <a:gd name="T4" fmla="*/ 442 w 883"/>
                <a:gd name="T5" fmla="*/ 823 h 883"/>
                <a:gd name="T6" fmla="*/ 60 w 883"/>
                <a:gd name="T7" fmla="*/ 442 h 883"/>
                <a:gd name="T8" fmla="*/ 442 w 883"/>
                <a:gd name="T9" fmla="*/ 60 h 883"/>
                <a:gd name="T10" fmla="*/ 649 w 883"/>
                <a:gd name="T11" fmla="*/ 122 h 883"/>
                <a:gd name="T12" fmla="*/ 692 w 883"/>
                <a:gd name="T13" fmla="*/ 78 h 883"/>
                <a:gd name="T14" fmla="*/ 442 w 883"/>
                <a:gd name="T15" fmla="*/ 0 h 883"/>
                <a:gd name="T16" fmla="*/ 0 w 883"/>
                <a:gd name="T17" fmla="*/ 442 h 883"/>
                <a:gd name="T18" fmla="*/ 442 w 883"/>
                <a:gd name="T19" fmla="*/ 883 h 883"/>
                <a:gd name="T20" fmla="*/ 883 w 883"/>
                <a:gd name="T21" fmla="*/ 442 h 883"/>
                <a:gd name="T22" fmla="*/ 806 w 883"/>
                <a:gd name="T23" fmla="*/ 192 h 883"/>
                <a:gd name="T24" fmla="*/ 762 w 883"/>
                <a:gd name="T25" fmla="*/ 235 h 8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83" h="883">
                  <a:moveTo>
                    <a:pt x="762" y="235"/>
                  </a:moveTo>
                  <a:cubicBezTo>
                    <a:pt x="801" y="295"/>
                    <a:pt x="823" y="366"/>
                    <a:pt x="823" y="442"/>
                  </a:cubicBezTo>
                  <a:cubicBezTo>
                    <a:pt x="823" y="652"/>
                    <a:pt x="652" y="823"/>
                    <a:pt x="442" y="823"/>
                  </a:cubicBezTo>
                  <a:cubicBezTo>
                    <a:pt x="231" y="823"/>
                    <a:pt x="60" y="652"/>
                    <a:pt x="60" y="442"/>
                  </a:cubicBezTo>
                  <a:cubicBezTo>
                    <a:pt x="60" y="231"/>
                    <a:pt x="231" y="60"/>
                    <a:pt x="442" y="60"/>
                  </a:cubicBezTo>
                  <a:cubicBezTo>
                    <a:pt x="518" y="60"/>
                    <a:pt x="589" y="83"/>
                    <a:pt x="649" y="122"/>
                  </a:cubicBezTo>
                  <a:cubicBezTo>
                    <a:pt x="692" y="78"/>
                    <a:pt x="692" y="78"/>
                    <a:pt x="692" y="78"/>
                  </a:cubicBezTo>
                  <a:cubicBezTo>
                    <a:pt x="621" y="29"/>
                    <a:pt x="535" y="0"/>
                    <a:pt x="442" y="0"/>
                  </a:cubicBezTo>
                  <a:cubicBezTo>
                    <a:pt x="198" y="0"/>
                    <a:pt x="0" y="198"/>
                    <a:pt x="0" y="442"/>
                  </a:cubicBezTo>
                  <a:cubicBezTo>
                    <a:pt x="0" y="685"/>
                    <a:pt x="198" y="883"/>
                    <a:pt x="442" y="883"/>
                  </a:cubicBezTo>
                  <a:cubicBezTo>
                    <a:pt x="685" y="883"/>
                    <a:pt x="883" y="685"/>
                    <a:pt x="883" y="442"/>
                  </a:cubicBezTo>
                  <a:cubicBezTo>
                    <a:pt x="883" y="349"/>
                    <a:pt x="855" y="263"/>
                    <a:pt x="806" y="192"/>
                  </a:cubicBezTo>
                  <a:lnTo>
                    <a:pt x="762" y="2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13" name="Freeform 8"/>
            <p:cNvSpPr/>
            <p:nvPr/>
          </p:nvSpPr>
          <p:spPr bwMode="auto">
            <a:xfrm>
              <a:off x="3384550" y="5675313"/>
              <a:ext cx="463550" cy="463550"/>
            </a:xfrm>
            <a:custGeom>
              <a:avLst/>
              <a:gdLst>
                <a:gd name="T0" fmla="*/ 390 w 457"/>
                <a:gd name="T1" fmla="*/ 181 h 457"/>
                <a:gd name="T2" fmla="*/ 397 w 457"/>
                <a:gd name="T3" fmla="*/ 229 h 457"/>
                <a:gd name="T4" fmla="*/ 229 w 457"/>
                <a:gd name="T5" fmla="*/ 397 h 457"/>
                <a:gd name="T6" fmla="*/ 60 w 457"/>
                <a:gd name="T7" fmla="*/ 229 h 457"/>
                <a:gd name="T8" fmla="*/ 229 w 457"/>
                <a:gd name="T9" fmla="*/ 60 h 457"/>
                <a:gd name="T10" fmla="*/ 277 w 457"/>
                <a:gd name="T11" fmla="*/ 67 h 457"/>
                <a:gd name="T12" fmla="*/ 324 w 457"/>
                <a:gd name="T13" fmla="*/ 21 h 457"/>
                <a:gd name="T14" fmla="*/ 229 w 457"/>
                <a:gd name="T15" fmla="*/ 0 h 457"/>
                <a:gd name="T16" fmla="*/ 0 w 457"/>
                <a:gd name="T17" fmla="*/ 229 h 457"/>
                <a:gd name="T18" fmla="*/ 229 w 457"/>
                <a:gd name="T19" fmla="*/ 457 h 457"/>
                <a:gd name="T20" fmla="*/ 457 w 457"/>
                <a:gd name="T21" fmla="*/ 229 h 457"/>
                <a:gd name="T22" fmla="*/ 437 w 457"/>
                <a:gd name="T23" fmla="*/ 134 h 457"/>
                <a:gd name="T24" fmla="*/ 390 w 457"/>
                <a:gd name="T25" fmla="*/ 181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7" h="457">
                  <a:moveTo>
                    <a:pt x="390" y="181"/>
                  </a:moveTo>
                  <a:cubicBezTo>
                    <a:pt x="395" y="196"/>
                    <a:pt x="397" y="212"/>
                    <a:pt x="397" y="229"/>
                  </a:cubicBezTo>
                  <a:cubicBezTo>
                    <a:pt x="397" y="322"/>
                    <a:pt x="322" y="397"/>
                    <a:pt x="229" y="397"/>
                  </a:cubicBezTo>
                  <a:cubicBezTo>
                    <a:pt x="136" y="397"/>
                    <a:pt x="60" y="322"/>
                    <a:pt x="60" y="229"/>
                  </a:cubicBezTo>
                  <a:cubicBezTo>
                    <a:pt x="60" y="136"/>
                    <a:pt x="136" y="60"/>
                    <a:pt x="229" y="60"/>
                  </a:cubicBezTo>
                  <a:cubicBezTo>
                    <a:pt x="245" y="60"/>
                    <a:pt x="262" y="63"/>
                    <a:pt x="277" y="67"/>
                  </a:cubicBezTo>
                  <a:cubicBezTo>
                    <a:pt x="324" y="21"/>
                    <a:pt x="324" y="21"/>
                    <a:pt x="324" y="21"/>
                  </a:cubicBezTo>
                  <a:cubicBezTo>
                    <a:pt x="295" y="8"/>
                    <a:pt x="263" y="0"/>
                    <a:pt x="229" y="0"/>
                  </a:cubicBezTo>
                  <a:cubicBezTo>
                    <a:pt x="103" y="0"/>
                    <a:pt x="0" y="103"/>
                    <a:pt x="0" y="229"/>
                  </a:cubicBezTo>
                  <a:cubicBezTo>
                    <a:pt x="0" y="355"/>
                    <a:pt x="103" y="457"/>
                    <a:pt x="229" y="457"/>
                  </a:cubicBezTo>
                  <a:cubicBezTo>
                    <a:pt x="355" y="457"/>
                    <a:pt x="457" y="355"/>
                    <a:pt x="457" y="229"/>
                  </a:cubicBezTo>
                  <a:cubicBezTo>
                    <a:pt x="457" y="195"/>
                    <a:pt x="450" y="163"/>
                    <a:pt x="437" y="134"/>
                  </a:cubicBezTo>
                  <a:lnTo>
                    <a:pt x="390" y="18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14" name="Freeform 9"/>
            <p:cNvSpPr/>
            <p:nvPr/>
          </p:nvSpPr>
          <p:spPr bwMode="auto">
            <a:xfrm>
              <a:off x="3582988" y="5092700"/>
              <a:ext cx="850900" cy="844550"/>
            </a:xfrm>
            <a:custGeom>
              <a:avLst/>
              <a:gdLst>
                <a:gd name="T0" fmla="*/ 33 w 839"/>
                <a:gd name="T1" fmla="*/ 834 h 834"/>
                <a:gd name="T2" fmla="*/ 11 w 839"/>
                <a:gd name="T3" fmla="*/ 825 h 834"/>
                <a:gd name="T4" fmla="*/ 11 w 839"/>
                <a:gd name="T5" fmla="*/ 782 h 834"/>
                <a:gd name="T6" fmla="*/ 785 w 839"/>
                <a:gd name="T7" fmla="*/ 12 h 834"/>
                <a:gd name="T8" fmla="*/ 827 w 839"/>
                <a:gd name="T9" fmla="*/ 12 h 834"/>
                <a:gd name="T10" fmla="*/ 827 w 839"/>
                <a:gd name="T11" fmla="*/ 54 h 834"/>
                <a:gd name="T12" fmla="*/ 54 w 839"/>
                <a:gd name="T13" fmla="*/ 825 h 834"/>
                <a:gd name="T14" fmla="*/ 33 w 839"/>
                <a:gd name="T15" fmla="*/ 834 h 8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39" h="834">
                  <a:moveTo>
                    <a:pt x="33" y="834"/>
                  </a:moveTo>
                  <a:cubicBezTo>
                    <a:pt x="25" y="834"/>
                    <a:pt x="17" y="831"/>
                    <a:pt x="11" y="825"/>
                  </a:cubicBezTo>
                  <a:cubicBezTo>
                    <a:pt x="0" y="813"/>
                    <a:pt x="0" y="794"/>
                    <a:pt x="11" y="782"/>
                  </a:cubicBezTo>
                  <a:cubicBezTo>
                    <a:pt x="785" y="12"/>
                    <a:pt x="785" y="12"/>
                    <a:pt x="785" y="12"/>
                  </a:cubicBezTo>
                  <a:cubicBezTo>
                    <a:pt x="796" y="0"/>
                    <a:pt x="815" y="0"/>
                    <a:pt x="827" y="12"/>
                  </a:cubicBezTo>
                  <a:cubicBezTo>
                    <a:pt x="839" y="24"/>
                    <a:pt x="839" y="43"/>
                    <a:pt x="827" y="54"/>
                  </a:cubicBezTo>
                  <a:cubicBezTo>
                    <a:pt x="54" y="825"/>
                    <a:pt x="54" y="825"/>
                    <a:pt x="54" y="825"/>
                  </a:cubicBezTo>
                  <a:cubicBezTo>
                    <a:pt x="48" y="831"/>
                    <a:pt x="40" y="834"/>
                    <a:pt x="33" y="8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15" name="Freeform 10"/>
            <p:cNvSpPr>
              <a:spLocks noEditPoints="1"/>
            </p:cNvSpPr>
            <p:nvPr/>
          </p:nvSpPr>
          <p:spPr bwMode="auto">
            <a:xfrm>
              <a:off x="4140200" y="4865687"/>
              <a:ext cx="301625" cy="500063"/>
            </a:xfrm>
            <a:custGeom>
              <a:avLst/>
              <a:gdLst>
                <a:gd name="T0" fmla="*/ 50 w 298"/>
                <a:gd name="T1" fmla="*/ 492 h 492"/>
                <a:gd name="T2" fmla="*/ 40 w 298"/>
                <a:gd name="T3" fmla="*/ 490 h 492"/>
                <a:gd name="T4" fmla="*/ 20 w 298"/>
                <a:gd name="T5" fmla="*/ 464 h 492"/>
                <a:gd name="T6" fmla="*/ 1 w 298"/>
                <a:gd name="T7" fmla="*/ 252 h 492"/>
                <a:gd name="T8" fmla="*/ 10 w 298"/>
                <a:gd name="T9" fmla="*/ 228 h 492"/>
                <a:gd name="T10" fmla="*/ 227 w 298"/>
                <a:gd name="T11" fmla="*/ 11 h 492"/>
                <a:gd name="T12" fmla="*/ 259 w 298"/>
                <a:gd name="T13" fmla="*/ 4 h 492"/>
                <a:gd name="T14" fmla="*/ 278 w 298"/>
                <a:gd name="T15" fmla="*/ 29 h 492"/>
                <a:gd name="T16" fmla="*/ 297 w 298"/>
                <a:gd name="T17" fmla="*/ 242 h 492"/>
                <a:gd name="T18" fmla="*/ 289 w 298"/>
                <a:gd name="T19" fmla="*/ 266 h 492"/>
                <a:gd name="T20" fmla="*/ 71 w 298"/>
                <a:gd name="T21" fmla="*/ 483 h 492"/>
                <a:gd name="T22" fmla="*/ 50 w 298"/>
                <a:gd name="T23" fmla="*/ 492 h 492"/>
                <a:gd name="T24" fmla="*/ 62 w 298"/>
                <a:gd name="T25" fmla="*/ 260 h 492"/>
                <a:gd name="T26" fmla="*/ 74 w 298"/>
                <a:gd name="T27" fmla="*/ 395 h 492"/>
                <a:gd name="T28" fmla="*/ 236 w 298"/>
                <a:gd name="T29" fmla="*/ 233 h 492"/>
                <a:gd name="T30" fmla="*/ 224 w 298"/>
                <a:gd name="T31" fmla="*/ 99 h 492"/>
                <a:gd name="T32" fmla="*/ 62 w 298"/>
                <a:gd name="T33" fmla="*/ 260 h 4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8" h="492">
                  <a:moveTo>
                    <a:pt x="50" y="492"/>
                  </a:moveTo>
                  <a:cubicBezTo>
                    <a:pt x="46" y="492"/>
                    <a:pt x="43" y="491"/>
                    <a:pt x="40" y="490"/>
                  </a:cubicBezTo>
                  <a:cubicBezTo>
                    <a:pt x="29" y="486"/>
                    <a:pt x="21" y="476"/>
                    <a:pt x="20" y="464"/>
                  </a:cubicBezTo>
                  <a:cubicBezTo>
                    <a:pt x="1" y="252"/>
                    <a:pt x="1" y="252"/>
                    <a:pt x="1" y="252"/>
                  </a:cubicBezTo>
                  <a:cubicBezTo>
                    <a:pt x="0" y="243"/>
                    <a:pt x="3" y="234"/>
                    <a:pt x="10" y="228"/>
                  </a:cubicBezTo>
                  <a:cubicBezTo>
                    <a:pt x="227" y="11"/>
                    <a:pt x="227" y="11"/>
                    <a:pt x="227" y="11"/>
                  </a:cubicBezTo>
                  <a:cubicBezTo>
                    <a:pt x="235" y="2"/>
                    <a:pt x="248" y="0"/>
                    <a:pt x="259" y="4"/>
                  </a:cubicBezTo>
                  <a:cubicBezTo>
                    <a:pt x="270" y="7"/>
                    <a:pt x="277" y="17"/>
                    <a:pt x="278" y="29"/>
                  </a:cubicBezTo>
                  <a:cubicBezTo>
                    <a:pt x="297" y="242"/>
                    <a:pt x="297" y="242"/>
                    <a:pt x="297" y="242"/>
                  </a:cubicBezTo>
                  <a:cubicBezTo>
                    <a:pt x="298" y="251"/>
                    <a:pt x="295" y="259"/>
                    <a:pt x="289" y="266"/>
                  </a:cubicBezTo>
                  <a:cubicBezTo>
                    <a:pt x="71" y="483"/>
                    <a:pt x="71" y="483"/>
                    <a:pt x="71" y="483"/>
                  </a:cubicBezTo>
                  <a:cubicBezTo>
                    <a:pt x="65" y="489"/>
                    <a:pt x="58" y="492"/>
                    <a:pt x="50" y="492"/>
                  </a:cubicBezTo>
                  <a:close/>
                  <a:moveTo>
                    <a:pt x="62" y="260"/>
                  </a:moveTo>
                  <a:cubicBezTo>
                    <a:pt x="74" y="395"/>
                    <a:pt x="74" y="395"/>
                    <a:pt x="74" y="395"/>
                  </a:cubicBezTo>
                  <a:cubicBezTo>
                    <a:pt x="236" y="233"/>
                    <a:pt x="236" y="233"/>
                    <a:pt x="236" y="233"/>
                  </a:cubicBezTo>
                  <a:cubicBezTo>
                    <a:pt x="224" y="99"/>
                    <a:pt x="224" y="99"/>
                    <a:pt x="224" y="99"/>
                  </a:cubicBezTo>
                  <a:lnTo>
                    <a:pt x="62" y="26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16" name="Freeform 11"/>
            <p:cNvSpPr>
              <a:spLocks noEditPoints="1"/>
            </p:cNvSpPr>
            <p:nvPr/>
          </p:nvSpPr>
          <p:spPr bwMode="auto">
            <a:xfrm>
              <a:off x="4157663" y="5083175"/>
              <a:ext cx="501650" cy="301625"/>
            </a:xfrm>
            <a:custGeom>
              <a:avLst/>
              <a:gdLst>
                <a:gd name="T0" fmla="*/ 245 w 494"/>
                <a:gd name="T1" fmla="*/ 297 h 297"/>
                <a:gd name="T2" fmla="*/ 242 w 494"/>
                <a:gd name="T3" fmla="*/ 296 h 297"/>
                <a:gd name="T4" fmla="*/ 29 w 494"/>
                <a:gd name="T5" fmla="*/ 278 h 297"/>
                <a:gd name="T6" fmla="*/ 4 w 494"/>
                <a:gd name="T7" fmla="*/ 258 h 297"/>
                <a:gd name="T8" fmla="*/ 11 w 494"/>
                <a:gd name="T9" fmla="*/ 226 h 297"/>
                <a:gd name="T10" fmla="*/ 228 w 494"/>
                <a:gd name="T11" fmla="*/ 9 h 297"/>
                <a:gd name="T12" fmla="*/ 252 w 494"/>
                <a:gd name="T13" fmla="*/ 0 h 297"/>
                <a:gd name="T14" fmla="*/ 464 w 494"/>
                <a:gd name="T15" fmla="*/ 19 h 297"/>
                <a:gd name="T16" fmla="*/ 490 w 494"/>
                <a:gd name="T17" fmla="*/ 39 h 297"/>
                <a:gd name="T18" fmla="*/ 483 w 494"/>
                <a:gd name="T19" fmla="*/ 70 h 297"/>
                <a:gd name="T20" fmla="*/ 266 w 494"/>
                <a:gd name="T21" fmla="*/ 288 h 297"/>
                <a:gd name="T22" fmla="*/ 245 w 494"/>
                <a:gd name="T23" fmla="*/ 297 h 297"/>
                <a:gd name="T24" fmla="*/ 99 w 494"/>
                <a:gd name="T25" fmla="*/ 223 h 297"/>
                <a:gd name="T26" fmla="*/ 233 w 494"/>
                <a:gd name="T27" fmla="*/ 235 h 297"/>
                <a:gd name="T28" fmla="*/ 395 w 494"/>
                <a:gd name="T29" fmla="*/ 73 h 297"/>
                <a:gd name="T30" fmla="*/ 261 w 494"/>
                <a:gd name="T31" fmla="*/ 62 h 297"/>
                <a:gd name="T32" fmla="*/ 99 w 494"/>
                <a:gd name="T33" fmla="*/ 223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94" h="297">
                  <a:moveTo>
                    <a:pt x="245" y="297"/>
                  </a:moveTo>
                  <a:cubicBezTo>
                    <a:pt x="244" y="297"/>
                    <a:pt x="243" y="297"/>
                    <a:pt x="242" y="296"/>
                  </a:cubicBezTo>
                  <a:cubicBezTo>
                    <a:pt x="29" y="278"/>
                    <a:pt x="29" y="278"/>
                    <a:pt x="29" y="278"/>
                  </a:cubicBezTo>
                  <a:cubicBezTo>
                    <a:pt x="18" y="277"/>
                    <a:pt x="8" y="269"/>
                    <a:pt x="4" y="258"/>
                  </a:cubicBezTo>
                  <a:cubicBezTo>
                    <a:pt x="0" y="247"/>
                    <a:pt x="2" y="235"/>
                    <a:pt x="11" y="226"/>
                  </a:cubicBezTo>
                  <a:cubicBezTo>
                    <a:pt x="228" y="9"/>
                    <a:pt x="228" y="9"/>
                    <a:pt x="228" y="9"/>
                  </a:cubicBezTo>
                  <a:cubicBezTo>
                    <a:pt x="234" y="3"/>
                    <a:pt x="243" y="0"/>
                    <a:pt x="252" y="0"/>
                  </a:cubicBezTo>
                  <a:cubicBezTo>
                    <a:pt x="464" y="19"/>
                    <a:pt x="464" y="19"/>
                    <a:pt x="464" y="19"/>
                  </a:cubicBezTo>
                  <a:cubicBezTo>
                    <a:pt x="476" y="20"/>
                    <a:pt x="486" y="28"/>
                    <a:pt x="490" y="39"/>
                  </a:cubicBezTo>
                  <a:cubicBezTo>
                    <a:pt x="494" y="50"/>
                    <a:pt x="491" y="62"/>
                    <a:pt x="483" y="70"/>
                  </a:cubicBezTo>
                  <a:cubicBezTo>
                    <a:pt x="266" y="288"/>
                    <a:pt x="266" y="288"/>
                    <a:pt x="266" y="288"/>
                  </a:cubicBezTo>
                  <a:cubicBezTo>
                    <a:pt x="260" y="293"/>
                    <a:pt x="252" y="297"/>
                    <a:pt x="245" y="297"/>
                  </a:cubicBezTo>
                  <a:close/>
                  <a:moveTo>
                    <a:pt x="99" y="223"/>
                  </a:moveTo>
                  <a:cubicBezTo>
                    <a:pt x="233" y="235"/>
                    <a:pt x="233" y="235"/>
                    <a:pt x="233" y="235"/>
                  </a:cubicBezTo>
                  <a:cubicBezTo>
                    <a:pt x="395" y="73"/>
                    <a:pt x="395" y="73"/>
                    <a:pt x="395" y="73"/>
                  </a:cubicBezTo>
                  <a:cubicBezTo>
                    <a:pt x="261" y="62"/>
                    <a:pt x="261" y="62"/>
                    <a:pt x="261" y="62"/>
                  </a:cubicBezTo>
                  <a:lnTo>
                    <a:pt x="99" y="22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a typeface="+mn-ea"/>
              </a:endParaRPr>
            </a:p>
          </p:txBody>
        </p:sp>
      </p:grpSp>
      <p:sp>
        <p:nvSpPr>
          <p:cNvPr id="18" name="Freeform 6"/>
          <p:cNvSpPr/>
          <p:nvPr userDrawn="1"/>
        </p:nvSpPr>
        <p:spPr bwMode="auto">
          <a:xfrm>
            <a:off x="3213039" y="296368"/>
            <a:ext cx="8978961" cy="864888"/>
          </a:xfrm>
          <a:custGeom>
            <a:avLst/>
            <a:gdLst>
              <a:gd name="T0" fmla="*/ 6409 w 6533"/>
              <a:gd name="T1" fmla="*/ 0 h 617"/>
              <a:gd name="T2" fmla="*/ 0 w 6533"/>
              <a:gd name="T3" fmla="*/ 0 h 617"/>
              <a:gd name="T4" fmla="*/ 126 w 6533"/>
              <a:gd name="T5" fmla="*/ 310 h 617"/>
              <a:gd name="T6" fmla="*/ 0 w 6533"/>
              <a:gd name="T7" fmla="*/ 617 h 617"/>
              <a:gd name="T8" fmla="*/ 6409 w 6533"/>
              <a:gd name="T9" fmla="*/ 617 h 617"/>
              <a:gd name="T10" fmla="*/ 6533 w 6533"/>
              <a:gd name="T11" fmla="*/ 310 h 617"/>
              <a:gd name="T12" fmla="*/ 6409 w 6533"/>
              <a:gd name="T13" fmla="*/ 0 h 617"/>
              <a:gd name="connsiteX0" fmla="*/ 9810 w 9810"/>
              <a:gd name="connsiteY0" fmla="*/ 0 h 10000"/>
              <a:gd name="connsiteX1" fmla="*/ 0 w 9810"/>
              <a:gd name="connsiteY1" fmla="*/ 0 h 10000"/>
              <a:gd name="connsiteX2" fmla="*/ 193 w 9810"/>
              <a:gd name="connsiteY2" fmla="*/ 5024 h 10000"/>
              <a:gd name="connsiteX3" fmla="*/ 0 w 9810"/>
              <a:gd name="connsiteY3" fmla="*/ 10000 h 10000"/>
              <a:gd name="connsiteX4" fmla="*/ 9810 w 9810"/>
              <a:gd name="connsiteY4" fmla="*/ 10000 h 10000"/>
              <a:gd name="connsiteX5" fmla="*/ 7589 w 9810"/>
              <a:gd name="connsiteY5" fmla="*/ 5574 h 10000"/>
              <a:gd name="connsiteX6" fmla="*/ 9810 w 9810"/>
              <a:gd name="connsiteY6" fmla="*/ 0 h 10000"/>
              <a:gd name="connsiteX0-1" fmla="*/ 7021 w 10000"/>
              <a:gd name="connsiteY0-2" fmla="*/ 0 h 10000"/>
              <a:gd name="connsiteX1-3" fmla="*/ 0 w 10000"/>
              <a:gd name="connsiteY1-4" fmla="*/ 0 h 10000"/>
              <a:gd name="connsiteX2-5" fmla="*/ 197 w 10000"/>
              <a:gd name="connsiteY2-6" fmla="*/ 5024 h 10000"/>
              <a:gd name="connsiteX3-7" fmla="*/ 0 w 10000"/>
              <a:gd name="connsiteY3-8" fmla="*/ 10000 h 10000"/>
              <a:gd name="connsiteX4-9" fmla="*/ 10000 w 10000"/>
              <a:gd name="connsiteY4-10" fmla="*/ 10000 h 10000"/>
              <a:gd name="connsiteX5-11" fmla="*/ 7736 w 10000"/>
              <a:gd name="connsiteY5-12" fmla="*/ 5574 h 10000"/>
              <a:gd name="connsiteX6-13" fmla="*/ 7021 w 10000"/>
              <a:gd name="connsiteY6-14" fmla="*/ 0 h 10000"/>
              <a:gd name="connsiteX0-15" fmla="*/ 7021 w 7736"/>
              <a:gd name="connsiteY0-16" fmla="*/ 0 h 10038"/>
              <a:gd name="connsiteX1-17" fmla="*/ 0 w 7736"/>
              <a:gd name="connsiteY1-18" fmla="*/ 0 h 10038"/>
              <a:gd name="connsiteX2-19" fmla="*/ 197 w 7736"/>
              <a:gd name="connsiteY2-20" fmla="*/ 5024 h 10038"/>
              <a:gd name="connsiteX3-21" fmla="*/ 0 w 7736"/>
              <a:gd name="connsiteY3-22" fmla="*/ 10000 h 10038"/>
              <a:gd name="connsiteX4-23" fmla="*/ 7017 w 7736"/>
              <a:gd name="connsiteY4-24" fmla="*/ 10038 h 10038"/>
              <a:gd name="connsiteX5-25" fmla="*/ 7736 w 7736"/>
              <a:gd name="connsiteY5-26" fmla="*/ 5574 h 10038"/>
              <a:gd name="connsiteX6-27" fmla="*/ 7021 w 7736"/>
              <a:gd name="connsiteY6-28" fmla="*/ 0 h 10038"/>
              <a:gd name="connsiteX0-29" fmla="*/ 9076 w 9316"/>
              <a:gd name="connsiteY0-30" fmla="*/ 0 h 10000"/>
              <a:gd name="connsiteX1-31" fmla="*/ 0 w 9316"/>
              <a:gd name="connsiteY1-32" fmla="*/ 0 h 10000"/>
              <a:gd name="connsiteX2-33" fmla="*/ 255 w 9316"/>
              <a:gd name="connsiteY2-34" fmla="*/ 5005 h 10000"/>
              <a:gd name="connsiteX3-35" fmla="*/ 0 w 9316"/>
              <a:gd name="connsiteY3-36" fmla="*/ 9962 h 10000"/>
              <a:gd name="connsiteX4-37" fmla="*/ 9071 w 9316"/>
              <a:gd name="connsiteY4-38" fmla="*/ 10000 h 10000"/>
              <a:gd name="connsiteX5-39" fmla="*/ 9316 w 9316"/>
              <a:gd name="connsiteY5-40" fmla="*/ 5668 h 10000"/>
              <a:gd name="connsiteX6-41" fmla="*/ 9076 w 9316"/>
              <a:gd name="connsiteY6-42" fmla="*/ 0 h 10000"/>
              <a:gd name="connsiteX0-43" fmla="*/ 9742 w 10000"/>
              <a:gd name="connsiteY0-44" fmla="*/ 0 h 10000"/>
              <a:gd name="connsiteX1-45" fmla="*/ 0 w 10000"/>
              <a:gd name="connsiteY1-46" fmla="*/ 0 h 10000"/>
              <a:gd name="connsiteX2-47" fmla="*/ 274 w 10000"/>
              <a:gd name="connsiteY2-48" fmla="*/ 5005 h 10000"/>
              <a:gd name="connsiteX3-49" fmla="*/ 0 w 10000"/>
              <a:gd name="connsiteY3-50" fmla="*/ 9962 h 10000"/>
              <a:gd name="connsiteX4-51" fmla="*/ 9737 w 10000"/>
              <a:gd name="connsiteY4-52" fmla="*/ 10000 h 10000"/>
              <a:gd name="connsiteX5-53" fmla="*/ 10000 w 10000"/>
              <a:gd name="connsiteY5-54" fmla="*/ 5668 h 10000"/>
              <a:gd name="connsiteX6-55" fmla="*/ 9742 w 10000"/>
              <a:gd name="connsiteY6-56" fmla="*/ 0 h 10000"/>
              <a:gd name="connsiteX0-57" fmla="*/ 9742 w 9877"/>
              <a:gd name="connsiteY0-58" fmla="*/ 0 h 10000"/>
              <a:gd name="connsiteX1-59" fmla="*/ 0 w 9877"/>
              <a:gd name="connsiteY1-60" fmla="*/ 0 h 10000"/>
              <a:gd name="connsiteX2-61" fmla="*/ 274 w 9877"/>
              <a:gd name="connsiteY2-62" fmla="*/ 5005 h 10000"/>
              <a:gd name="connsiteX3-63" fmla="*/ 0 w 9877"/>
              <a:gd name="connsiteY3-64" fmla="*/ 9962 h 10000"/>
              <a:gd name="connsiteX4-65" fmla="*/ 9737 w 9877"/>
              <a:gd name="connsiteY4-66" fmla="*/ 10000 h 10000"/>
              <a:gd name="connsiteX5-67" fmla="*/ 9738 w 9877"/>
              <a:gd name="connsiteY5-68" fmla="*/ 5783 h 10000"/>
              <a:gd name="connsiteX6-69" fmla="*/ 9742 w 9877"/>
              <a:gd name="connsiteY6-70" fmla="*/ 0 h 10000"/>
              <a:gd name="connsiteX0-71" fmla="*/ 9863 w 9991"/>
              <a:gd name="connsiteY0-72" fmla="*/ 0 h 10000"/>
              <a:gd name="connsiteX1-73" fmla="*/ 0 w 9991"/>
              <a:gd name="connsiteY1-74" fmla="*/ 0 h 10000"/>
              <a:gd name="connsiteX2-75" fmla="*/ 277 w 9991"/>
              <a:gd name="connsiteY2-76" fmla="*/ 5005 h 10000"/>
              <a:gd name="connsiteX3-77" fmla="*/ 0 w 9991"/>
              <a:gd name="connsiteY3-78" fmla="*/ 9962 h 10000"/>
              <a:gd name="connsiteX4-79" fmla="*/ 9858 w 9991"/>
              <a:gd name="connsiteY4-80" fmla="*/ 10000 h 10000"/>
              <a:gd name="connsiteX5-81" fmla="*/ 9817 w 9991"/>
              <a:gd name="connsiteY5-82" fmla="*/ 5783 h 10000"/>
              <a:gd name="connsiteX6-83" fmla="*/ 9863 w 9991"/>
              <a:gd name="connsiteY6-84" fmla="*/ 0 h 10000"/>
              <a:gd name="connsiteX0-85" fmla="*/ 9872 w 10014"/>
              <a:gd name="connsiteY0-86" fmla="*/ 0 h 10000"/>
              <a:gd name="connsiteX1-87" fmla="*/ 0 w 10014"/>
              <a:gd name="connsiteY1-88" fmla="*/ 0 h 10000"/>
              <a:gd name="connsiteX2-89" fmla="*/ 277 w 10014"/>
              <a:gd name="connsiteY2-90" fmla="*/ 5005 h 10000"/>
              <a:gd name="connsiteX3-91" fmla="*/ 0 w 10014"/>
              <a:gd name="connsiteY3-92" fmla="*/ 9962 h 10000"/>
              <a:gd name="connsiteX4-93" fmla="*/ 9867 w 10014"/>
              <a:gd name="connsiteY4-94" fmla="*/ 10000 h 10000"/>
              <a:gd name="connsiteX5-95" fmla="*/ 9890 w 10014"/>
              <a:gd name="connsiteY5-96" fmla="*/ 5745 h 10000"/>
              <a:gd name="connsiteX6-97" fmla="*/ 9872 w 10014"/>
              <a:gd name="connsiteY6-98" fmla="*/ 0 h 10000"/>
              <a:gd name="connsiteX0-99" fmla="*/ 9872 w 10030"/>
              <a:gd name="connsiteY0-100" fmla="*/ 0 h 10000"/>
              <a:gd name="connsiteX1-101" fmla="*/ 0 w 10030"/>
              <a:gd name="connsiteY1-102" fmla="*/ 0 h 10000"/>
              <a:gd name="connsiteX2-103" fmla="*/ 277 w 10030"/>
              <a:gd name="connsiteY2-104" fmla="*/ 5005 h 10000"/>
              <a:gd name="connsiteX3-105" fmla="*/ 0 w 10030"/>
              <a:gd name="connsiteY3-106" fmla="*/ 9962 h 10000"/>
              <a:gd name="connsiteX4-107" fmla="*/ 9867 w 10030"/>
              <a:gd name="connsiteY4-108" fmla="*/ 10000 h 10000"/>
              <a:gd name="connsiteX5-109" fmla="*/ 9890 w 10030"/>
              <a:gd name="connsiteY5-110" fmla="*/ 5745 h 10000"/>
              <a:gd name="connsiteX6-111" fmla="*/ 9872 w 10030"/>
              <a:gd name="connsiteY6-112" fmla="*/ 0 h 10000"/>
              <a:gd name="connsiteX0-113" fmla="*/ 9872 w 9921"/>
              <a:gd name="connsiteY0-114" fmla="*/ 0 h 10000"/>
              <a:gd name="connsiteX1-115" fmla="*/ 0 w 9921"/>
              <a:gd name="connsiteY1-116" fmla="*/ 0 h 10000"/>
              <a:gd name="connsiteX2-117" fmla="*/ 277 w 9921"/>
              <a:gd name="connsiteY2-118" fmla="*/ 5005 h 10000"/>
              <a:gd name="connsiteX3-119" fmla="*/ 0 w 9921"/>
              <a:gd name="connsiteY3-120" fmla="*/ 9962 h 10000"/>
              <a:gd name="connsiteX4-121" fmla="*/ 9867 w 9921"/>
              <a:gd name="connsiteY4-122" fmla="*/ 10000 h 10000"/>
              <a:gd name="connsiteX5-123" fmla="*/ 9890 w 9921"/>
              <a:gd name="connsiteY5-124" fmla="*/ 5745 h 10000"/>
              <a:gd name="connsiteX6-125" fmla="*/ 9872 w 9921"/>
              <a:gd name="connsiteY6-126" fmla="*/ 0 h 10000"/>
              <a:gd name="connsiteX0-127" fmla="*/ 9951 w 9974"/>
              <a:gd name="connsiteY0-128" fmla="*/ 0 h 10000"/>
              <a:gd name="connsiteX1-129" fmla="*/ 0 w 9974"/>
              <a:gd name="connsiteY1-130" fmla="*/ 0 h 10000"/>
              <a:gd name="connsiteX2-131" fmla="*/ 279 w 9974"/>
              <a:gd name="connsiteY2-132" fmla="*/ 5005 h 10000"/>
              <a:gd name="connsiteX3-133" fmla="*/ 0 w 9974"/>
              <a:gd name="connsiteY3-134" fmla="*/ 9962 h 10000"/>
              <a:gd name="connsiteX4-135" fmla="*/ 9946 w 9974"/>
              <a:gd name="connsiteY4-136" fmla="*/ 10000 h 10000"/>
              <a:gd name="connsiteX5-137" fmla="*/ 9969 w 9974"/>
              <a:gd name="connsiteY5-138" fmla="*/ 5745 h 10000"/>
              <a:gd name="connsiteX6-139" fmla="*/ 9951 w 9974"/>
              <a:gd name="connsiteY6-140" fmla="*/ 0 h 10000"/>
              <a:gd name="connsiteX0-141" fmla="*/ 9977 w 10001"/>
              <a:gd name="connsiteY0-142" fmla="*/ 0 h 10000"/>
              <a:gd name="connsiteX1-143" fmla="*/ 0 w 10001"/>
              <a:gd name="connsiteY1-144" fmla="*/ 0 h 10000"/>
              <a:gd name="connsiteX2-145" fmla="*/ 280 w 10001"/>
              <a:gd name="connsiteY2-146" fmla="*/ 5005 h 10000"/>
              <a:gd name="connsiteX3-147" fmla="*/ 0 w 10001"/>
              <a:gd name="connsiteY3-148" fmla="*/ 9962 h 10000"/>
              <a:gd name="connsiteX4-149" fmla="*/ 9972 w 10001"/>
              <a:gd name="connsiteY4-150" fmla="*/ 10000 h 10000"/>
              <a:gd name="connsiteX5-151" fmla="*/ 9995 w 10001"/>
              <a:gd name="connsiteY5-152" fmla="*/ 5745 h 10000"/>
              <a:gd name="connsiteX6-153" fmla="*/ 9977 w 10001"/>
              <a:gd name="connsiteY6-154" fmla="*/ 0 h 10000"/>
              <a:gd name="connsiteX0-155" fmla="*/ 9977 w 10001"/>
              <a:gd name="connsiteY0-156" fmla="*/ 0 h 10000"/>
              <a:gd name="connsiteX1-157" fmla="*/ 0 w 10001"/>
              <a:gd name="connsiteY1-158" fmla="*/ 0 h 10000"/>
              <a:gd name="connsiteX2-159" fmla="*/ 280 w 10001"/>
              <a:gd name="connsiteY2-160" fmla="*/ 5005 h 10000"/>
              <a:gd name="connsiteX3-161" fmla="*/ 0 w 10001"/>
              <a:gd name="connsiteY3-162" fmla="*/ 9962 h 10000"/>
              <a:gd name="connsiteX4-163" fmla="*/ 9972 w 10001"/>
              <a:gd name="connsiteY4-164" fmla="*/ 10000 h 10000"/>
              <a:gd name="connsiteX5-165" fmla="*/ 9995 w 10001"/>
              <a:gd name="connsiteY5-166" fmla="*/ 5745 h 10000"/>
              <a:gd name="connsiteX6-167" fmla="*/ 9977 w 10001"/>
              <a:gd name="connsiteY6-168" fmla="*/ 0 h 10000"/>
              <a:gd name="connsiteX0-169" fmla="*/ 9977 w 10001"/>
              <a:gd name="connsiteY0-170" fmla="*/ 0 h 10000"/>
              <a:gd name="connsiteX1-171" fmla="*/ 0 w 10001"/>
              <a:gd name="connsiteY1-172" fmla="*/ 0 h 10000"/>
              <a:gd name="connsiteX2-173" fmla="*/ 280 w 10001"/>
              <a:gd name="connsiteY2-174" fmla="*/ 5005 h 10000"/>
              <a:gd name="connsiteX3-175" fmla="*/ 0 w 10001"/>
              <a:gd name="connsiteY3-176" fmla="*/ 9962 h 10000"/>
              <a:gd name="connsiteX4-177" fmla="*/ 9972 w 10001"/>
              <a:gd name="connsiteY4-178" fmla="*/ 10000 h 10000"/>
              <a:gd name="connsiteX5-179" fmla="*/ 9995 w 10001"/>
              <a:gd name="connsiteY5-180" fmla="*/ 5745 h 10000"/>
              <a:gd name="connsiteX6-181" fmla="*/ 9977 w 10001"/>
              <a:gd name="connsiteY6-182" fmla="*/ 0 h 10000"/>
              <a:gd name="connsiteX0-183" fmla="*/ 9977 w 9995"/>
              <a:gd name="connsiteY0-184" fmla="*/ 0 h 10000"/>
              <a:gd name="connsiteX1-185" fmla="*/ 0 w 9995"/>
              <a:gd name="connsiteY1-186" fmla="*/ 0 h 10000"/>
              <a:gd name="connsiteX2-187" fmla="*/ 280 w 9995"/>
              <a:gd name="connsiteY2-188" fmla="*/ 5005 h 10000"/>
              <a:gd name="connsiteX3-189" fmla="*/ 0 w 9995"/>
              <a:gd name="connsiteY3-190" fmla="*/ 9962 h 10000"/>
              <a:gd name="connsiteX4-191" fmla="*/ 9972 w 9995"/>
              <a:gd name="connsiteY4-192" fmla="*/ 10000 h 10000"/>
              <a:gd name="connsiteX5-193" fmla="*/ 9995 w 9995"/>
              <a:gd name="connsiteY5-194" fmla="*/ 5745 h 10000"/>
              <a:gd name="connsiteX6-195" fmla="*/ 9977 w 9995"/>
              <a:gd name="connsiteY6-196" fmla="*/ 0 h 10000"/>
              <a:gd name="connsiteX0-197" fmla="*/ 9999 w 10000"/>
              <a:gd name="connsiteY0-198" fmla="*/ 0 h 10000"/>
              <a:gd name="connsiteX1-199" fmla="*/ 0 w 10000"/>
              <a:gd name="connsiteY1-200" fmla="*/ 0 h 10000"/>
              <a:gd name="connsiteX2-201" fmla="*/ 280 w 10000"/>
              <a:gd name="connsiteY2-202" fmla="*/ 5005 h 10000"/>
              <a:gd name="connsiteX3-203" fmla="*/ 0 w 10000"/>
              <a:gd name="connsiteY3-204" fmla="*/ 9962 h 10000"/>
              <a:gd name="connsiteX4-205" fmla="*/ 9977 w 10000"/>
              <a:gd name="connsiteY4-206" fmla="*/ 10000 h 10000"/>
              <a:gd name="connsiteX5-207" fmla="*/ 10000 w 10000"/>
              <a:gd name="connsiteY5-208" fmla="*/ 5745 h 10000"/>
              <a:gd name="connsiteX6-209" fmla="*/ 9999 w 10000"/>
              <a:gd name="connsiteY6-210" fmla="*/ 0 h 10000"/>
              <a:gd name="connsiteX0-211" fmla="*/ 9999 w 10004"/>
              <a:gd name="connsiteY0-212" fmla="*/ 0 h 10000"/>
              <a:gd name="connsiteX1-213" fmla="*/ 0 w 10004"/>
              <a:gd name="connsiteY1-214" fmla="*/ 0 h 10000"/>
              <a:gd name="connsiteX2-215" fmla="*/ 280 w 10004"/>
              <a:gd name="connsiteY2-216" fmla="*/ 5005 h 10000"/>
              <a:gd name="connsiteX3-217" fmla="*/ 0 w 10004"/>
              <a:gd name="connsiteY3-218" fmla="*/ 9962 h 10000"/>
              <a:gd name="connsiteX4-219" fmla="*/ 10000 w 10004"/>
              <a:gd name="connsiteY4-220" fmla="*/ 10000 h 10000"/>
              <a:gd name="connsiteX5-221" fmla="*/ 10000 w 10004"/>
              <a:gd name="connsiteY5-222" fmla="*/ 5745 h 10000"/>
              <a:gd name="connsiteX6-223" fmla="*/ 9999 w 10004"/>
              <a:gd name="connsiteY6-224" fmla="*/ 0 h 10000"/>
              <a:gd name="connsiteX0-225" fmla="*/ 9999 w 10000"/>
              <a:gd name="connsiteY0-226" fmla="*/ 0 h 10000"/>
              <a:gd name="connsiteX1-227" fmla="*/ 0 w 10000"/>
              <a:gd name="connsiteY1-228" fmla="*/ 0 h 10000"/>
              <a:gd name="connsiteX2-229" fmla="*/ 280 w 10000"/>
              <a:gd name="connsiteY2-230" fmla="*/ 5005 h 10000"/>
              <a:gd name="connsiteX3-231" fmla="*/ 0 w 10000"/>
              <a:gd name="connsiteY3-232" fmla="*/ 9962 h 10000"/>
              <a:gd name="connsiteX4-233" fmla="*/ 10000 w 10000"/>
              <a:gd name="connsiteY4-234" fmla="*/ 10000 h 10000"/>
              <a:gd name="connsiteX5-235" fmla="*/ 10000 w 10000"/>
              <a:gd name="connsiteY5-236" fmla="*/ 5745 h 10000"/>
              <a:gd name="connsiteX6-237" fmla="*/ 9999 w 10000"/>
              <a:gd name="connsiteY6-238" fmla="*/ 0 h 10000"/>
              <a:gd name="connsiteX0-239" fmla="*/ 14796 w 14796"/>
              <a:gd name="connsiteY0-240" fmla="*/ 0 h 10000"/>
              <a:gd name="connsiteX1-241" fmla="*/ 0 w 14796"/>
              <a:gd name="connsiteY1-242" fmla="*/ 0 h 10000"/>
              <a:gd name="connsiteX2-243" fmla="*/ 280 w 14796"/>
              <a:gd name="connsiteY2-244" fmla="*/ 5005 h 10000"/>
              <a:gd name="connsiteX3-245" fmla="*/ 0 w 14796"/>
              <a:gd name="connsiteY3-246" fmla="*/ 9962 h 10000"/>
              <a:gd name="connsiteX4-247" fmla="*/ 10000 w 14796"/>
              <a:gd name="connsiteY4-248" fmla="*/ 10000 h 10000"/>
              <a:gd name="connsiteX5-249" fmla="*/ 10000 w 14796"/>
              <a:gd name="connsiteY5-250" fmla="*/ 5745 h 10000"/>
              <a:gd name="connsiteX6-251" fmla="*/ 14796 w 14796"/>
              <a:gd name="connsiteY6-252" fmla="*/ 0 h 10000"/>
              <a:gd name="connsiteX0-253" fmla="*/ 14796 w 14796"/>
              <a:gd name="connsiteY0-254" fmla="*/ 0 h 9968"/>
              <a:gd name="connsiteX1-255" fmla="*/ 0 w 14796"/>
              <a:gd name="connsiteY1-256" fmla="*/ 0 h 9968"/>
              <a:gd name="connsiteX2-257" fmla="*/ 280 w 14796"/>
              <a:gd name="connsiteY2-258" fmla="*/ 5005 h 9968"/>
              <a:gd name="connsiteX3-259" fmla="*/ 0 w 14796"/>
              <a:gd name="connsiteY3-260" fmla="*/ 9962 h 9968"/>
              <a:gd name="connsiteX4-261" fmla="*/ 14788 w 14796"/>
              <a:gd name="connsiteY4-262" fmla="*/ 9968 h 9968"/>
              <a:gd name="connsiteX5-263" fmla="*/ 10000 w 14796"/>
              <a:gd name="connsiteY5-264" fmla="*/ 5745 h 9968"/>
              <a:gd name="connsiteX6-265" fmla="*/ 14796 w 14796"/>
              <a:gd name="connsiteY6-266" fmla="*/ 0 h 9968"/>
              <a:gd name="connsiteX0-267" fmla="*/ 10000 w 10000"/>
              <a:gd name="connsiteY0-268" fmla="*/ 0 h 10000"/>
              <a:gd name="connsiteX1-269" fmla="*/ 0 w 10000"/>
              <a:gd name="connsiteY1-270" fmla="*/ 0 h 10000"/>
              <a:gd name="connsiteX2-271" fmla="*/ 189 w 10000"/>
              <a:gd name="connsiteY2-272" fmla="*/ 5021 h 10000"/>
              <a:gd name="connsiteX3-273" fmla="*/ 0 w 10000"/>
              <a:gd name="connsiteY3-274" fmla="*/ 9994 h 10000"/>
              <a:gd name="connsiteX4-275" fmla="*/ 9995 w 10000"/>
              <a:gd name="connsiteY4-276" fmla="*/ 10000 h 10000"/>
              <a:gd name="connsiteX5-277" fmla="*/ 9998 w 10000"/>
              <a:gd name="connsiteY5-278" fmla="*/ 6152 h 10000"/>
              <a:gd name="connsiteX6-279" fmla="*/ 10000 w 10000"/>
              <a:gd name="connsiteY6-280" fmla="*/ 0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0000" h="10000">
                <a:moveTo>
                  <a:pt x="10000" y="0"/>
                </a:moveTo>
                <a:lnTo>
                  <a:pt x="0" y="0"/>
                </a:lnTo>
                <a:cubicBezTo>
                  <a:pt x="62" y="1674"/>
                  <a:pt x="124" y="3347"/>
                  <a:pt x="189" y="5021"/>
                </a:cubicBezTo>
                <a:cubicBezTo>
                  <a:pt x="124" y="6679"/>
                  <a:pt x="62" y="8336"/>
                  <a:pt x="0" y="9994"/>
                </a:cubicBezTo>
                <a:lnTo>
                  <a:pt x="9995" y="10000"/>
                </a:lnTo>
                <a:cubicBezTo>
                  <a:pt x="9993" y="8184"/>
                  <a:pt x="9998" y="8051"/>
                  <a:pt x="9998" y="6152"/>
                </a:cubicBezTo>
                <a:cubicBezTo>
                  <a:pt x="9996" y="3296"/>
                  <a:pt x="10001" y="2674"/>
                  <a:pt x="10000" y="0"/>
                </a:cubicBez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latin typeface="+mn-ea"/>
              <a:ea typeface="+mn-ea"/>
            </a:endParaRPr>
          </a:p>
        </p:txBody>
      </p:sp>
      <p:sp>
        <p:nvSpPr>
          <p:cNvPr id="19" name="Freeform 11"/>
          <p:cNvSpPr/>
          <p:nvPr userDrawn="1"/>
        </p:nvSpPr>
        <p:spPr bwMode="auto">
          <a:xfrm>
            <a:off x="310766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latin typeface="+mn-ea"/>
              <a:ea typeface="+mn-ea"/>
            </a:endParaRPr>
          </a:p>
        </p:txBody>
      </p:sp>
    </p:spTree>
  </p:cSld>
  <p:clrMapOvr>
    <a:masterClrMapping/>
  </p:clrMapOvr>
  <p:timing>
    <p:tnLst>
      <p:par>
        <p:cTn id="1" dur="indefinite" restart="never" nodeType="tmRoot"/>
      </p:par>
    </p:tnLst>
  </p:timing>
</p:sldLayout>
</file>

<file path=ppt/slideLayouts/slideLayout204.xml><?xml version="1.0" encoding="utf-8"?>
<p:sldLayout xmlns:a="http://schemas.openxmlformats.org/drawingml/2006/main" xmlns:r="http://schemas.openxmlformats.org/officeDocument/2006/relationships" xmlns:p="http://schemas.openxmlformats.org/presentationml/2006/main" userDrawn="1">
  <p:cSld name="5#目录">
    <p:spTree>
      <p:nvGrpSpPr>
        <p:cNvPr id="1" name=""/>
        <p:cNvGrpSpPr/>
        <p:nvPr/>
      </p:nvGrpSpPr>
      <p:grpSpPr>
        <a:xfrm>
          <a:off x="0" y="0"/>
          <a:ext cx="0" cy="0"/>
          <a:chOff x="0" y="0"/>
          <a:chExt cx="0" cy="0"/>
        </a:xfrm>
      </p:grpSpPr>
      <p:sp>
        <p:nvSpPr>
          <p:cNvPr id="8" name="文本占位符 6"/>
          <p:cNvSpPr>
            <a:spLocks noGrp="1"/>
          </p:cNvSpPr>
          <p:nvPr>
            <p:ph type="body" sz="quarter" idx="10" hasCustomPrompt="1"/>
          </p:nvPr>
        </p:nvSpPr>
        <p:spPr>
          <a:xfrm>
            <a:off x="912283" y="1233487"/>
            <a:ext cx="10558800" cy="4680000"/>
          </a:xfrm>
        </p:spPr>
        <p:txBody>
          <a:bodyPr/>
          <a:lstStyle>
            <a:lvl1pPr marL="457200" marR="0" indent="-457200" algn="just" defTabSz="802005" rtl="0" eaLnBrk="1" fontAlgn="base" latinLnBrk="0" hangingPunct="1">
              <a:lnSpc>
                <a:spcPct val="140000"/>
              </a:lnSpc>
              <a:spcBef>
                <a:spcPct val="30000"/>
              </a:spcBef>
              <a:spcAft>
                <a:spcPct val="0"/>
              </a:spcAft>
              <a:buClr>
                <a:schemeClr val="tx1"/>
              </a:buClr>
              <a:buSzPct val="100000"/>
              <a:buFont typeface="+mj-lt"/>
              <a:buAutoNum type="arabicPeriod"/>
              <a:defRPr>
                <a:latin typeface="+mn-ea"/>
                <a:ea typeface="+mn-ea"/>
                <a:cs typeface="Arial" panose="020B0604020202020204" pitchFamily="34" charset="0"/>
              </a:defRPr>
            </a:lvl1pPr>
            <a:lvl2pPr>
              <a:buFont typeface="Wingdings" panose="05000000000000000000" pitchFamily="2" charset="2"/>
              <a:buChar char="p"/>
              <a:defRPr/>
            </a:lvl2pPr>
            <a:lvl3pPr>
              <a:defRPr/>
            </a:lvl3pPr>
            <a:lvl5pPr>
              <a:buNone/>
              <a:defRPr/>
            </a:lvl5pPr>
          </a:lstStyle>
          <a:p>
            <a:pPr marL="457200" indent="-457200">
              <a:buSzPct val="100000"/>
              <a:buFont typeface="+mj-lt"/>
              <a:buAutoNum type="arabicPeriod"/>
            </a:pPr>
            <a:r>
              <a:rPr lang="zh-CN" altLang="en-US" dirty="0"/>
              <a:t>一级目录一</a:t>
            </a:r>
            <a:endParaRPr lang="en-US" altLang="zh-CN" dirty="0"/>
          </a:p>
          <a:p>
            <a:pPr marL="457200" indent="-457200">
              <a:buSzPct val="100000"/>
              <a:buFont typeface="+mj-lt"/>
              <a:buAutoNum type="arabicPeriod"/>
            </a:pPr>
            <a:r>
              <a:rPr lang="zh-CN" altLang="en-US" dirty="0"/>
              <a:t>一级目录二</a:t>
            </a:r>
            <a:endParaRPr lang="en-US" altLang="zh-CN" dirty="0"/>
          </a:p>
          <a:p>
            <a:pPr marL="457200" indent="-457200">
              <a:buSzPct val="100000"/>
              <a:buFont typeface="+mj-lt"/>
              <a:buAutoNum type="arabicPeriod"/>
            </a:pPr>
            <a:r>
              <a:rPr lang="zh-CN" altLang="en-US" dirty="0"/>
              <a:t>一级目录三</a:t>
            </a:r>
            <a:endParaRPr lang="en-US" altLang="zh-CN" dirty="0"/>
          </a:p>
          <a:p>
            <a:pPr marL="457200" indent="-457200">
              <a:buSzPct val="100000"/>
              <a:buFont typeface="+mj-lt"/>
              <a:buAutoNum type="arabicPeriod"/>
            </a:pPr>
            <a:r>
              <a:rPr lang="zh-CN" altLang="en-US" dirty="0"/>
              <a:t>一级目录四</a:t>
            </a:r>
            <a:endParaRPr lang="en-US" altLang="zh-CN" dirty="0"/>
          </a:p>
          <a:p>
            <a:endParaRPr lang="zh-CN" altLang="en-US" dirty="0"/>
          </a:p>
        </p:txBody>
      </p:sp>
      <p:sp>
        <p:nvSpPr>
          <p:cNvPr id="6" name="TextBox 10"/>
          <p:cNvSpPr txBox="1"/>
          <p:nvPr userDrawn="1"/>
        </p:nvSpPr>
        <p:spPr bwMode="auto">
          <a:xfrm>
            <a:off x="1595500" y="408779"/>
            <a:ext cx="1665402" cy="639559"/>
          </a:xfrm>
          <a:prstGeom prst="rect">
            <a:avLst/>
          </a:prstGeom>
          <a:noFill/>
          <a:ln w="9525">
            <a:noFill/>
            <a:miter lim="800000"/>
          </a:ln>
        </p:spPr>
        <p:txBody>
          <a:bodyPr wrap="square" lIns="99980" tIns="49987" rIns="99980" bIns="49987" rtlCol="0">
            <a:spAutoFit/>
          </a:bodyPr>
          <a:lstStyle/>
          <a:p>
            <a:pPr defTabSz="1001395" eaLnBrk="0" hangingPunct="0"/>
            <a:r>
              <a:rPr lang="zh-CN" altLang="en-US" sz="3500" b="1" dirty="0" smtClean="0">
                <a:solidFill>
                  <a:schemeClr val="tx1">
                    <a:lumMod val="75000"/>
                    <a:lumOff val="25000"/>
                  </a:schemeClr>
                </a:solidFill>
                <a:latin typeface="+mn-ea"/>
                <a:ea typeface="+mn-ea"/>
                <a:cs typeface="Arial" panose="020B0604020202020204" pitchFamily="34" charset="0"/>
              </a:rPr>
              <a:t>目录</a:t>
            </a:r>
            <a:endParaRPr lang="zh-CN" altLang="en-US" sz="3500" b="1" dirty="0">
              <a:solidFill>
                <a:schemeClr val="tx1">
                  <a:lumMod val="75000"/>
                  <a:lumOff val="25000"/>
                </a:schemeClr>
              </a:solidFill>
              <a:latin typeface="+mn-ea"/>
              <a:ea typeface="+mn-ea"/>
              <a:cs typeface="Arial" panose="020B0604020202020204" pitchFamily="34" charset="0"/>
            </a:endParaRPr>
          </a:p>
        </p:txBody>
      </p:sp>
      <p:sp>
        <p:nvSpPr>
          <p:cNvPr id="7"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latin typeface="+mn-ea"/>
              <a:ea typeface="+mn-ea"/>
            </a:endParaRPr>
          </a:p>
        </p:txBody>
      </p:sp>
      <p:sp>
        <p:nvSpPr>
          <p:cNvPr id="9"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latin typeface="+mn-ea"/>
              <a:ea typeface="+mn-ea"/>
            </a:endParaRPr>
          </a:p>
        </p:txBody>
      </p:sp>
      <p:grpSp>
        <p:nvGrpSpPr>
          <p:cNvPr id="10" name="组合 9"/>
          <p:cNvGrpSpPr/>
          <p:nvPr userDrawn="1"/>
        </p:nvGrpSpPr>
        <p:grpSpPr>
          <a:xfrm>
            <a:off x="587388" y="515379"/>
            <a:ext cx="358335" cy="426359"/>
            <a:chOff x="3295650" y="230188"/>
            <a:chExt cx="936625" cy="1114426"/>
          </a:xfrm>
          <a:solidFill>
            <a:schemeClr val="bg1"/>
          </a:solidFill>
        </p:grpSpPr>
        <p:sp>
          <p:nvSpPr>
            <p:cNvPr id="11" name="Rectangle 16"/>
            <p:cNvSpPr>
              <a:spLocks noChangeArrowheads="1"/>
            </p:cNvSpPr>
            <p:nvPr/>
          </p:nvSpPr>
          <p:spPr bwMode="auto">
            <a:xfrm>
              <a:off x="3959225" y="876301"/>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13" name="Rectangle 17"/>
            <p:cNvSpPr>
              <a:spLocks noChangeArrowheads="1"/>
            </p:cNvSpPr>
            <p:nvPr/>
          </p:nvSpPr>
          <p:spPr bwMode="auto">
            <a:xfrm>
              <a:off x="3959225" y="777876"/>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14" name="Rectangle 18"/>
            <p:cNvSpPr>
              <a:spLocks noChangeArrowheads="1"/>
            </p:cNvSpPr>
            <p:nvPr/>
          </p:nvSpPr>
          <p:spPr bwMode="auto">
            <a:xfrm>
              <a:off x="3959225" y="677863"/>
              <a:ext cx="182563"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15" name="Rectangle 19"/>
            <p:cNvSpPr>
              <a:spLocks noChangeArrowheads="1"/>
            </p:cNvSpPr>
            <p:nvPr/>
          </p:nvSpPr>
          <p:spPr bwMode="auto">
            <a:xfrm>
              <a:off x="3959225" y="582613"/>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16" name="Rectangle 20"/>
            <p:cNvSpPr>
              <a:spLocks noChangeArrowheads="1"/>
            </p:cNvSpPr>
            <p:nvPr/>
          </p:nvSpPr>
          <p:spPr bwMode="auto">
            <a:xfrm>
              <a:off x="3676650" y="1101726"/>
              <a:ext cx="469900"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17" name="Rectangle 21"/>
            <p:cNvSpPr>
              <a:spLocks noChangeArrowheads="1"/>
            </p:cNvSpPr>
            <p:nvPr/>
          </p:nvSpPr>
          <p:spPr bwMode="auto">
            <a:xfrm>
              <a:off x="3676650" y="1198563"/>
              <a:ext cx="469900"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18" name="Freeform 22"/>
            <p:cNvSpPr/>
            <p:nvPr/>
          </p:nvSpPr>
          <p:spPr bwMode="auto">
            <a:xfrm>
              <a:off x="3590925" y="482601"/>
              <a:ext cx="641350" cy="862013"/>
            </a:xfrm>
            <a:custGeom>
              <a:avLst/>
              <a:gdLst>
                <a:gd name="T0" fmla="*/ 229 w 404"/>
                <a:gd name="T1" fmla="*/ 0 h 543"/>
                <a:gd name="T2" fmla="*/ 229 w 404"/>
                <a:gd name="T3" fmla="*/ 30 h 543"/>
                <a:gd name="T4" fmla="*/ 373 w 404"/>
                <a:gd name="T5" fmla="*/ 30 h 543"/>
                <a:gd name="T6" fmla="*/ 373 w 404"/>
                <a:gd name="T7" fmla="*/ 513 h 543"/>
                <a:gd name="T8" fmla="*/ 33 w 404"/>
                <a:gd name="T9" fmla="*/ 513 h 543"/>
                <a:gd name="T10" fmla="*/ 31 w 404"/>
                <a:gd name="T11" fmla="*/ 387 h 543"/>
                <a:gd name="T12" fmla="*/ 0 w 404"/>
                <a:gd name="T13" fmla="*/ 387 h 543"/>
                <a:gd name="T14" fmla="*/ 0 w 404"/>
                <a:gd name="T15" fmla="*/ 543 h 543"/>
                <a:gd name="T16" fmla="*/ 404 w 404"/>
                <a:gd name="T17" fmla="*/ 543 h 543"/>
                <a:gd name="T18" fmla="*/ 404 w 404"/>
                <a:gd name="T19" fmla="*/ 0 h 543"/>
                <a:gd name="T20" fmla="*/ 229 w 404"/>
                <a:gd name="T21" fmla="*/ 0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4" h="543">
                  <a:moveTo>
                    <a:pt x="229" y="0"/>
                  </a:moveTo>
                  <a:lnTo>
                    <a:pt x="229" y="30"/>
                  </a:lnTo>
                  <a:lnTo>
                    <a:pt x="373" y="30"/>
                  </a:lnTo>
                  <a:lnTo>
                    <a:pt x="373" y="513"/>
                  </a:lnTo>
                  <a:lnTo>
                    <a:pt x="33" y="513"/>
                  </a:lnTo>
                  <a:lnTo>
                    <a:pt x="31" y="387"/>
                  </a:lnTo>
                  <a:lnTo>
                    <a:pt x="0" y="387"/>
                  </a:lnTo>
                  <a:lnTo>
                    <a:pt x="0" y="543"/>
                  </a:lnTo>
                  <a:lnTo>
                    <a:pt x="404" y="543"/>
                  </a:lnTo>
                  <a:lnTo>
                    <a:pt x="404" y="0"/>
                  </a:lnTo>
                  <a:lnTo>
                    <a:pt x="229"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19" name="Rectangle 23"/>
            <p:cNvSpPr>
              <a:spLocks noChangeArrowheads="1"/>
            </p:cNvSpPr>
            <p:nvPr/>
          </p:nvSpPr>
          <p:spPr bwMode="auto">
            <a:xfrm>
              <a:off x="3959225" y="989013"/>
              <a:ext cx="182563"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20" name="Freeform 24"/>
            <p:cNvSpPr>
              <a:spLocks noEditPoints="1"/>
            </p:cNvSpPr>
            <p:nvPr/>
          </p:nvSpPr>
          <p:spPr bwMode="auto">
            <a:xfrm>
              <a:off x="3295650" y="230188"/>
              <a:ext cx="639763" cy="852488"/>
            </a:xfrm>
            <a:custGeom>
              <a:avLst/>
              <a:gdLst>
                <a:gd name="T0" fmla="*/ 403 w 403"/>
                <a:gd name="T1" fmla="*/ 0 h 537"/>
                <a:gd name="T2" fmla="*/ 0 w 403"/>
                <a:gd name="T3" fmla="*/ 0 h 537"/>
                <a:gd name="T4" fmla="*/ 0 w 403"/>
                <a:gd name="T5" fmla="*/ 447 h 537"/>
                <a:gd name="T6" fmla="*/ 92 w 403"/>
                <a:gd name="T7" fmla="*/ 537 h 537"/>
                <a:gd name="T8" fmla="*/ 403 w 403"/>
                <a:gd name="T9" fmla="*/ 537 h 537"/>
                <a:gd name="T10" fmla="*/ 403 w 403"/>
                <a:gd name="T11" fmla="*/ 0 h 537"/>
                <a:gd name="T12" fmla="*/ 373 w 403"/>
                <a:gd name="T13" fmla="*/ 508 h 537"/>
                <a:gd name="T14" fmla="*/ 108 w 403"/>
                <a:gd name="T15" fmla="*/ 508 h 537"/>
                <a:gd name="T16" fmla="*/ 108 w 403"/>
                <a:gd name="T17" fmla="*/ 433 h 537"/>
                <a:gd name="T18" fmla="*/ 30 w 403"/>
                <a:gd name="T19" fmla="*/ 433 h 537"/>
                <a:gd name="T20" fmla="*/ 30 w 403"/>
                <a:gd name="T21" fmla="*/ 31 h 537"/>
                <a:gd name="T22" fmla="*/ 373 w 403"/>
                <a:gd name="T23" fmla="*/ 31 h 537"/>
                <a:gd name="T24" fmla="*/ 373 w 403"/>
                <a:gd name="T25" fmla="*/ 508 h 5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3" h="537">
                  <a:moveTo>
                    <a:pt x="403" y="0"/>
                  </a:moveTo>
                  <a:lnTo>
                    <a:pt x="0" y="0"/>
                  </a:lnTo>
                  <a:lnTo>
                    <a:pt x="0" y="447"/>
                  </a:lnTo>
                  <a:lnTo>
                    <a:pt x="92" y="537"/>
                  </a:lnTo>
                  <a:lnTo>
                    <a:pt x="403" y="537"/>
                  </a:lnTo>
                  <a:lnTo>
                    <a:pt x="403" y="0"/>
                  </a:lnTo>
                  <a:close/>
                  <a:moveTo>
                    <a:pt x="373" y="508"/>
                  </a:moveTo>
                  <a:lnTo>
                    <a:pt x="108" y="508"/>
                  </a:lnTo>
                  <a:lnTo>
                    <a:pt x="108" y="433"/>
                  </a:lnTo>
                  <a:lnTo>
                    <a:pt x="30" y="433"/>
                  </a:lnTo>
                  <a:lnTo>
                    <a:pt x="30" y="31"/>
                  </a:lnTo>
                  <a:lnTo>
                    <a:pt x="373" y="31"/>
                  </a:lnTo>
                  <a:lnTo>
                    <a:pt x="373" y="50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21" name="Rectangle 25"/>
            <p:cNvSpPr>
              <a:spLocks noChangeArrowheads="1"/>
            </p:cNvSpPr>
            <p:nvPr/>
          </p:nvSpPr>
          <p:spPr bwMode="auto">
            <a:xfrm>
              <a:off x="3441700" y="376238"/>
              <a:ext cx="176213" cy="3238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22" name="Rectangle 26"/>
            <p:cNvSpPr>
              <a:spLocks noChangeArrowheads="1"/>
            </p:cNvSpPr>
            <p:nvPr/>
          </p:nvSpPr>
          <p:spPr bwMode="auto">
            <a:xfrm>
              <a:off x="3411538" y="755651"/>
              <a:ext cx="438150" cy="460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23" name="Rectangle 27"/>
            <p:cNvSpPr>
              <a:spLocks noChangeArrowheads="1"/>
            </p:cNvSpPr>
            <p:nvPr/>
          </p:nvSpPr>
          <p:spPr bwMode="auto">
            <a:xfrm>
              <a:off x="3670300" y="565151"/>
              <a:ext cx="179388"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24" name="Rectangle 28"/>
            <p:cNvSpPr>
              <a:spLocks noChangeArrowheads="1"/>
            </p:cNvSpPr>
            <p:nvPr/>
          </p:nvSpPr>
          <p:spPr bwMode="auto">
            <a:xfrm>
              <a:off x="3670300" y="658813"/>
              <a:ext cx="179388" cy="412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25" name="Rectangle 29"/>
            <p:cNvSpPr>
              <a:spLocks noChangeArrowheads="1"/>
            </p:cNvSpPr>
            <p:nvPr/>
          </p:nvSpPr>
          <p:spPr bwMode="auto">
            <a:xfrm>
              <a:off x="3670300" y="471488"/>
              <a:ext cx="179388"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26" name="Rectangle 30"/>
            <p:cNvSpPr>
              <a:spLocks noChangeArrowheads="1"/>
            </p:cNvSpPr>
            <p:nvPr/>
          </p:nvSpPr>
          <p:spPr bwMode="auto">
            <a:xfrm>
              <a:off x="3670300" y="376238"/>
              <a:ext cx="179388" cy="412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27" name="Rectangle 31"/>
            <p:cNvSpPr>
              <a:spLocks noChangeArrowheads="1"/>
            </p:cNvSpPr>
            <p:nvPr/>
          </p:nvSpPr>
          <p:spPr bwMode="auto">
            <a:xfrm>
              <a:off x="3411538" y="842963"/>
              <a:ext cx="438150"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latin typeface="+mn-ea"/>
                <a:ea typeface="+mn-ea"/>
              </a:endParaRPr>
            </a:p>
          </p:txBody>
        </p:sp>
      </p:grpSp>
      <p:sp>
        <p:nvSpPr>
          <p:cNvPr id="29" name="Freeform 6"/>
          <p:cNvSpPr/>
          <p:nvPr userDrawn="1"/>
        </p:nvSpPr>
        <p:spPr bwMode="auto">
          <a:xfrm>
            <a:off x="3213039" y="296368"/>
            <a:ext cx="8978961" cy="864888"/>
          </a:xfrm>
          <a:custGeom>
            <a:avLst/>
            <a:gdLst>
              <a:gd name="T0" fmla="*/ 6409 w 6533"/>
              <a:gd name="T1" fmla="*/ 0 h 617"/>
              <a:gd name="T2" fmla="*/ 0 w 6533"/>
              <a:gd name="T3" fmla="*/ 0 h 617"/>
              <a:gd name="T4" fmla="*/ 126 w 6533"/>
              <a:gd name="T5" fmla="*/ 310 h 617"/>
              <a:gd name="T6" fmla="*/ 0 w 6533"/>
              <a:gd name="T7" fmla="*/ 617 h 617"/>
              <a:gd name="T8" fmla="*/ 6409 w 6533"/>
              <a:gd name="T9" fmla="*/ 617 h 617"/>
              <a:gd name="T10" fmla="*/ 6533 w 6533"/>
              <a:gd name="T11" fmla="*/ 310 h 617"/>
              <a:gd name="T12" fmla="*/ 6409 w 6533"/>
              <a:gd name="T13" fmla="*/ 0 h 617"/>
              <a:gd name="connsiteX0" fmla="*/ 9810 w 9810"/>
              <a:gd name="connsiteY0" fmla="*/ 0 h 10000"/>
              <a:gd name="connsiteX1" fmla="*/ 0 w 9810"/>
              <a:gd name="connsiteY1" fmla="*/ 0 h 10000"/>
              <a:gd name="connsiteX2" fmla="*/ 193 w 9810"/>
              <a:gd name="connsiteY2" fmla="*/ 5024 h 10000"/>
              <a:gd name="connsiteX3" fmla="*/ 0 w 9810"/>
              <a:gd name="connsiteY3" fmla="*/ 10000 h 10000"/>
              <a:gd name="connsiteX4" fmla="*/ 9810 w 9810"/>
              <a:gd name="connsiteY4" fmla="*/ 10000 h 10000"/>
              <a:gd name="connsiteX5" fmla="*/ 7589 w 9810"/>
              <a:gd name="connsiteY5" fmla="*/ 5574 h 10000"/>
              <a:gd name="connsiteX6" fmla="*/ 9810 w 9810"/>
              <a:gd name="connsiteY6" fmla="*/ 0 h 10000"/>
              <a:gd name="connsiteX0-1" fmla="*/ 7021 w 10000"/>
              <a:gd name="connsiteY0-2" fmla="*/ 0 h 10000"/>
              <a:gd name="connsiteX1-3" fmla="*/ 0 w 10000"/>
              <a:gd name="connsiteY1-4" fmla="*/ 0 h 10000"/>
              <a:gd name="connsiteX2-5" fmla="*/ 197 w 10000"/>
              <a:gd name="connsiteY2-6" fmla="*/ 5024 h 10000"/>
              <a:gd name="connsiteX3-7" fmla="*/ 0 w 10000"/>
              <a:gd name="connsiteY3-8" fmla="*/ 10000 h 10000"/>
              <a:gd name="connsiteX4-9" fmla="*/ 10000 w 10000"/>
              <a:gd name="connsiteY4-10" fmla="*/ 10000 h 10000"/>
              <a:gd name="connsiteX5-11" fmla="*/ 7736 w 10000"/>
              <a:gd name="connsiteY5-12" fmla="*/ 5574 h 10000"/>
              <a:gd name="connsiteX6-13" fmla="*/ 7021 w 10000"/>
              <a:gd name="connsiteY6-14" fmla="*/ 0 h 10000"/>
              <a:gd name="connsiteX0-15" fmla="*/ 7021 w 7736"/>
              <a:gd name="connsiteY0-16" fmla="*/ 0 h 10038"/>
              <a:gd name="connsiteX1-17" fmla="*/ 0 w 7736"/>
              <a:gd name="connsiteY1-18" fmla="*/ 0 h 10038"/>
              <a:gd name="connsiteX2-19" fmla="*/ 197 w 7736"/>
              <a:gd name="connsiteY2-20" fmla="*/ 5024 h 10038"/>
              <a:gd name="connsiteX3-21" fmla="*/ 0 w 7736"/>
              <a:gd name="connsiteY3-22" fmla="*/ 10000 h 10038"/>
              <a:gd name="connsiteX4-23" fmla="*/ 7017 w 7736"/>
              <a:gd name="connsiteY4-24" fmla="*/ 10038 h 10038"/>
              <a:gd name="connsiteX5-25" fmla="*/ 7736 w 7736"/>
              <a:gd name="connsiteY5-26" fmla="*/ 5574 h 10038"/>
              <a:gd name="connsiteX6-27" fmla="*/ 7021 w 7736"/>
              <a:gd name="connsiteY6-28" fmla="*/ 0 h 10038"/>
              <a:gd name="connsiteX0-29" fmla="*/ 9076 w 9316"/>
              <a:gd name="connsiteY0-30" fmla="*/ 0 h 10000"/>
              <a:gd name="connsiteX1-31" fmla="*/ 0 w 9316"/>
              <a:gd name="connsiteY1-32" fmla="*/ 0 h 10000"/>
              <a:gd name="connsiteX2-33" fmla="*/ 255 w 9316"/>
              <a:gd name="connsiteY2-34" fmla="*/ 5005 h 10000"/>
              <a:gd name="connsiteX3-35" fmla="*/ 0 w 9316"/>
              <a:gd name="connsiteY3-36" fmla="*/ 9962 h 10000"/>
              <a:gd name="connsiteX4-37" fmla="*/ 9071 w 9316"/>
              <a:gd name="connsiteY4-38" fmla="*/ 10000 h 10000"/>
              <a:gd name="connsiteX5-39" fmla="*/ 9316 w 9316"/>
              <a:gd name="connsiteY5-40" fmla="*/ 5668 h 10000"/>
              <a:gd name="connsiteX6-41" fmla="*/ 9076 w 9316"/>
              <a:gd name="connsiteY6-42" fmla="*/ 0 h 10000"/>
              <a:gd name="connsiteX0-43" fmla="*/ 9742 w 10000"/>
              <a:gd name="connsiteY0-44" fmla="*/ 0 h 10000"/>
              <a:gd name="connsiteX1-45" fmla="*/ 0 w 10000"/>
              <a:gd name="connsiteY1-46" fmla="*/ 0 h 10000"/>
              <a:gd name="connsiteX2-47" fmla="*/ 274 w 10000"/>
              <a:gd name="connsiteY2-48" fmla="*/ 5005 h 10000"/>
              <a:gd name="connsiteX3-49" fmla="*/ 0 w 10000"/>
              <a:gd name="connsiteY3-50" fmla="*/ 9962 h 10000"/>
              <a:gd name="connsiteX4-51" fmla="*/ 9737 w 10000"/>
              <a:gd name="connsiteY4-52" fmla="*/ 10000 h 10000"/>
              <a:gd name="connsiteX5-53" fmla="*/ 10000 w 10000"/>
              <a:gd name="connsiteY5-54" fmla="*/ 5668 h 10000"/>
              <a:gd name="connsiteX6-55" fmla="*/ 9742 w 10000"/>
              <a:gd name="connsiteY6-56" fmla="*/ 0 h 10000"/>
              <a:gd name="connsiteX0-57" fmla="*/ 9742 w 9877"/>
              <a:gd name="connsiteY0-58" fmla="*/ 0 h 10000"/>
              <a:gd name="connsiteX1-59" fmla="*/ 0 w 9877"/>
              <a:gd name="connsiteY1-60" fmla="*/ 0 h 10000"/>
              <a:gd name="connsiteX2-61" fmla="*/ 274 w 9877"/>
              <a:gd name="connsiteY2-62" fmla="*/ 5005 h 10000"/>
              <a:gd name="connsiteX3-63" fmla="*/ 0 w 9877"/>
              <a:gd name="connsiteY3-64" fmla="*/ 9962 h 10000"/>
              <a:gd name="connsiteX4-65" fmla="*/ 9737 w 9877"/>
              <a:gd name="connsiteY4-66" fmla="*/ 10000 h 10000"/>
              <a:gd name="connsiteX5-67" fmla="*/ 9738 w 9877"/>
              <a:gd name="connsiteY5-68" fmla="*/ 5783 h 10000"/>
              <a:gd name="connsiteX6-69" fmla="*/ 9742 w 9877"/>
              <a:gd name="connsiteY6-70" fmla="*/ 0 h 10000"/>
              <a:gd name="connsiteX0-71" fmla="*/ 9863 w 9991"/>
              <a:gd name="connsiteY0-72" fmla="*/ 0 h 10000"/>
              <a:gd name="connsiteX1-73" fmla="*/ 0 w 9991"/>
              <a:gd name="connsiteY1-74" fmla="*/ 0 h 10000"/>
              <a:gd name="connsiteX2-75" fmla="*/ 277 w 9991"/>
              <a:gd name="connsiteY2-76" fmla="*/ 5005 h 10000"/>
              <a:gd name="connsiteX3-77" fmla="*/ 0 w 9991"/>
              <a:gd name="connsiteY3-78" fmla="*/ 9962 h 10000"/>
              <a:gd name="connsiteX4-79" fmla="*/ 9858 w 9991"/>
              <a:gd name="connsiteY4-80" fmla="*/ 10000 h 10000"/>
              <a:gd name="connsiteX5-81" fmla="*/ 9817 w 9991"/>
              <a:gd name="connsiteY5-82" fmla="*/ 5783 h 10000"/>
              <a:gd name="connsiteX6-83" fmla="*/ 9863 w 9991"/>
              <a:gd name="connsiteY6-84" fmla="*/ 0 h 10000"/>
              <a:gd name="connsiteX0-85" fmla="*/ 9872 w 10014"/>
              <a:gd name="connsiteY0-86" fmla="*/ 0 h 10000"/>
              <a:gd name="connsiteX1-87" fmla="*/ 0 w 10014"/>
              <a:gd name="connsiteY1-88" fmla="*/ 0 h 10000"/>
              <a:gd name="connsiteX2-89" fmla="*/ 277 w 10014"/>
              <a:gd name="connsiteY2-90" fmla="*/ 5005 h 10000"/>
              <a:gd name="connsiteX3-91" fmla="*/ 0 w 10014"/>
              <a:gd name="connsiteY3-92" fmla="*/ 9962 h 10000"/>
              <a:gd name="connsiteX4-93" fmla="*/ 9867 w 10014"/>
              <a:gd name="connsiteY4-94" fmla="*/ 10000 h 10000"/>
              <a:gd name="connsiteX5-95" fmla="*/ 9890 w 10014"/>
              <a:gd name="connsiteY5-96" fmla="*/ 5745 h 10000"/>
              <a:gd name="connsiteX6-97" fmla="*/ 9872 w 10014"/>
              <a:gd name="connsiteY6-98" fmla="*/ 0 h 10000"/>
              <a:gd name="connsiteX0-99" fmla="*/ 9872 w 10030"/>
              <a:gd name="connsiteY0-100" fmla="*/ 0 h 10000"/>
              <a:gd name="connsiteX1-101" fmla="*/ 0 w 10030"/>
              <a:gd name="connsiteY1-102" fmla="*/ 0 h 10000"/>
              <a:gd name="connsiteX2-103" fmla="*/ 277 w 10030"/>
              <a:gd name="connsiteY2-104" fmla="*/ 5005 h 10000"/>
              <a:gd name="connsiteX3-105" fmla="*/ 0 w 10030"/>
              <a:gd name="connsiteY3-106" fmla="*/ 9962 h 10000"/>
              <a:gd name="connsiteX4-107" fmla="*/ 9867 w 10030"/>
              <a:gd name="connsiteY4-108" fmla="*/ 10000 h 10000"/>
              <a:gd name="connsiteX5-109" fmla="*/ 9890 w 10030"/>
              <a:gd name="connsiteY5-110" fmla="*/ 5745 h 10000"/>
              <a:gd name="connsiteX6-111" fmla="*/ 9872 w 10030"/>
              <a:gd name="connsiteY6-112" fmla="*/ 0 h 10000"/>
              <a:gd name="connsiteX0-113" fmla="*/ 9872 w 9921"/>
              <a:gd name="connsiteY0-114" fmla="*/ 0 h 10000"/>
              <a:gd name="connsiteX1-115" fmla="*/ 0 w 9921"/>
              <a:gd name="connsiteY1-116" fmla="*/ 0 h 10000"/>
              <a:gd name="connsiteX2-117" fmla="*/ 277 w 9921"/>
              <a:gd name="connsiteY2-118" fmla="*/ 5005 h 10000"/>
              <a:gd name="connsiteX3-119" fmla="*/ 0 w 9921"/>
              <a:gd name="connsiteY3-120" fmla="*/ 9962 h 10000"/>
              <a:gd name="connsiteX4-121" fmla="*/ 9867 w 9921"/>
              <a:gd name="connsiteY4-122" fmla="*/ 10000 h 10000"/>
              <a:gd name="connsiteX5-123" fmla="*/ 9890 w 9921"/>
              <a:gd name="connsiteY5-124" fmla="*/ 5745 h 10000"/>
              <a:gd name="connsiteX6-125" fmla="*/ 9872 w 9921"/>
              <a:gd name="connsiteY6-126" fmla="*/ 0 h 10000"/>
              <a:gd name="connsiteX0-127" fmla="*/ 9951 w 9974"/>
              <a:gd name="connsiteY0-128" fmla="*/ 0 h 10000"/>
              <a:gd name="connsiteX1-129" fmla="*/ 0 w 9974"/>
              <a:gd name="connsiteY1-130" fmla="*/ 0 h 10000"/>
              <a:gd name="connsiteX2-131" fmla="*/ 279 w 9974"/>
              <a:gd name="connsiteY2-132" fmla="*/ 5005 h 10000"/>
              <a:gd name="connsiteX3-133" fmla="*/ 0 w 9974"/>
              <a:gd name="connsiteY3-134" fmla="*/ 9962 h 10000"/>
              <a:gd name="connsiteX4-135" fmla="*/ 9946 w 9974"/>
              <a:gd name="connsiteY4-136" fmla="*/ 10000 h 10000"/>
              <a:gd name="connsiteX5-137" fmla="*/ 9969 w 9974"/>
              <a:gd name="connsiteY5-138" fmla="*/ 5745 h 10000"/>
              <a:gd name="connsiteX6-139" fmla="*/ 9951 w 9974"/>
              <a:gd name="connsiteY6-140" fmla="*/ 0 h 10000"/>
              <a:gd name="connsiteX0-141" fmla="*/ 9977 w 10001"/>
              <a:gd name="connsiteY0-142" fmla="*/ 0 h 10000"/>
              <a:gd name="connsiteX1-143" fmla="*/ 0 w 10001"/>
              <a:gd name="connsiteY1-144" fmla="*/ 0 h 10000"/>
              <a:gd name="connsiteX2-145" fmla="*/ 280 w 10001"/>
              <a:gd name="connsiteY2-146" fmla="*/ 5005 h 10000"/>
              <a:gd name="connsiteX3-147" fmla="*/ 0 w 10001"/>
              <a:gd name="connsiteY3-148" fmla="*/ 9962 h 10000"/>
              <a:gd name="connsiteX4-149" fmla="*/ 9972 w 10001"/>
              <a:gd name="connsiteY4-150" fmla="*/ 10000 h 10000"/>
              <a:gd name="connsiteX5-151" fmla="*/ 9995 w 10001"/>
              <a:gd name="connsiteY5-152" fmla="*/ 5745 h 10000"/>
              <a:gd name="connsiteX6-153" fmla="*/ 9977 w 10001"/>
              <a:gd name="connsiteY6-154" fmla="*/ 0 h 10000"/>
              <a:gd name="connsiteX0-155" fmla="*/ 9977 w 10001"/>
              <a:gd name="connsiteY0-156" fmla="*/ 0 h 10000"/>
              <a:gd name="connsiteX1-157" fmla="*/ 0 w 10001"/>
              <a:gd name="connsiteY1-158" fmla="*/ 0 h 10000"/>
              <a:gd name="connsiteX2-159" fmla="*/ 280 w 10001"/>
              <a:gd name="connsiteY2-160" fmla="*/ 5005 h 10000"/>
              <a:gd name="connsiteX3-161" fmla="*/ 0 w 10001"/>
              <a:gd name="connsiteY3-162" fmla="*/ 9962 h 10000"/>
              <a:gd name="connsiteX4-163" fmla="*/ 9972 w 10001"/>
              <a:gd name="connsiteY4-164" fmla="*/ 10000 h 10000"/>
              <a:gd name="connsiteX5-165" fmla="*/ 9995 w 10001"/>
              <a:gd name="connsiteY5-166" fmla="*/ 5745 h 10000"/>
              <a:gd name="connsiteX6-167" fmla="*/ 9977 w 10001"/>
              <a:gd name="connsiteY6-168" fmla="*/ 0 h 10000"/>
              <a:gd name="connsiteX0-169" fmla="*/ 9977 w 10001"/>
              <a:gd name="connsiteY0-170" fmla="*/ 0 h 10000"/>
              <a:gd name="connsiteX1-171" fmla="*/ 0 w 10001"/>
              <a:gd name="connsiteY1-172" fmla="*/ 0 h 10000"/>
              <a:gd name="connsiteX2-173" fmla="*/ 280 w 10001"/>
              <a:gd name="connsiteY2-174" fmla="*/ 5005 h 10000"/>
              <a:gd name="connsiteX3-175" fmla="*/ 0 w 10001"/>
              <a:gd name="connsiteY3-176" fmla="*/ 9962 h 10000"/>
              <a:gd name="connsiteX4-177" fmla="*/ 9972 w 10001"/>
              <a:gd name="connsiteY4-178" fmla="*/ 10000 h 10000"/>
              <a:gd name="connsiteX5-179" fmla="*/ 9995 w 10001"/>
              <a:gd name="connsiteY5-180" fmla="*/ 5745 h 10000"/>
              <a:gd name="connsiteX6-181" fmla="*/ 9977 w 10001"/>
              <a:gd name="connsiteY6-182" fmla="*/ 0 h 10000"/>
              <a:gd name="connsiteX0-183" fmla="*/ 9977 w 9995"/>
              <a:gd name="connsiteY0-184" fmla="*/ 0 h 10000"/>
              <a:gd name="connsiteX1-185" fmla="*/ 0 w 9995"/>
              <a:gd name="connsiteY1-186" fmla="*/ 0 h 10000"/>
              <a:gd name="connsiteX2-187" fmla="*/ 280 w 9995"/>
              <a:gd name="connsiteY2-188" fmla="*/ 5005 h 10000"/>
              <a:gd name="connsiteX3-189" fmla="*/ 0 w 9995"/>
              <a:gd name="connsiteY3-190" fmla="*/ 9962 h 10000"/>
              <a:gd name="connsiteX4-191" fmla="*/ 9972 w 9995"/>
              <a:gd name="connsiteY4-192" fmla="*/ 10000 h 10000"/>
              <a:gd name="connsiteX5-193" fmla="*/ 9995 w 9995"/>
              <a:gd name="connsiteY5-194" fmla="*/ 5745 h 10000"/>
              <a:gd name="connsiteX6-195" fmla="*/ 9977 w 9995"/>
              <a:gd name="connsiteY6-196" fmla="*/ 0 h 10000"/>
              <a:gd name="connsiteX0-197" fmla="*/ 9999 w 10000"/>
              <a:gd name="connsiteY0-198" fmla="*/ 0 h 10000"/>
              <a:gd name="connsiteX1-199" fmla="*/ 0 w 10000"/>
              <a:gd name="connsiteY1-200" fmla="*/ 0 h 10000"/>
              <a:gd name="connsiteX2-201" fmla="*/ 280 w 10000"/>
              <a:gd name="connsiteY2-202" fmla="*/ 5005 h 10000"/>
              <a:gd name="connsiteX3-203" fmla="*/ 0 w 10000"/>
              <a:gd name="connsiteY3-204" fmla="*/ 9962 h 10000"/>
              <a:gd name="connsiteX4-205" fmla="*/ 9977 w 10000"/>
              <a:gd name="connsiteY4-206" fmla="*/ 10000 h 10000"/>
              <a:gd name="connsiteX5-207" fmla="*/ 10000 w 10000"/>
              <a:gd name="connsiteY5-208" fmla="*/ 5745 h 10000"/>
              <a:gd name="connsiteX6-209" fmla="*/ 9999 w 10000"/>
              <a:gd name="connsiteY6-210" fmla="*/ 0 h 10000"/>
              <a:gd name="connsiteX0-211" fmla="*/ 9999 w 10004"/>
              <a:gd name="connsiteY0-212" fmla="*/ 0 h 10000"/>
              <a:gd name="connsiteX1-213" fmla="*/ 0 w 10004"/>
              <a:gd name="connsiteY1-214" fmla="*/ 0 h 10000"/>
              <a:gd name="connsiteX2-215" fmla="*/ 280 w 10004"/>
              <a:gd name="connsiteY2-216" fmla="*/ 5005 h 10000"/>
              <a:gd name="connsiteX3-217" fmla="*/ 0 w 10004"/>
              <a:gd name="connsiteY3-218" fmla="*/ 9962 h 10000"/>
              <a:gd name="connsiteX4-219" fmla="*/ 10000 w 10004"/>
              <a:gd name="connsiteY4-220" fmla="*/ 10000 h 10000"/>
              <a:gd name="connsiteX5-221" fmla="*/ 10000 w 10004"/>
              <a:gd name="connsiteY5-222" fmla="*/ 5745 h 10000"/>
              <a:gd name="connsiteX6-223" fmla="*/ 9999 w 10004"/>
              <a:gd name="connsiteY6-224" fmla="*/ 0 h 10000"/>
              <a:gd name="connsiteX0-225" fmla="*/ 9999 w 10000"/>
              <a:gd name="connsiteY0-226" fmla="*/ 0 h 10000"/>
              <a:gd name="connsiteX1-227" fmla="*/ 0 w 10000"/>
              <a:gd name="connsiteY1-228" fmla="*/ 0 h 10000"/>
              <a:gd name="connsiteX2-229" fmla="*/ 280 w 10000"/>
              <a:gd name="connsiteY2-230" fmla="*/ 5005 h 10000"/>
              <a:gd name="connsiteX3-231" fmla="*/ 0 w 10000"/>
              <a:gd name="connsiteY3-232" fmla="*/ 9962 h 10000"/>
              <a:gd name="connsiteX4-233" fmla="*/ 10000 w 10000"/>
              <a:gd name="connsiteY4-234" fmla="*/ 10000 h 10000"/>
              <a:gd name="connsiteX5-235" fmla="*/ 10000 w 10000"/>
              <a:gd name="connsiteY5-236" fmla="*/ 5745 h 10000"/>
              <a:gd name="connsiteX6-237" fmla="*/ 9999 w 10000"/>
              <a:gd name="connsiteY6-238" fmla="*/ 0 h 10000"/>
              <a:gd name="connsiteX0-239" fmla="*/ 14796 w 14796"/>
              <a:gd name="connsiteY0-240" fmla="*/ 0 h 10000"/>
              <a:gd name="connsiteX1-241" fmla="*/ 0 w 14796"/>
              <a:gd name="connsiteY1-242" fmla="*/ 0 h 10000"/>
              <a:gd name="connsiteX2-243" fmla="*/ 280 w 14796"/>
              <a:gd name="connsiteY2-244" fmla="*/ 5005 h 10000"/>
              <a:gd name="connsiteX3-245" fmla="*/ 0 w 14796"/>
              <a:gd name="connsiteY3-246" fmla="*/ 9962 h 10000"/>
              <a:gd name="connsiteX4-247" fmla="*/ 10000 w 14796"/>
              <a:gd name="connsiteY4-248" fmla="*/ 10000 h 10000"/>
              <a:gd name="connsiteX5-249" fmla="*/ 10000 w 14796"/>
              <a:gd name="connsiteY5-250" fmla="*/ 5745 h 10000"/>
              <a:gd name="connsiteX6-251" fmla="*/ 14796 w 14796"/>
              <a:gd name="connsiteY6-252" fmla="*/ 0 h 10000"/>
              <a:gd name="connsiteX0-253" fmla="*/ 14796 w 14796"/>
              <a:gd name="connsiteY0-254" fmla="*/ 0 h 9968"/>
              <a:gd name="connsiteX1-255" fmla="*/ 0 w 14796"/>
              <a:gd name="connsiteY1-256" fmla="*/ 0 h 9968"/>
              <a:gd name="connsiteX2-257" fmla="*/ 280 w 14796"/>
              <a:gd name="connsiteY2-258" fmla="*/ 5005 h 9968"/>
              <a:gd name="connsiteX3-259" fmla="*/ 0 w 14796"/>
              <a:gd name="connsiteY3-260" fmla="*/ 9962 h 9968"/>
              <a:gd name="connsiteX4-261" fmla="*/ 14788 w 14796"/>
              <a:gd name="connsiteY4-262" fmla="*/ 9968 h 9968"/>
              <a:gd name="connsiteX5-263" fmla="*/ 10000 w 14796"/>
              <a:gd name="connsiteY5-264" fmla="*/ 5745 h 9968"/>
              <a:gd name="connsiteX6-265" fmla="*/ 14796 w 14796"/>
              <a:gd name="connsiteY6-266" fmla="*/ 0 h 9968"/>
              <a:gd name="connsiteX0-267" fmla="*/ 10000 w 10000"/>
              <a:gd name="connsiteY0-268" fmla="*/ 0 h 10000"/>
              <a:gd name="connsiteX1-269" fmla="*/ 0 w 10000"/>
              <a:gd name="connsiteY1-270" fmla="*/ 0 h 10000"/>
              <a:gd name="connsiteX2-271" fmla="*/ 189 w 10000"/>
              <a:gd name="connsiteY2-272" fmla="*/ 5021 h 10000"/>
              <a:gd name="connsiteX3-273" fmla="*/ 0 w 10000"/>
              <a:gd name="connsiteY3-274" fmla="*/ 9994 h 10000"/>
              <a:gd name="connsiteX4-275" fmla="*/ 9995 w 10000"/>
              <a:gd name="connsiteY4-276" fmla="*/ 10000 h 10000"/>
              <a:gd name="connsiteX5-277" fmla="*/ 9998 w 10000"/>
              <a:gd name="connsiteY5-278" fmla="*/ 6152 h 10000"/>
              <a:gd name="connsiteX6-279" fmla="*/ 10000 w 10000"/>
              <a:gd name="connsiteY6-280" fmla="*/ 0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0000" h="10000">
                <a:moveTo>
                  <a:pt x="10000" y="0"/>
                </a:moveTo>
                <a:lnTo>
                  <a:pt x="0" y="0"/>
                </a:lnTo>
                <a:cubicBezTo>
                  <a:pt x="62" y="1674"/>
                  <a:pt x="124" y="3347"/>
                  <a:pt x="189" y="5021"/>
                </a:cubicBezTo>
                <a:cubicBezTo>
                  <a:pt x="124" y="6679"/>
                  <a:pt x="62" y="8336"/>
                  <a:pt x="0" y="9994"/>
                </a:cubicBezTo>
                <a:lnTo>
                  <a:pt x="9995" y="10000"/>
                </a:lnTo>
                <a:cubicBezTo>
                  <a:pt x="9993" y="8184"/>
                  <a:pt x="9998" y="8051"/>
                  <a:pt x="9998" y="6152"/>
                </a:cubicBezTo>
                <a:cubicBezTo>
                  <a:pt x="9996" y="3296"/>
                  <a:pt x="10001" y="2674"/>
                  <a:pt x="10000" y="0"/>
                </a:cubicBez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latin typeface="+mn-ea"/>
              <a:ea typeface="+mn-ea"/>
            </a:endParaRPr>
          </a:p>
        </p:txBody>
      </p:sp>
      <p:sp>
        <p:nvSpPr>
          <p:cNvPr id="30" name="Freeform 11"/>
          <p:cNvSpPr/>
          <p:nvPr userDrawn="1"/>
        </p:nvSpPr>
        <p:spPr bwMode="auto">
          <a:xfrm>
            <a:off x="310766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latin typeface="+mn-ea"/>
              <a:ea typeface="+mn-ea"/>
            </a:endParaRPr>
          </a:p>
        </p:txBody>
      </p:sp>
    </p:spTree>
  </p:cSld>
  <p:clrMapOvr>
    <a:masterClrMapping/>
  </p:clrMapOvr>
  <p:timing>
    <p:tnLst>
      <p:par>
        <p:cTn id="1" dur="indefinite" restart="never" nodeType="tmRoot"/>
      </p:par>
    </p:tnLst>
  </p:timing>
</p:sldLayout>
</file>

<file path=ppt/slideLayouts/slideLayout205.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latin typeface="+mn-ea"/>
              <a:ea typeface="+mn-ea"/>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latin typeface="+mn-ea"/>
              <a:ea typeface="+mn-ea"/>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a typeface="+mn-ea"/>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206.xml><?xml version="1.0" encoding="utf-8"?>
<p:sldLayout xmlns:a="http://schemas.openxmlformats.org/drawingml/2006/main" xmlns:r="http://schemas.openxmlformats.org/officeDocument/2006/relationships" xmlns:p="http://schemas.openxmlformats.org/presentationml/2006/main" userDrawn="1">
  <p:cSld name="10#思考题">
    <p:spTree>
      <p:nvGrpSpPr>
        <p:cNvPr id="1" name=""/>
        <p:cNvGrpSpPr/>
        <p:nvPr/>
      </p:nvGrpSpPr>
      <p:grpSpPr>
        <a:xfrm>
          <a:off x="0" y="0"/>
          <a:ext cx="0" cy="0"/>
          <a:chOff x="0" y="0"/>
          <a:chExt cx="0" cy="0"/>
        </a:xfrm>
      </p:grpSpPr>
      <p:sp>
        <p:nvSpPr>
          <p:cNvPr id="4" name="文本占位符 6"/>
          <p:cNvSpPr>
            <a:spLocks noGrp="1"/>
          </p:cNvSpPr>
          <p:nvPr>
            <p:ph type="body" sz="quarter" idx="10" hasCustomPrompt="1"/>
          </p:nvPr>
        </p:nvSpPr>
        <p:spPr>
          <a:xfrm>
            <a:off x="912285" y="1233487"/>
            <a:ext cx="10560049" cy="4680000"/>
          </a:xfrm>
        </p:spPr>
        <p:txBody>
          <a:bodyPr/>
          <a:lstStyle>
            <a:lvl1pPr marL="457200" marR="0" indent="-457200" algn="just" defTabSz="802005" rtl="0" eaLnBrk="1" fontAlgn="base" latinLnBrk="0" hangingPunct="1">
              <a:lnSpc>
                <a:spcPct val="140000"/>
              </a:lnSpc>
              <a:spcBef>
                <a:spcPct val="30000"/>
              </a:spcBef>
              <a:spcAft>
                <a:spcPct val="0"/>
              </a:spcAft>
              <a:buClr>
                <a:srgbClr val="808080"/>
              </a:buClr>
              <a:buSzPct val="100000"/>
              <a:buFont typeface="+mj-lt"/>
              <a:buAutoNum type="arabicPeriod"/>
              <a:defRPr sz="2000">
                <a:latin typeface="+mn-ea"/>
                <a:ea typeface="+mn-ea"/>
                <a:cs typeface="Arial" panose="020B0604020202020204" pitchFamily="34" charset="0"/>
              </a:defRPr>
            </a:lvl1pPr>
            <a:lvl2pPr marL="401320" indent="0" algn="just">
              <a:buSzPct val="100000"/>
              <a:buFont typeface="+mj-lt"/>
              <a:buNone/>
              <a:defRPr sz="1800"/>
            </a:lvl2pPr>
            <a:lvl3pPr>
              <a:defRPr/>
            </a:lvl3pPr>
            <a:lvl5pPr>
              <a:buNone/>
              <a:defRPr/>
            </a:lvl5pPr>
          </a:lstStyle>
          <a:p>
            <a:r>
              <a:rPr lang="zh-CN" altLang="en-US" dirty="0"/>
              <a:t>此版式用于思考题</a:t>
            </a:r>
            <a:r>
              <a:rPr lang="en-US" altLang="zh-CN" dirty="0"/>
              <a:t>-201501</a:t>
            </a:r>
            <a:r>
              <a:rPr lang="zh-CN" altLang="en-US" dirty="0"/>
              <a:t>具体格式（序号格式需以模板展示</a:t>
            </a:r>
            <a:r>
              <a:rPr lang="zh-CN" altLang="en-US" dirty="0" smtClean="0"/>
              <a:t>）</a:t>
            </a:r>
            <a:endParaRPr lang="en-US" altLang="zh-CN" dirty="0"/>
          </a:p>
        </p:txBody>
      </p:sp>
      <p:sp>
        <p:nvSpPr>
          <p:cNvPr id="5" name="TextBox 10"/>
          <p:cNvSpPr txBox="1"/>
          <p:nvPr userDrawn="1"/>
        </p:nvSpPr>
        <p:spPr bwMode="auto">
          <a:xfrm>
            <a:off x="1595500" y="408779"/>
            <a:ext cx="1665402" cy="639559"/>
          </a:xfrm>
          <a:prstGeom prst="rect">
            <a:avLst/>
          </a:prstGeom>
          <a:noFill/>
          <a:ln w="9525">
            <a:noFill/>
            <a:miter lim="800000"/>
          </a:ln>
        </p:spPr>
        <p:txBody>
          <a:bodyPr wrap="square" lIns="99980" tIns="49987" rIns="99980" bIns="49987" rtlCol="0">
            <a:spAutoFit/>
          </a:bodyPr>
          <a:lstStyle/>
          <a:p>
            <a:pPr defTabSz="1001395" eaLnBrk="0" hangingPunct="0"/>
            <a:r>
              <a:rPr lang="zh-CN" altLang="en-US" sz="3500" b="1" dirty="0">
                <a:solidFill>
                  <a:schemeClr val="tx1">
                    <a:lumMod val="75000"/>
                    <a:lumOff val="25000"/>
                  </a:schemeClr>
                </a:solidFill>
                <a:latin typeface="+mn-ea"/>
                <a:ea typeface="+mn-ea"/>
                <a:cs typeface="Arial" panose="020B0604020202020204" pitchFamily="34" charset="0"/>
              </a:rPr>
              <a:t>思考题</a:t>
            </a:r>
            <a:endParaRPr lang="zh-CN" altLang="en-US" sz="3500" b="1" dirty="0">
              <a:solidFill>
                <a:schemeClr val="tx1">
                  <a:lumMod val="75000"/>
                  <a:lumOff val="25000"/>
                </a:schemeClr>
              </a:solidFill>
              <a:latin typeface="+mn-ea"/>
              <a:ea typeface="+mn-ea"/>
              <a:cs typeface="Arial" panose="020B0604020202020204" pitchFamily="34" charset="0"/>
            </a:endParaRPr>
          </a:p>
        </p:txBody>
      </p:sp>
      <p:sp>
        <p:nvSpPr>
          <p:cNvPr id="8"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latin typeface="+mn-ea"/>
              <a:ea typeface="+mn-ea"/>
            </a:endParaRPr>
          </a:p>
        </p:txBody>
      </p:sp>
      <p:sp>
        <p:nvSpPr>
          <p:cNvPr id="9"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latin typeface="+mn-ea"/>
              <a:ea typeface="+mn-ea"/>
            </a:endParaRPr>
          </a:p>
        </p:txBody>
      </p:sp>
      <p:grpSp>
        <p:nvGrpSpPr>
          <p:cNvPr id="10" name="组合 9"/>
          <p:cNvGrpSpPr/>
          <p:nvPr userDrawn="1"/>
        </p:nvGrpSpPr>
        <p:grpSpPr>
          <a:xfrm>
            <a:off x="479376" y="424270"/>
            <a:ext cx="495619" cy="592462"/>
            <a:chOff x="5554662" y="2422526"/>
            <a:chExt cx="690564" cy="825500"/>
          </a:xfrm>
          <a:solidFill>
            <a:schemeClr val="bg1"/>
          </a:solidFill>
        </p:grpSpPr>
        <p:sp>
          <p:nvSpPr>
            <p:cNvPr id="11" name="Freeform 30"/>
            <p:cNvSpPr/>
            <p:nvPr/>
          </p:nvSpPr>
          <p:spPr bwMode="auto">
            <a:xfrm>
              <a:off x="5554662" y="2487613"/>
              <a:ext cx="258763" cy="760413"/>
            </a:xfrm>
            <a:custGeom>
              <a:avLst/>
              <a:gdLst>
                <a:gd name="T0" fmla="*/ 233 w 245"/>
                <a:gd name="T1" fmla="*/ 722 h 722"/>
                <a:gd name="T2" fmla="*/ 245 w 245"/>
                <a:gd name="T3" fmla="*/ 710 h 722"/>
                <a:gd name="T4" fmla="*/ 245 w 245"/>
                <a:gd name="T5" fmla="*/ 614 h 722"/>
                <a:gd name="T6" fmla="*/ 187 w 245"/>
                <a:gd name="T7" fmla="*/ 559 h 722"/>
                <a:gd name="T8" fmla="*/ 93 w 245"/>
                <a:gd name="T9" fmla="*/ 499 h 722"/>
                <a:gd name="T10" fmla="*/ 93 w 245"/>
                <a:gd name="T11" fmla="*/ 401 h 722"/>
                <a:gd name="T12" fmla="*/ 82 w 245"/>
                <a:gd name="T13" fmla="*/ 398 h 722"/>
                <a:gd name="T14" fmla="*/ 38 w 245"/>
                <a:gd name="T15" fmla="*/ 381 h 722"/>
                <a:gd name="T16" fmla="*/ 102 w 245"/>
                <a:gd name="T17" fmla="*/ 255 h 722"/>
                <a:gd name="T18" fmla="*/ 106 w 245"/>
                <a:gd name="T19" fmla="*/ 250 h 722"/>
                <a:gd name="T20" fmla="*/ 105 w 245"/>
                <a:gd name="T21" fmla="*/ 244 h 722"/>
                <a:gd name="T22" fmla="*/ 218 w 245"/>
                <a:gd name="T23" fmla="*/ 31 h 722"/>
                <a:gd name="T24" fmla="*/ 225 w 245"/>
                <a:gd name="T25" fmla="*/ 15 h 722"/>
                <a:gd name="T26" fmla="*/ 222 w 245"/>
                <a:gd name="T27" fmla="*/ 9 h 722"/>
                <a:gd name="T28" fmla="*/ 207 w 245"/>
                <a:gd name="T29" fmla="*/ 3 h 722"/>
                <a:gd name="T30" fmla="*/ 86 w 245"/>
                <a:gd name="T31" fmla="*/ 148 h 722"/>
                <a:gd name="T32" fmla="*/ 75 w 245"/>
                <a:gd name="T33" fmla="*/ 240 h 722"/>
                <a:gd name="T34" fmla="*/ 8 w 245"/>
                <a:gd name="T35" fmla="*/ 390 h 722"/>
                <a:gd name="T36" fmla="*/ 8 w 245"/>
                <a:gd name="T37" fmla="*/ 391 h 722"/>
                <a:gd name="T38" fmla="*/ 8 w 245"/>
                <a:gd name="T39" fmla="*/ 393 h 722"/>
                <a:gd name="T40" fmla="*/ 63 w 245"/>
                <a:gd name="T41" fmla="*/ 424 h 722"/>
                <a:gd name="T42" fmla="*/ 63 w 245"/>
                <a:gd name="T43" fmla="*/ 500 h 722"/>
                <a:gd name="T44" fmla="*/ 179 w 245"/>
                <a:gd name="T45" fmla="*/ 588 h 722"/>
                <a:gd name="T46" fmla="*/ 215 w 245"/>
                <a:gd name="T47" fmla="*/ 612 h 722"/>
                <a:gd name="T48" fmla="*/ 215 w 245"/>
                <a:gd name="T49" fmla="*/ 614 h 722"/>
                <a:gd name="T50" fmla="*/ 215 w 245"/>
                <a:gd name="T51" fmla="*/ 710 h 722"/>
                <a:gd name="T52" fmla="*/ 227 w 245"/>
                <a:gd name="T53" fmla="*/ 722 h 722"/>
                <a:gd name="T54" fmla="*/ 233 w 245"/>
                <a:gd name="T55" fmla="*/ 722 h 7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5" h="722">
                  <a:moveTo>
                    <a:pt x="233" y="722"/>
                  </a:moveTo>
                  <a:cubicBezTo>
                    <a:pt x="240" y="722"/>
                    <a:pt x="245" y="717"/>
                    <a:pt x="245" y="710"/>
                  </a:cubicBezTo>
                  <a:cubicBezTo>
                    <a:pt x="245" y="614"/>
                    <a:pt x="245" y="614"/>
                    <a:pt x="245" y="614"/>
                  </a:cubicBezTo>
                  <a:cubicBezTo>
                    <a:pt x="245" y="605"/>
                    <a:pt x="242" y="574"/>
                    <a:pt x="187" y="559"/>
                  </a:cubicBezTo>
                  <a:cubicBezTo>
                    <a:pt x="128" y="543"/>
                    <a:pt x="94" y="522"/>
                    <a:pt x="93" y="499"/>
                  </a:cubicBezTo>
                  <a:cubicBezTo>
                    <a:pt x="93" y="401"/>
                    <a:pt x="93" y="401"/>
                    <a:pt x="93" y="401"/>
                  </a:cubicBezTo>
                  <a:cubicBezTo>
                    <a:pt x="82" y="398"/>
                    <a:pt x="82" y="398"/>
                    <a:pt x="82" y="398"/>
                  </a:cubicBezTo>
                  <a:cubicBezTo>
                    <a:pt x="64" y="393"/>
                    <a:pt x="45" y="385"/>
                    <a:pt x="38" y="381"/>
                  </a:cubicBezTo>
                  <a:cubicBezTo>
                    <a:pt x="38" y="369"/>
                    <a:pt x="44" y="325"/>
                    <a:pt x="102" y="255"/>
                  </a:cubicBezTo>
                  <a:cubicBezTo>
                    <a:pt x="106" y="250"/>
                    <a:pt x="106" y="250"/>
                    <a:pt x="106" y="250"/>
                  </a:cubicBezTo>
                  <a:cubicBezTo>
                    <a:pt x="105" y="244"/>
                    <a:pt x="105" y="244"/>
                    <a:pt x="105" y="244"/>
                  </a:cubicBezTo>
                  <a:cubicBezTo>
                    <a:pt x="105" y="237"/>
                    <a:pt x="92" y="92"/>
                    <a:pt x="218" y="31"/>
                  </a:cubicBezTo>
                  <a:cubicBezTo>
                    <a:pt x="224" y="28"/>
                    <a:pt x="227" y="21"/>
                    <a:pt x="225" y="15"/>
                  </a:cubicBezTo>
                  <a:cubicBezTo>
                    <a:pt x="222" y="9"/>
                    <a:pt x="222" y="9"/>
                    <a:pt x="222" y="9"/>
                  </a:cubicBezTo>
                  <a:cubicBezTo>
                    <a:pt x="220" y="3"/>
                    <a:pt x="213" y="0"/>
                    <a:pt x="207" y="3"/>
                  </a:cubicBezTo>
                  <a:cubicBezTo>
                    <a:pt x="147" y="31"/>
                    <a:pt x="105" y="81"/>
                    <a:pt x="86" y="148"/>
                  </a:cubicBezTo>
                  <a:cubicBezTo>
                    <a:pt x="74" y="189"/>
                    <a:pt x="74" y="226"/>
                    <a:pt x="75" y="240"/>
                  </a:cubicBezTo>
                  <a:cubicBezTo>
                    <a:pt x="0" y="333"/>
                    <a:pt x="7" y="385"/>
                    <a:pt x="8" y="390"/>
                  </a:cubicBezTo>
                  <a:cubicBezTo>
                    <a:pt x="8" y="391"/>
                    <a:pt x="8" y="391"/>
                    <a:pt x="8" y="391"/>
                  </a:cubicBezTo>
                  <a:cubicBezTo>
                    <a:pt x="8" y="393"/>
                    <a:pt x="8" y="393"/>
                    <a:pt x="8" y="393"/>
                  </a:cubicBezTo>
                  <a:cubicBezTo>
                    <a:pt x="10" y="397"/>
                    <a:pt x="14" y="409"/>
                    <a:pt x="63" y="424"/>
                  </a:cubicBezTo>
                  <a:cubicBezTo>
                    <a:pt x="63" y="500"/>
                    <a:pt x="63" y="500"/>
                    <a:pt x="63" y="500"/>
                  </a:cubicBezTo>
                  <a:cubicBezTo>
                    <a:pt x="65" y="539"/>
                    <a:pt x="104" y="569"/>
                    <a:pt x="179" y="588"/>
                  </a:cubicBezTo>
                  <a:cubicBezTo>
                    <a:pt x="213" y="597"/>
                    <a:pt x="215" y="611"/>
                    <a:pt x="215" y="612"/>
                  </a:cubicBezTo>
                  <a:cubicBezTo>
                    <a:pt x="215" y="614"/>
                    <a:pt x="215" y="614"/>
                    <a:pt x="215" y="614"/>
                  </a:cubicBezTo>
                  <a:cubicBezTo>
                    <a:pt x="215" y="710"/>
                    <a:pt x="215" y="710"/>
                    <a:pt x="215" y="710"/>
                  </a:cubicBezTo>
                  <a:cubicBezTo>
                    <a:pt x="215" y="717"/>
                    <a:pt x="220" y="722"/>
                    <a:pt x="227" y="722"/>
                  </a:cubicBezTo>
                  <a:lnTo>
                    <a:pt x="233" y="72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12" name="Freeform 31"/>
            <p:cNvSpPr/>
            <p:nvPr/>
          </p:nvSpPr>
          <p:spPr bwMode="auto">
            <a:xfrm>
              <a:off x="6029325" y="2752726"/>
              <a:ext cx="169863" cy="495300"/>
            </a:xfrm>
            <a:custGeom>
              <a:avLst/>
              <a:gdLst>
                <a:gd name="T0" fmla="*/ 21 w 162"/>
                <a:gd name="T1" fmla="*/ 470 h 470"/>
                <a:gd name="T2" fmla="*/ 33 w 162"/>
                <a:gd name="T3" fmla="*/ 458 h 470"/>
                <a:gd name="T4" fmla="*/ 33 w 162"/>
                <a:gd name="T5" fmla="*/ 361 h 470"/>
                <a:gd name="T6" fmla="*/ 108 w 162"/>
                <a:gd name="T7" fmla="*/ 168 h 470"/>
                <a:gd name="T8" fmla="*/ 162 w 162"/>
                <a:gd name="T9" fmla="*/ 13 h 470"/>
                <a:gd name="T10" fmla="*/ 151 w 162"/>
                <a:gd name="T11" fmla="*/ 1 h 470"/>
                <a:gd name="T12" fmla="*/ 144 w 162"/>
                <a:gd name="T13" fmla="*/ 0 h 470"/>
                <a:gd name="T14" fmla="*/ 131 w 162"/>
                <a:gd name="T15" fmla="*/ 12 h 470"/>
                <a:gd name="T16" fmla="*/ 84 w 162"/>
                <a:gd name="T17" fmla="*/ 149 h 470"/>
                <a:gd name="T18" fmla="*/ 3 w 162"/>
                <a:gd name="T19" fmla="*/ 362 h 470"/>
                <a:gd name="T20" fmla="*/ 3 w 162"/>
                <a:gd name="T21" fmla="*/ 458 h 470"/>
                <a:gd name="T22" fmla="*/ 15 w 162"/>
                <a:gd name="T23" fmla="*/ 470 h 470"/>
                <a:gd name="T24" fmla="*/ 21 w 162"/>
                <a:gd name="T25" fmla="*/ 470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2" h="470">
                  <a:moveTo>
                    <a:pt x="21" y="470"/>
                  </a:moveTo>
                  <a:cubicBezTo>
                    <a:pt x="28" y="470"/>
                    <a:pt x="33" y="465"/>
                    <a:pt x="33" y="458"/>
                  </a:cubicBezTo>
                  <a:cubicBezTo>
                    <a:pt x="33" y="361"/>
                    <a:pt x="33" y="361"/>
                    <a:pt x="33" y="361"/>
                  </a:cubicBezTo>
                  <a:cubicBezTo>
                    <a:pt x="33" y="360"/>
                    <a:pt x="29" y="262"/>
                    <a:pt x="108" y="168"/>
                  </a:cubicBezTo>
                  <a:cubicBezTo>
                    <a:pt x="137" y="133"/>
                    <a:pt x="157" y="75"/>
                    <a:pt x="162" y="13"/>
                  </a:cubicBezTo>
                  <a:cubicBezTo>
                    <a:pt x="162" y="7"/>
                    <a:pt x="157" y="1"/>
                    <a:pt x="151" y="1"/>
                  </a:cubicBezTo>
                  <a:cubicBezTo>
                    <a:pt x="144" y="0"/>
                    <a:pt x="144" y="0"/>
                    <a:pt x="144" y="0"/>
                  </a:cubicBezTo>
                  <a:cubicBezTo>
                    <a:pt x="138" y="0"/>
                    <a:pt x="132" y="5"/>
                    <a:pt x="131" y="12"/>
                  </a:cubicBezTo>
                  <a:cubicBezTo>
                    <a:pt x="127" y="67"/>
                    <a:pt x="110" y="119"/>
                    <a:pt x="84" y="149"/>
                  </a:cubicBezTo>
                  <a:cubicBezTo>
                    <a:pt x="0" y="249"/>
                    <a:pt x="3" y="353"/>
                    <a:pt x="3" y="362"/>
                  </a:cubicBezTo>
                  <a:cubicBezTo>
                    <a:pt x="3" y="458"/>
                    <a:pt x="3" y="458"/>
                    <a:pt x="3" y="458"/>
                  </a:cubicBezTo>
                  <a:cubicBezTo>
                    <a:pt x="3" y="465"/>
                    <a:pt x="8" y="470"/>
                    <a:pt x="15" y="470"/>
                  </a:cubicBezTo>
                  <a:lnTo>
                    <a:pt x="21" y="47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13" name="Freeform 32"/>
            <p:cNvSpPr/>
            <p:nvPr/>
          </p:nvSpPr>
          <p:spPr bwMode="auto">
            <a:xfrm>
              <a:off x="5851525" y="2489201"/>
              <a:ext cx="325437" cy="406401"/>
            </a:xfrm>
            <a:custGeom>
              <a:avLst/>
              <a:gdLst>
                <a:gd name="T0" fmla="*/ 155 w 309"/>
                <a:gd name="T1" fmla="*/ 386 h 386"/>
                <a:gd name="T2" fmla="*/ 189 w 309"/>
                <a:gd name="T3" fmla="*/ 363 h 386"/>
                <a:gd name="T4" fmla="*/ 208 w 309"/>
                <a:gd name="T5" fmla="*/ 363 h 386"/>
                <a:gd name="T6" fmla="*/ 232 w 309"/>
                <a:gd name="T7" fmla="*/ 353 h 386"/>
                <a:gd name="T8" fmla="*/ 242 w 309"/>
                <a:gd name="T9" fmla="*/ 329 h 386"/>
                <a:gd name="T10" fmla="*/ 242 w 309"/>
                <a:gd name="T11" fmla="*/ 308 h 386"/>
                <a:gd name="T12" fmla="*/ 212 w 309"/>
                <a:gd name="T13" fmla="*/ 308 h 386"/>
                <a:gd name="T14" fmla="*/ 212 w 309"/>
                <a:gd name="T15" fmla="*/ 329 h 386"/>
                <a:gd name="T16" fmla="*/ 210 w 309"/>
                <a:gd name="T17" fmla="*/ 332 h 386"/>
                <a:gd name="T18" fmla="*/ 208 w 309"/>
                <a:gd name="T19" fmla="*/ 333 h 386"/>
                <a:gd name="T20" fmla="*/ 162 w 309"/>
                <a:gd name="T21" fmla="*/ 333 h 386"/>
                <a:gd name="T22" fmla="*/ 162 w 309"/>
                <a:gd name="T23" fmla="*/ 348 h 386"/>
                <a:gd name="T24" fmla="*/ 155 w 309"/>
                <a:gd name="T25" fmla="*/ 356 h 386"/>
                <a:gd name="T26" fmla="*/ 147 w 309"/>
                <a:gd name="T27" fmla="*/ 348 h 386"/>
                <a:gd name="T28" fmla="*/ 147 w 309"/>
                <a:gd name="T29" fmla="*/ 333 h 386"/>
                <a:gd name="T30" fmla="*/ 101 w 309"/>
                <a:gd name="T31" fmla="*/ 333 h 386"/>
                <a:gd name="T32" fmla="*/ 98 w 309"/>
                <a:gd name="T33" fmla="*/ 329 h 386"/>
                <a:gd name="T34" fmla="*/ 98 w 309"/>
                <a:gd name="T35" fmla="*/ 266 h 386"/>
                <a:gd name="T36" fmla="*/ 90 w 309"/>
                <a:gd name="T37" fmla="*/ 262 h 386"/>
                <a:gd name="T38" fmla="*/ 30 w 309"/>
                <a:gd name="T39" fmla="*/ 155 h 386"/>
                <a:gd name="T40" fmla="*/ 155 w 309"/>
                <a:gd name="T41" fmla="*/ 31 h 386"/>
                <a:gd name="T42" fmla="*/ 279 w 309"/>
                <a:gd name="T43" fmla="*/ 155 h 386"/>
                <a:gd name="T44" fmla="*/ 222 w 309"/>
                <a:gd name="T45" fmla="*/ 260 h 386"/>
                <a:gd name="T46" fmla="*/ 174 w 309"/>
                <a:gd name="T47" fmla="*/ 259 h 386"/>
                <a:gd name="T48" fmla="*/ 170 w 309"/>
                <a:gd name="T49" fmla="*/ 255 h 386"/>
                <a:gd name="T50" fmla="*/ 170 w 309"/>
                <a:gd name="T51" fmla="*/ 188 h 386"/>
                <a:gd name="T52" fmla="*/ 139 w 309"/>
                <a:gd name="T53" fmla="*/ 188 h 386"/>
                <a:gd name="T54" fmla="*/ 139 w 309"/>
                <a:gd name="T55" fmla="*/ 255 h 386"/>
                <a:gd name="T56" fmla="*/ 174 w 309"/>
                <a:gd name="T57" fmla="*/ 290 h 386"/>
                <a:gd name="T58" fmla="*/ 231 w 309"/>
                <a:gd name="T59" fmla="*/ 290 h 386"/>
                <a:gd name="T60" fmla="*/ 235 w 309"/>
                <a:gd name="T61" fmla="*/ 288 h 386"/>
                <a:gd name="T62" fmla="*/ 309 w 309"/>
                <a:gd name="T63" fmla="*/ 155 h 386"/>
                <a:gd name="T64" fmla="*/ 155 w 309"/>
                <a:gd name="T65" fmla="*/ 0 h 386"/>
                <a:gd name="T66" fmla="*/ 0 w 309"/>
                <a:gd name="T67" fmla="*/ 155 h 386"/>
                <a:gd name="T68" fmla="*/ 67 w 309"/>
                <a:gd name="T69" fmla="*/ 283 h 386"/>
                <a:gd name="T70" fmla="*/ 67 w 309"/>
                <a:gd name="T71" fmla="*/ 329 h 386"/>
                <a:gd name="T72" fmla="*/ 101 w 309"/>
                <a:gd name="T73" fmla="*/ 363 h 386"/>
                <a:gd name="T74" fmla="*/ 120 w 309"/>
                <a:gd name="T75" fmla="*/ 363 h 386"/>
                <a:gd name="T76" fmla="*/ 155 w 309"/>
                <a:gd name="T77" fmla="*/ 386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09" h="386">
                  <a:moveTo>
                    <a:pt x="155" y="386"/>
                  </a:moveTo>
                  <a:cubicBezTo>
                    <a:pt x="170" y="386"/>
                    <a:pt x="184" y="377"/>
                    <a:pt x="189" y="363"/>
                  </a:cubicBezTo>
                  <a:cubicBezTo>
                    <a:pt x="208" y="363"/>
                    <a:pt x="208" y="363"/>
                    <a:pt x="208" y="363"/>
                  </a:cubicBezTo>
                  <a:cubicBezTo>
                    <a:pt x="217" y="363"/>
                    <a:pt x="226" y="360"/>
                    <a:pt x="232" y="353"/>
                  </a:cubicBezTo>
                  <a:cubicBezTo>
                    <a:pt x="238" y="347"/>
                    <a:pt x="242" y="338"/>
                    <a:pt x="242" y="329"/>
                  </a:cubicBezTo>
                  <a:cubicBezTo>
                    <a:pt x="242" y="308"/>
                    <a:pt x="242" y="308"/>
                    <a:pt x="242" y="308"/>
                  </a:cubicBezTo>
                  <a:cubicBezTo>
                    <a:pt x="212" y="308"/>
                    <a:pt x="212" y="308"/>
                    <a:pt x="212" y="308"/>
                  </a:cubicBezTo>
                  <a:cubicBezTo>
                    <a:pt x="212" y="329"/>
                    <a:pt x="212" y="329"/>
                    <a:pt x="212" y="329"/>
                  </a:cubicBezTo>
                  <a:cubicBezTo>
                    <a:pt x="212" y="330"/>
                    <a:pt x="211" y="331"/>
                    <a:pt x="210" y="332"/>
                  </a:cubicBezTo>
                  <a:cubicBezTo>
                    <a:pt x="210" y="332"/>
                    <a:pt x="209" y="333"/>
                    <a:pt x="208" y="333"/>
                  </a:cubicBezTo>
                  <a:cubicBezTo>
                    <a:pt x="162" y="333"/>
                    <a:pt x="162" y="333"/>
                    <a:pt x="162" y="333"/>
                  </a:cubicBezTo>
                  <a:cubicBezTo>
                    <a:pt x="162" y="348"/>
                    <a:pt x="162" y="348"/>
                    <a:pt x="162" y="348"/>
                  </a:cubicBezTo>
                  <a:cubicBezTo>
                    <a:pt x="162" y="352"/>
                    <a:pt x="159" y="356"/>
                    <a:pt x="155" y="356"/>
                  </a:cubicBezTo>
                  <a:cubicBezTo>
                    <a:pt x="150" y="356"/>
                    <a:pt x="147" y="352"/>
                    <a:pt x="147" y="348"/>
                  </a:cubicBezTo>
                  <a:cubicBezTo>
                    <a:pt x="147" y="333"/>
                    <a:pt x="147" y="333"/>
                    <a:pt x="147" y="333"/>
                  </a:cubicBezTo>
                  <a:cubicBezTo>
                    <a:pt x="101" y="333"/>
                    <a:pt x="101" y="333"/>
                    <a:pt x="101" y="333"/>
                  </a:cubicBezTo>
                  <a:cubicBezTo>
                    <a:pt x="99" y="333"/>
                    <a:pt x="98" y="331"/>
                    <a:pt x="98" y="329"/>
                  </a:cubicBezTo>
                  <a:cubicBezTo>
                    <a:pt x="98" y="266"/>
                    <a:pt x="98" y="266"/>
                    <a:pt x="98" y="266"/>
                  </a:cubicBezTo>
                  <a:cubicBezTo>
                    <a:pt x="90" y="262"/>
                    <a:pt x="90" y="262"/>
                    <a:pt x="90" y="262"/>
                  </a:cubicBezTo>
                  <a:cubicBezTo>
                    <a:pt x="53" y="239"/>
                    <a:pt x="30" y="199"/>
                    <a:pt x="30" y="155"/>
                  </a:cubicBezTo>
                  <a:cubicBezTo>
                    <a:pt x="30" y="87"/>
                    <a:pt x="86" y="31"/>
                    <a:pt x="155" y="31"/>
                  </a:cubicBezTo>
                  <a:cubicBezTo>
                    <a:pt x="223" y="31"/>
                    <a:pt x="279" y="87"/>
                    <a:pt x="279" y="155"/>
                  </a:cubicBezTo>
                  <a:cubicBezTo>
                    <a:pt x="279" y="198"/>
                    <a:pt x="258" y="236"/>
                    <a:pt x="222" y="260"/>
                  </a:cubicBezTo>
                  <a:cubicBezTo>
                    <a:pt x="174" y="259"/>
                    <a:pt x="174" y="259"/>
                    <a:pt x="174" y="259"/>
                  </a:cubicBezTo>
                  <a:cubicBezTo>
                    <a:pt x="172" y="259"/>
                    <a:pt x="170" y="258"/>
                    <a:pt x="170" y="255"/>
                  </a:cubicBezTo>
                  <a:cubicBezTo>
                    <a:pt x="170" y="188"/>
                    <a:pt x="170" y="188"/>
                    <a:pt x="170" y="188"/>
                  </a:cubicBezTo>
                  <a:cubicBezTo>
                    <a:pt x="139" y="188"/>
                    <a:pt x="139" y="188"/>
                    <a:pt x="139" y="188"/>
                  </a:cubicBezTo>
                  <a:cubicBezTo>
                    <a:pt x="139" y="255"/>
                    <a:pt x="139" y="255"/>
                    <a:pt x="139" y="255"/>
                  </a:cubicBezTo>
                  <a:cubicBezTo>
                    <a:pt x="139" y="274"/>
                    <a:pt x="155" y="290"/>
                    <a:pt x="174" y="290"/>
                  </a:cubicBezTo>
                  <a:cubicBezTo>
                    <a:pt x="231" y="290"/>
                    <a:pt x="231" y="290"/>
                    <a:pt x="231" y="290"/>
                  </a:cubicBezTo>
                  <a:cubicBezTo>
                    <a:pt x="235" y="288"/>
                    <a:pt x="235" y="288"/>
                    <a:pt x="235" y="288"/>
                  </a:cubicBezTo>
                  <a:cubicBezTo>
                    <a:pt x="281" y="259"/>
                    <a:pt x="309" y="210"/>
                    <a:pt x="309" y="155"/>
                  </a:cubicBezTo>
                  <a:cubicBezTo>
                    <a:pt x="309" y="70"/>
                    <a:pt x="240" y="0"/>
                    <a:pt x="155" y="0"/>
                  </a:cubicBezTo>
                  <a:cubicBezTo>
                    <a:pt x="69" y="0"/>
                    <a:pt x="0" y="70"/>
                    <a:pt x="0" y="155"/>
                  </a:cubicBezTo>
                  <a:cubicBezTo>
                    <a:pt x="0" y="207"/>
                    <a:pt x="25" y="254"/>
                    <a:pt x="67" y="283"/>
                  </a:cubicBezTo>
                  <a:cubicBezTo>
                    <a:pt x="67" y="329"/>
                    <a:pt x="67" y="329"/>
                    <a:pt x="67" y="329"/>
                  </a:cubicBezTo>
                  <a:cubicBezTo>
                    <a:pt x="67" y="348"/>
                    <a:pt x="83" y="363"/>
                    <a:pt x="101" y="363"/>
                  </a:cubicBezTo>
                  <a:cubicBezTo>
                    <a:pt x="120" y="363"/>
                    <a:pt x="120" y="363"/>
                    <a:pt x="120" y="363"/>
                  </a:cubicBezTo>
                  <a:cubicBezTo>
                    <a:pt x="126" y="377"/>
                    <a:pt x="139" y="386"/>
                    <a:pt x="155" y="38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14" name="Freeform 33"/>
            <p:cNvSpPr>
              <a:spLocks noEditPoints="1"/>
            </p:cNvSpPr>
            <p:nvPr/>
          </p:nvSpPr>
          <p:spPr bwMode="auto">
            <a:xfrm>
              <a:off x="5956300" y="2597151"/>
              <a:ext cx="114300" cy="114300"/>
            </a:xfrm>
            <a:custGeom>
              <a:avLst/>
              <a:gdLst>
                <a:gd name="T0" fmla="*/ 55 w 109"/>
                <a:gd name="T1" fmla="*/ 108 h 108"/>
                <a:gd name="T2" fmla="*/ 109 w 109"/>
                <a:gd name="T3" fmla="*/ 54 h 108"/>
                <a:gd name="T4" fmla="*/ 55 w 109"/>
                <a:gd name="T5" fmla="*/ 0 h 108"/>
                <a:gd name="T6" fmla="*/ 0 w 109"/>
                <a:gd name="T7" fmla="*/ 54 h 108"/>
                <a:gd name="T8" fmla="*/ 55 w 109"/>
                <a:gd name="T9" fmla="*/ 108 h 108"/>
                <a:gd name="T10" fmla="*/ 55 w 109"/>
                <a:gd name="T11" fmla="*/ 30 h 108"/>
                <a:gd name="T12" fmla="*/ 78 w 109"/>
                <a:gd name="T13" fmla="*/ 54 h 108"/>
                <a:gd name="T14" fmla="*/ 55 w 109"/>
                <a:gd name="T15" fmla="*/ 78 h 108"/>
                <a:gd name="T16" fmla="*/ 31 w 109"/>
                <a:gd name="T17" fmla="*/ 54 h 108"/>
                <a:gd name="T18" fmla="*/ 55 w 109"/>
                <a:gd name="T19" fmla="*/ 3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9" h="108">
                  <a:moveTo>
                    <a:pt x="55" y="108"/>
                  </a:moveTo>
                  <a:cubicBezTo>
                    <a:pt x="84" y="108"/>
                    <a:pt x="109" y="84"/>
                    <a:pt x="109" y="54"/>
                  </a:cubicBezTo>
                  <a:cubicBezTo>
                    <a:pt x="109" y="24"/>
                    <a:pt x="84" y="0"/>
                    <a:pt x="55" y="0"/>
                  </a:cubicBezTo>
                  <a:cubicBezTo>
                    <a:pt x="25" y="0"/>
                    <a:pt x="0" y="24"/>
                    <a:pt x="0" y="54"/>
                  </a:cubicBezTo>
                  <a:cubicBezTo>
                    <a:pt x="0" y="84"/>
                    <a:pt x="25" y="108"/>
                    <a:pt x="55" y="108"/>
                  </a:cubicBezTo>
                  <a:close/>
                  <a:moveTo>
                    <a:pt x="55" y="30"/>
                  </a:moveTo>
                  <a:cubicBezTo>
                    <a:pt x="68" y="30"/>
                    <a:pt x="78" y="41"/>
                    <a:pt x="78" y="54"/>
                  </a:cubicBezTo>
                  <a:cubicBezTo>
                    <a:pt x="78" y="67"/>
                    <a:pt x="68" y="78"/>
                    <a:pt x="55" y="78"/>
                  </a:cubicBezTo>
                  <a:cubicBezTo>
                    <a:pt x="41" y="78"/>
                    <a:pt x="31" y="67"/>
                    <a:pt x="31" y="54"/>
                  </a:cubicBezTo>
                  <a:cubicBezTo>
                    <a:pt x="31" y="41"/>
                    <a:pt x="41" y="30"/>
                    <a:pt x="55"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15" name="Rectangle 34"/>
            <p:cNvSpPr>
              <a:spLocks noChangeArrowheads="1"/>
            </p:cNvSpPr>
            <p:nvPr/>
          </p:nvSpPr>
          <p:spPr bwMode="auto">
            <a:xfrm>
              <a:off x="5997575" y="2422526"/>
              <a:ext cx="33338"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16" name="Freeform 35"/>
            <p:cNvSpPr/>
            <p:nvPr/>
          </p:nvSpPr>
          <p:spPr bwMode="auto">
            <a:xfrm>
              <a:off x="6132513" y="2479676"/>
              <a:ext cx="57150" cy="55563"/>
            </a:xfrm>
            <a:custGeom>
              <a:avLst/>
              <a:gdLst>
                <a:gd name="T0" fmla="*/ 14 w 36"/>
                <a:gd name="T1" fmla="*/ 35 h 35"/>
                <a:gd name="T2" fmla="*/ 36 w 36"/>
                <a:gd name="T3" fmla="*/ 14 h 35"/>
                <a:gd name="T4" fmla="*/ 21 w 36"/>
                <a:gd name="T5" fmla="*/ 0 h 35"/>
                <a:gd name="T6" fmla="*/ 0 w 36"/>
                <a:gd name="T7" fmla="*/ 21 h 35"/>
                <a:gd name="T8" fmla="*/ 14 w 36"/>
                <a:gd name="T9" fmla="*/ 35 h 35"/>
              </a:gdLst>
              <a:ahLst/>
              <a:cxnLst>
                <a:cxn ang="0">
                  <a:pos x="T0" y="T1"/>
                </a:cxn>
                <a:cxn ang="0">
                  <a:pos x="T2" y="T3"/>
                </a:cxn>
                <a:cxn ang="0">
                  <a:pos x="T4" y="T5"/>
                </a:cxn>
                <a:cxn ang="0">
                  <a:pos x="T6" y="T7"/>
                </a:cxn>
                <a:cxn ang="0">
                  <a:pos x="T8" y="T9"/>
                </a:cxn>
              </a:cxnLst>
              <a:rect l="0" t="0" r="r" b="b"/>
              <a:pathLst>
                <a:path w="36" h="35">
                  <a:moveTo>
                    <a:pt x="14" y="35"/>
                  </a:moveTo>
                  <a:lnTo>
                    <a:pt x="36" y="14"/>
                  </a:lnTo>
                  <a:lnTo>
                    <a:pt x="21" y="0"/>
                  </a:lnTo>
                  <a:lnTo>
                    <a:pt x="0" y="21"/>
                  </a:lnTo>
                  <a:lnTo>
                    <a:pt x="14"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17" name="Rectangle 36"/>
            <p:cNvSpPr>
              <a:spLocks noChangeArrowheads="1"/>
            </p:cNvSpPr>
            <p:nvPr/>
          </p:nvSpPr>
          <p:spPr bwMode="auto">
            <a:xfrm>
              <a:off x="6196013" y="2638426"/>
              <a:ext cx="49213" cy="317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18" name="Rectangle 37"/>
            <p:cNvSpPr>
              <a:spLocks noChangeArrowheads="1"/>
            </p:cNvSpPr>
            <p:nvPr/>
          </p:nvSpPr>
          <p:spPr bwMode="auto">
            <a:xfrm>
              <a:off x="5783263" y="2638426"/>
              <a:ext cx="47625" cy="317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19" name="Freeform 38"/>
            <p:cNvSpPr/>
            <p:nvPr/>
          </p:nvSpPr>
          <p:spPr bwMode="auto">
            <a:xfrm>
              <a:off x="5840413" y="2479676"/>
              <a:ext cx="55563" cy="55563"/>
            </a:xfrm>
            <a:custGeom>
              <a:avLst/>
              <a:gdLst>
                <a:gd name="T0" fmla="*/ 21 w 35"/>
                <a:gd name="T1" fmla="*/ 35 h 35"/>
                <a:gd name="T2" fmla="*/ 35 w 35"/>
                <a:gd name="T3" fmla="*/ 21 h 35"/>
                <a:gd name="T4" fmla="*/ 14 w 35"/>
                <a:gd name="T5" fmla="*/ 0 h 35"/>
                <a:gd name="T6" fmla="*/ 0 w 35"/>
                <a:gd name="T7" fmla="*/ 14 h 35"/>
                <a:gd name="T8" fmla="*/ 21 w 35"/>
                <a:gd name="T9" fmla="*/ 35 h 35"/>
              </a:gdLst>
              <a:ahLst/>
              <a:cxnLst>
                <a:cxn ang="0">
                  <a:pos x="T0" y="T1"/>
                </a:cxn>
                <a:cxn ang="0">
                  <a:pos x="T2" y="T3"/>
                </a:cxn>
                <a:cxn ang="0">
                  <a:pos x="T4" y="T5"/>
                </a:cxn>
                <a:cxn ang="0">
                  <a:pos x="T6" y="T7"/>
                </a:cxn>
                <a:cxn ang="0">
                  <a:pos x="T8" y="T9"/>
                </a:cxn>
              </a:cxnLst>
              <a:rect l="0" t="0" r="r" b="b"/>
              <a:pathLst>
                <a:path w="35" h="35">
                  <a:moveTo>
                    <a:pt x="21" y="35"/>
                  </a:moveTo>
                  <a:lnTo>
                    <a:pt x="35" y="21"/>
                  </a:lnTo>
                  <a:lnTo>
                    <a:pt x="14" y="0"/>
                  </a:lnTo>
                  <a:lnTo>
                    <a:pt x="0" y="14"/>
                  </a:lnTo>
                  <a:lnTo>
                    <a:pt x="21"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20" name="Freeform 39"/>
            <p:cNvSpPr/>
            <p:nvPr/>
          </p:nvSpPr>
          <p:spPr bwMode="auto">
            <a:xfrm>
              <a:off x="5913438" y="2433638"/>
              <a:ext cx="47625" cy="55563"/>
            </a:xfrm>
            <a:custGeom>
              <a:avLst/>
              <a:gdLst>
                <a:gd name="T0" fmla="*/ 11 w 30"/>
                <a:gd name="T1" fmla="*/ 35 h 35"/>
                <a:gd name="T2" fmla="*/ 30 w 30"/>
                <a:gd name="T3" fmla="*/ 28 h 35"/>
                <a:gd name="T4" fmla="*/ 19 w 30"/>
                <a:gd name="T5" fmla="*/ 0 h 35"/>
                <a:gd name="T6" fmla="*/ 0 w 30"/>
                <a:gd name="T7" fmla="*/ 7 h 35"/>
                <a:gd name="T8" fmla="*/ 11 w 30"/>
                <a:gd name="T9" fmla="*/ 35 h 35"/>
              </a:gdLst>
              <a:ahLst/>
              <a:cxnLst>
                <a:cxn ang="0">
                  <a:pos x="T0" y="T1"/>
                </a:cxn>
                <a:cxn ang="0">
                  <a:pos x="T2" y="T3"/>
                </a:cxn>
                <a:cxn ang="0">
                  <a:pos x="T4" y="T5"/>
                </a:cxn>
                <a:cxn ang="0">
                  <a:pos x="T6" y="T7"/>
                </a:cxn>
                <a:cxn ang="0">
                  <a:pos x="T8" y="T9"/>
                </a:cxn>
              </a:cxnLst>
              <a:rect l="0" t="0" r="r" b="b"/>
              <a:pathLst>
                <a:path w="30" h="35">
                  <a:moveTo>
                    <a:pt x="11" y="35"/>
                  </a:moveTo>
                  <a:lnTo>
                    <a:pt x="30" y="28"/>
                  </a:lnTo>
                  <a:lnTo>
                    <a:pt x="19" y="0"/>
                  </a:lnTo>
                  <a:lnTo>
                    <a:pt x="0" y="7"/>
                  </a:lnTo>
                  <a:lnTo>
                    <a:pt x="11"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21" name="Freeform 40"/>
            <p:cNvSpPr/>
            <p:nvPr/>
          </p:nvSpPr>
          <p:spPr bwMode="auto">
            <a:xfrm>
              <a:off x="6070600" y="2435226"/>
              <a:ext cx="49213" cy="57150"/>
            </a:xfrm>
            <a:custGeom>
              <a:avLst/>
              <a:gdLst>
                <a:gd name="T0" fmla="*/ 19 w 31"/>
                <a:gd name="T1" fmla="*/ 36 h 36"/>
                <a:gd name="T2" fmla="*/ 31 w 31"/>
                <a:gd name="T3" fmla="*/ 8 h 36"/>
                <a:gd name="T4" fmla="*/ 12 w 31"/>
                <a:gd name="T5" fmla="*/ 0 h 36"/>
                <a:gd name="T6" fmla="*/ 0 w 31"/>
                <a:gd name="T7" fmla="*/ 28 h 36"/>
                <a:gd name="T8" fmla="*/ 19 w 31"/>
                <a:gd name="T9" fmla="*/ 36 h 36"/>
              </a:gdLst>
              <a:ahLst/>
              <a:cxnLst>
                <a:cxn ang="0">
                  <a:pos x="T0" y="T1"/>
                </a:cxn>
                <a:cxn ang="0">
                  <a:pos x="T2" y="T3"/>
                </a:cxn>
                <a:cxn ang="0">
                  <a:pos x="T4" y="T5"/>
                </a:cxn>
                <a:cxn ang="0">
                  <a:pos x="T6" y="T7"/>
                </a:cxn>
                <a:cxn ang="0">
                  <a:pos x="T8" y="T9"/>
                </a:cxn>
              </a:cxnLst>
              <a:rect l="0" t="0" r="r" b="b"/>
              <a:pathLst>
                <a:path w="31" h="36">
                  <a:moveTo>
                    <a:pt x="19" y="36"/>
                  </a:moveTo>
                  <a:lnTo>
                    <a:pt x="31" y="8"/>
                  </a:lnTo>
                  <a:lnTo>
                    <a:pt x="12" y="0"/>
                  </a:lnTo>
                  <a:lnTo>
                    <a:pt x="0" y="28"/>
                  </a:lnTo>
                  <a:lnTo>
                    <a:pt x="19" y="3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22" name="Freeform 41"/>
            <p:cNvSpPr/>
            <p:nvPr/>
          </p:nvSpPr>
          <p:spPr bwMode="auto">
            <a:xfrm>
              <a:off x="6176963" y="2554288"/>
              <a:ext cx="57150" cy="47625"/>
            </a:xfrm>
            <a:custGeom>
              <a:avLst/>
              <a:gdLst>
                <a:gd name="T0" fmla="*/ 8 w 36"/>
                <a:gd name="T1" fmla="*/ 30 h 30"/>
                <a:gd name="T2" fmla="*/ 36 w 36"/>
                <a:gd name="T3" fmla="*/ 18 h 30"/>
                <a:gd name="T4" fmla="*/ 29 w 36"/>
                <a:gd name="T5" fmla="*/ 0 h 30"/>
                <a:gd name="T6" fmla="*/ 0 w 36"/>
                <a:gd name="T7" fmla="*/ 11 h 30"/>
                <a:gd name="T8" fmla="*/ 8 w 36"/>
                <a:gd name="T9" fmla="*/ 30 h 30"/>
              </a:gdLst>
              <a:ahLst/>
              <a:cxnLst>
                <a:cxn ang="0">
                  <a:pos x="T0" y="T1"/>
                </a:cxn>
                <a:cxn ang="0">
                  <a:pos x="T2" y="T3"/>
                </a:cxn>
                <a:cxn ang="0">
                  <a:pos x="T4" y="T5"/>
                </a:cxn>
                <a:cxn ang="0">
                  <a:pos x="T6" y="T7"/>
                </a:cxn>
                <a:cxn ang="0">
                  <a:pos x="T8" y="T9"/>
                </a:cxn>
              </a:cxnLst>
              <a:rect l="0" t="0" r="r" b="b"/>
              <a:pathLst>
                <a:path w="36" h="30">
                  <a:moveTo>
                    <a:pt x="8" y="30"/>
                  </a:moveTo>
                  <a:lnTo>
                    <a:pt x="36" y="18"/>
                  </a:lnTo>
                  <a:lnTo>
                    <a:pt x="29" y="0"/>
                  </a:lnTo>
                  <a:lnTo>
                    <a:pt x="0" y="11"/>
                  </a:lnTo>
                  <a:lnTo>
                    <a:pt x="8" y="3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23" name="Freeform 42"/>
            <p:cNvSpPr/>
            <p:nvPr/>
          </p:nvSpPr>
          <p:spPr bwMode="auto">
            <a:xfrm>
              <a:off x="5795963" y="2547938"/>
              <a:ext cx="57150" cy="47625"/>
            </a:xfrm>
            <a:custGeom>
              <a:avLst/>
              <a:gdLst>
                <a:gd name="T0" fmla="*/ 28 w 36"/>
                <a:gd name="T1" fmla="*/ 30 h 30"/>
                <a:gd name="T2" fmla="*/ 36 w 36"/>
                <a:gd name="T3" fmla="*/ 12 h 30"/>
                <a:gd name="T4" fmla="*/ 8 w 36"/>
                <a:gd name="T5" fmla="*/ 0 h 30"/>
                <a:gd name="T6" fmla="*/ 0 w 36"/>
                <a:gd name="T7" fmla="*/ 18 h 30"/>
                <a:gd name="T8" fmla="*/ 28 w 36"/>
                <a:gd name="T9" fmla="*/ 30 h 30"/>
              </a:gdLst>
              <a:ahLst/>
              <a:cxnLst>
                <a:cxn ang="0">
                  <a:pos x="T0" y="T1"/>
                </a:cxn>
                <a:cxn ang="0">
                  <a:pos x="T2" y="T3"/>
                </a:cxn>
                <a:cxn ang="0">
                  <a:pos x="T4" y="T5"/>
                </a:cxn>
                <a:cxn ang="0">
                  <a:pos x="T6" y="T7"/>
                </a:cxn>
                <a:cxn ang="0">
                  <a:pos x="T8" y="T9"/>
                </a:cxn>
              </a:cxnLst>
              <a:rect l="0" t="0" r="r" b="b"/>
              <a:pathLst>
                <a:path w="36" h="30">
                  <a:moveTo>
                    <a:pt x="28" y="30"/>
                  </a:moveTo>
                  <a:lnTo>
                    <a:pt x="36" y="12"/>
                  </a:lnTo>
                  <a:lnTo>
                    <a:pt x="8" y="0"/>
                  </a:lnTo>
                  <a:lnTo>
                    <a:pt x="0" y="18"/>
                  </a:lnTo>
                  <a:lnTo>
                    <a:pt x="28" y="3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a typeface="+mn-ea"/>
              </a:endParaRPr>
            </a:p>
          </p:txBody>
        </p:sp>
      </p:grpSp>
      <p:sp>
        <p:nvSpPr>
          <p:cNvPr id="25" name="Freeform 6"/>
          <p:cNvSpPr/>
          <p:nvPr userDrawn="1"/>
        </p:nvSpPr>
        <p:spPr bwMode="auto">
          <a:xfrm>
            <a:off x="3213039" y="296368"/>
            <a:ext cx="8978961" cy="864888"/>
          </a:xfrm>
          <a:custGeom>
            <a:avLst/>
            <a:gdLst>
              <a:gd name="T0" fmla="*/ 6409 w 6533"/>
              <a:gd name="T1" fmla="*/ 0 h 617"/>
              <a:gd name="T2" fmla="*/ 0 w 6533"/>
              <a:gd name="T3" fmla="*/ 0 h 617"/>
              <a:gd name="T4" fmla="*/ 126 w 6533"/>
              <a:gd name="T5" fmla="*/ 310 h 617"/>
              <a:gd name="T6" fmla="*/ 0 w 6533"/>
              <a:gd name="T7" fmla="*/ 617 h 617"/>
              <a:gd name="T8" fmla="*/ 6409 w 6533"/>
              <a:gd name="T9" fmla="*/ 617 h 617"/>
              <a:gd name="T10" fmla="*/ 6533 w 6533"/>
              <a:gd name="T11" fmla="*/ 310 h 617"/>
              <a:gd name="T12" fmla="*/ 6409 w 6533"/>
              <a:gd name="T13" fmla="*/ 0 h 617"/>
              <a:gd name="connsiteX0" fmla="*/ 9810 w 9810"/>
              <a:gd name="connsiteY0" fmla="*/ 0 h 10000"/>
              <a:gd name="connsiteX1" fmla="*/ 0 w 9810"/>
              <a:gd name="connsiteY1" fmla="*/ 0 h 10000"/>
              <a:gd name="connsiteX2" fmla="*/ 193 w 9810"/>
              <a:gd name="connsiteY2" fmla="*/ 5024 h 10000"/>
              <a:gd name="connsiteX3" fmla="*/ 0 w 9810"/>
              <a:gd name="connsiteY3" fmla="*/ 10000 h 10000"/>
              <a:gd name="connsiteX4" fmla="*/ 9810 w 9810"/>
              <a:gd name="connsiteY4" fmla="*/ 10000 h 10000"/>
              <a:gd name="connsiteX5" fmla="*/ 7589 w 9810"/>
              <a:gd name="connsiteY5" fmla="*/ 5574 h 10000"/>
              <a:gd name="connsiteX6" fmla="*/ 9810 w 9810"/>
              <a:gd name="connsiteY6" fmla="*/ 0 h 10000"/>
              <a:gd name="connsiteX0-1" fmla="*/ 7021 w 10000"/>
              <a:gd name="connsiteY0-2" fmla="*/ 0 h 10000"/>
              <a:gd name="connsiteX1-3" fmla="*/ 0 w 10000"/>
              <a:gd name="connsiteY1-4" fmla="*/ 0 h 10000"/>
              <a:gd name="connsiteX2-5" fmla="*/ 197 w 10000"/>
              <a:gd name="connsiteY2-6" fmla="*/ 5024 h 10000"/>
              <a:gd name="connsiteX3-7" fmla="*/ 0 w 10000"/>
              <a:gd name="connsiteY3-8" fmla="*/ 10000 h 10000"/>
              <a:gd name="connsiteX4-9" fmla="*/ 10000 w 10000"/>
              <a:gd name="connsiteY4-10" fmla="*/ 10000 h 10000"/>
              <a:gd name="connsiteX5-11" fmla="*/ 7736 w 10000"/>
              <a:gd name="connsiteY5-12" fmla="*/ 5574 h 10000"/>
              <a:gd name="connsiteX6-13" fmla="*/ 7021 w 10000"/>
              <a:gd name="connsiteY6-14" fmla="*/ 0 h 10000"/>
              <a:gd name="connsiteX0-15" fmla="*/ 7021 w 7736"/>
              <a:gd name="connsiteY0-16" fmla="*/ 0 h 10038"/>
              <a:gd name="connsiteX1-17" fmla="*/ 0 w 7736"/>
              <a:gd name="connsiteY1-18" fmla="*/ 0 h 10038"/>
              <a:gd name="connsiteX2-19" fmla="*/ 197 w 7736"/>
              <a:gd name="connsiteY2-20" fmla="*/ 5024 h 10038"/>
              <a:gd name="connsiteX3-21" fmla="*/ 0 w 7736"/>
              <a:gd name="connsiteY3-22" fmla="*/ 10000 h 10038"/>
              <a:gd name="connsiteX4-23" fmla="*/ 7017 w 7736"/>
              <a:gd name="connsiteY4-24" fmla="*/ 10038 h 10038"/>
              <a:gd name="connsiteX5-25" fmla="*/ 7736 w 7736"/>
              <a:gd name="connsiteY5-26" fmla="*/ 5574 h 10038"/>
              <a:gd name="connsiteX6-27" fmla="*/ 7021 w 7736"/>
              <a:gd name="connsiteY6-28" fmla="*/ 0 h 10038"/>
              <a:gd name="connsiteX0-29" fmla="*/ 9076 w 9316"/>
              <a:gd name="connsiteY0-30" fmla="*/ 0 h 10000"/>
              <a:gd name="connsiteX1-31" fmla="*/ 0 w 9316"/>
              <a:gd name="connsiteY1-32" fmla="*/ 0 h 10000"/>
              <a:gd name="connsiteX2-33" fmla="*/ 255 w 9316"/>
              <a:gd name="connsiteY2-34" fmla="*/ 5005 h 10000"/>
              <a:gd name="connsiteX3-35" fmla="*/ 0 w 9316"/>
              <a:gd name="connsiteY3-36" fmla="*/ 9962 h 10000"/>
              <a:gd name="connsiteX4-37" fmla="*/ 9071 w 9316"/>
              <a:gd name="connsiteY4-38" fmla="*/ 10000 h 10000"/>
              <a:gd name="connsiteX5-39" fmla="*/ 9316 w 9316"/>
              <a:gd name="connsiteY5-40" fmla="*/ 5668 h 10000"/>
              <a:gd name="connsiteX6-41" fmla="*/ 9076 w 9316"/>
              <a:gd name="connsiteY6-42" fmla="*/ 0 h 10000"/>
              <a:gd name="connsiteX0-43" fmla="*/ 9742 w 10000"/>
              <a:gd name="connsiteY0-44" fmla="*/ 0 h 10000"/>
              <a:gd name="connsiteX1-45" fmla="*/ 0 w 10000"/>
              <a:gd name="connsiteY1-46" fmla="*/ 0 h 10000"/>
              <a:gd name="connsiteX2-47" fmla="*/ 274 w 10000"/>
              <a:gd name="connsiteY2-48" fmla="*/ 5005 h 10000"/>
              <a:gd name="connsiteX3-49" fmla="*/ 0 w 10000"/>
              <a:gd name="connsiteY3-50" fmla="*/ 9962 h 10000"/>
              <a:gd name="connsiteX4-51" fmla="*/ 9737 w 10000"/>
              <a:gd name="connsiteY4-52" fmla="*/ 10000 h 10000"/>
              <a:gd name="connsiteX5-53" fmla="*/ 10000 w 10000"/>
              <a:gd name="connsiteY5-54" fmla="*/ 5668 h 10000"/>
              <a:gd name="connsiteX6-55" fmla="*/ 9742 w 10000"/>
              <a:gd name="connsiteY6-56" fmla="*/ 0 h 10000"/>
              <a:gd name="connsiteX0-57" fmla="*/ 9742 w 9877"/>
              <a:gd name="connsiteY0-58" fmla="*/ 0 h 10000"/>
              <a:gd name="connsiteX1-59" fmla="*/ 0 w 9877"/>
              <a:gd name="connsiteY1-60" fmla="*/ 0 h 10000"/>
              <a:gd name="connsiteX2-61" fmla="*/ 274 w 9877"/>
              <a:gd name="connsiteY2-62" fmla="*/ 5005 h 10000"/>
              <a:gd name="connsiteX3-63" fmla="*/ 0 w 9877"/>
              <a:gd name="connsiteY3-64" fmla="*/ 9962 h 10000"/>
              <a:gd name="connsiteX4-65" fmla="*/ 9737 w 9877"/>
              <a:gd name="connsiteY4-66" fmla="*/ 10000 h 10000"/>
              <a:gd name="connsiteX5-67" fmla="*/ 9738 w 9877"/>
              <a:gd name="connsiteY5-68" fmla="*/ 5783 h 10000"/>
              <a:gd name="connsiteX6-69" fmla="*/ 9742 w 9877"/>
              <a:gd name="connsiteY6-70" fmla="*/ 0 h 10000"/>
              <a:gd name="connsiteX0-71" fmla="*/ 9863 w 9991"/>
              <a:gd name="connsiteY0-72" fmla="*/ 0 h 10000"/>
              <a:gd name="connsiteX1-73" fmla="*/ 0 w 9991"/>
              <a:gd name="connsiteY1-74" fmla="*/ 0 h 10000"/>
              <a:gd name="connsiteX2-75" fmla="*/ 277 w 9991"/>
              <a:gd name="connsiteY2-76" fmla="*/ 5005 h 10000"/>
              <a:gd name="connsiteX3-77" fmla="*/ 0 w 9991"/>
              <a:gd name="connsiteY3-78" fmla="*/ 9962 h 10000"/>
              <a:gd name="connsiteX4-79" fmla="*/ 9858 w 9991"/>
              <a:gd name="connsiteY4-80" fmla="*/ 10000 h 10000"/>
              <a:gd name="connsiteX5-81" fmla="*/ 9817 w 9991"/>
              <a:gd name="connsiteY5-82" fmla="*/ 5783 h 10000"/>
              <a:gd name="connsiteX6-83" fmla="*/ 9863 w 9991"/>
              <a:gd name="connsiteY6-84" fmla="*/ 0 h 10000"/>
              <a:gd name="connsiteX0-85" fmla="*/ 9872 w 10014"/>
              <a:gd name="connsiteY0-86" fmla="*/ 0 h 10000"/>
              <a:gd name="connsiteX1-87" fmla="*/ 0 w 10014"/>
              <a:gd name="connsiteY1-88" fmla="*/ 0 h 10000"/>
              <a:gd name="connsiteX2-89" fmla="*/ 277 w 10014"/>
              <a:gd name="connsiteY2-90" fmla="*/ 5005 h 10000"/>
              <a:gd name="connsiteX3-91" fmla="*/ 0 w 10014"/>
              <a:gd name="connsiteY3-92" fmla="*/ 9962 h 10000"/>
              <a:gd name="connsiteX4-93" fmla="*/ 9867 w 10014"/>
              <a:gd name="connsiteY4-94" fmla="*/ 10000 h 10000"/>
              <a:gd name="connsiteX5-95" fmla="*/ 9890 w 10014"/>
              <a:gd name="connsiteY5-96" fmla="*/ 5745 h 10000"/>
              <a:gd name="connsiteX6-97" fmla="*/ 9872 w 10014"/>
              <a:gd name="connsiteY6-98" fmla="*/ 0 h 10000"/>
              <a:gd name="connsiteX0-99" fmla="*/ 9872 w 10030"/>
              <a:gd name="connsiteY0-100" fmla="*/ 0 h 10000"/>
              <a:gd name="connsiteX1-101" fmla="*/ 0 w 10030"/>
              <a:gd name="connsiteY1-102" fmla="*/ 0 h 10000"/>
              <a:gd name="connsiteX2-103" fmla="*/ 277 w 10030"/>
              <a:gd name="connsiteY2-104" fmla="*/ 5005 h 10000"/>
              <a:gd name="connsiteX3-105" fmla="*/ 0 w 10030"/>
              <a:gd name="connsiteY3-106" fmla="*/ 9962 h 10000"/>
              <a:gd name="connsiteX4-107" fmla="*/ 9867 w 10030"/>
              <a:gd name="connsiteY4-108" fmla="*/ 10000 h 10000"/>
              <a:gd name="connsiteX5-109" fmla="*/ 9890 w 10030"/>
              <a:gd name="connsiteY5-110" fmla="*/ 5745 h 10000"/>
              <a:gd name="connsiteX6-111" fmla="*/ 9872 w 10030"/>
              <a:gd name="connsiteY6-112" fmla="*/ 0 h 10000"/>
              <a:gd name="connsiteX0-113" fmla="*/ 9872 w 9921"/>
              <a:gd name="connsiteY0-114" fmla="*/ 0 h 10000"/>
              <a:gd name="connsiteX1-115" fmla="*/ 0 w 9921"/>
              <a:gd name="connsiteY1-116" fmla="*/ 0 h 10000"/>
              <a:gd name="connsiteX2-117" fmla="*/ 277 w 9921"/>
              <a:gd name="connsiteY2-118" fmla="*/ 5005 h 10000"/>
              <a:gd name="connsiteX3-119" fmla="*/ 0 w 9921"/>
              <a:gd name="connsiteY3-120" fmla="*/ 9962 h 10000"/>
              <a:gd name="connsiteX4-121" fmla="*/ 9867 w 9921"/>
              <a:gd name="connsiteY4-122" fmla="*/ 10000 h 10000"/>
              <a:gd name="connsiteX5-123" fmla="*/ 9890 w 9921"/>
              <a:gd name="connsiteY5-124" fmla="*/ 5745 h 10000"/>
              <a:gd name="connsiteX6-125" fmla="*/ 9872 w 9921"/>
              <a:gd name="connsiteY6-126" fmla="*/ 0 h 10000"/>
              <a:gd name="connsiteX0-127" fmla="*/ 9951 w 9974"/>
              <a:gd name="connsiteY0-128" fmla="*/ 0 h 10000"/>
              <a:gd name="connsiteX1-129" fmla="*/ 0 w 9974"/>
              <a:gd name="connsiteY1-130" fmla="*/ 0 h 10000"/>
              <a:gd name="connsiteX2-131" fmla="*/ 279 w 9974"/>
              <a:gd name="connsiteY2-132" fmla="*/ 5005 h 10000"/>
              <a:gd name="connsiteX3-133" fmla="*/ 0 w 9974"/>
              <a:gd name="connsiteY3-134" fmla="*/ 9962 h 10000"/>
              <a:gd name="connsiteX4-135" fmla="*/ 9946 w 9974"/>
              <a:gd name="connsiteY4-136" fmla="*/ 10000 h 10000"/>
              <a:gd name="connsiteX5-137" fmla="*/ 9969 w 9974"/>
              <a:gd name="connsiteY5-138" fmla="*/ 5745 h 10000"/>
              <a:gd name="connsiteX6-139" fmla="*/ 9951 w 9974"/>
              <a:gd name="connsiteY6-140" fmla="*/ 0 h 10000"/>
              <a:gd name="connsiteX0-141" fmla="*/ 9977 w 10001"/>
              <a:gd name="connsiteY0-142" fmla="*/ 0 h 10000"/>
              <a:gd name="connsiteX1-143" fmla="*/ 0 w 10001"/>
              <a:gd name="connsiteY1-144" fmla="*/ 0 h 10000"/>
              <a:gd name="connsiteX2-145" fmla="*/ 280 w 10001"/>
              <a:gd name="connsiteY2-146" fmla="*/ 5005 h 10000"/>
              <a:gd name="connsiteX3-147" fmla="*/ 0 w 10001"/>
              <a:gd name="connsiteY3-148" fmla="*/ 9962 h 10000"/>
              <a:gd name="connsiteX4-149" fmla="*/ 9972 w 10001"/>
              <a:gd name="connsiteY4-150" fmla="*/ 10000 h 10000"/>
              <a:gd name="connsiteX5-151" fmla="*/ 9995 w 10001"/>
              <a:gd name="connsiteY5-152" fmla="*/ 5745 h 10000"/>
              <a:gd name="connsiteX6-153" fmla="*/ 9977 w 10001"/>
              <a:gd name="connsiteY6-154" fmla="*/ 0 h 10000"/>
              <a:gd name="connsiteX0-155" fmla="*/ 9977 w 10001"/>
              <a:gd name="connsiteY0-156" fmla="*/ 0 h 10000"/>
              <a:gd name="connsiteX1-157" fmla="*/ 0 w 10001"/>
              <a:gd name="connsiteY1-158" fmla="*/ 0 h 10000"/>
              <a:gd name="connsiteX2-159" fmla="*/ 280 w 10001"/>
              <a:gd name="connsiteY2-160" fmla="*/ 5005 h 10000"/>
              <a:gd name="connsiteX3-161" fmla="*/ 0 w 10001"/>
              <a:gd name="connsiteY3-162" fmla="*/ 9962 h 10000"/>
              <a:gd name="connsiteX4-163" fmla="*/ 9972 w 10001"/>
              <a:gd name="connsiteY4-164" fmla="*/ 10000 h 10000"/>
              <a:gd name="connsiteX5-165" fmla="*/ 9995 w 10001"/>
              <a:gd name="connsiteY5-166" fmla="*/ 5745 h 10000"/>
              <a:gd name="connsiteX6-167" fmla="*/ 9977 w 10001"/>
              <a:gd name="connsiteY6-168" fmla="*/ 0 h 10000"/>
              <a:gd name="connsiteX0-169" fmla="*/ 9977 w 10001"/>
              <a:gd name="connsiteY0-170" fmla="*/ 0 h 10000"/>
              <a:gd name="connsiteX1-171" fmla="*/ 0 w 10001"/>
              <a:gd name="connsiteY1-172" fmla="*/ 0 h 10000"/>
              <a:gd name="connsiteX2-173" fmla="*/ 280 w 10001"/>
              <a:gd name="connsiteY2-174" fmla="*/ 5005 h 10000"/>
              <a:gd name="connsiteX3-175" fmla="*/ 0 w 10001"/>
              <a:gd name="connsiteY3-176" fmla="*/ 9962 h 10000"/>
              <a:gd name="connsiteX4-177" fmla="*/ 9972 w 10001"/>
              <a:gd name="connsiteY4-178" fmla="*/ 10000 h 10000"/>
              <a:gd name="connsiteX5-179" fmla="*/ 9995 w 10001"/>
              <a:gd name="connsiteY5-180" fmla="*/ 5745 h 10000"/>
              <a:gd name="connsiteX6-181" fmla="*/ 9977 w 10001"/>
              <a:gd name="connsiteY6-182" fmla="*/ 0 h 10000"/>
              <a:gd name="connsiteX0-183" fmla="*/ 9977 w 9995"/>
              <a:gd name="connsiteY0-184" fmla="*/ 0 h 10000"/>
              <a:gd name="connsiteX1-185" fmla="*/ 0 w 9995"/>
              <a:gd name="connsiteY1-186" fmla="*/ 0 h 10000"/>
              <a:gd name="connsiteX2-187" fmla="*/ 280 w 9995"/>
              <a:gd name="connsiteY2-188" fmla="*/ 5005 h 10000"/>
              <a:gd name="connsiteX3-189" fmla="*/ 0 w 9995"/>
              <a:gd name="connsiteY3-190" fmla="*/ 9962 h 10000"/>
              <a:gd name="connsiteX4-191" fmla="*/ 9972 w 9995"/>
              <a:gd name="connsiteY4-192" fmla="*/ 10000 h 10000"/>
              <a:gd name="connsiteX5-193" fmla="*/ 9995 w 9995"/>
              <a:gd name="connsiteY5-194" fmla="*/ 5745 h 10000"/>
              <a:gd name="connsiteX6-195" fmla="*/ 9977 w 9995"/>
              <a:gd name="connsiteY6-196" fmla="*/ 0 h 10000"/>
              <a:gd name="connsiteX0-197" fmla="*/ 9999 w 10000"/>
              <a:gd name="connsiteY0-198" fmla="*/ 0 h 10000"/>
              <a:gd name="connsiteX1-199" fmla="*/ 0 w 10000"/>
              <a:gd name="connsiteY1-200" fmla="*/ 0 h 10000"/>
              <a:gd name="connsiteX2-201" fmla="*/ 280 w 10000"/>
              <a:gd name="connsiteY2-202" fmla="*/ 5005 h 10000"/>
              <a:gd name="connsiteX3-203" fmla="*/ 0 w 10000"/>
              <a:gd name="connsiteY3-204" fmla="*/ 9962 h 10000"/>
              <a:gd name="connsiteX4-205" fmla="*/ 9977 w 10000"/>
              <a:gd name="connsiteY4-206" fmla="*/ 10000 h 10000"/>
              <a:gd name="connsiteX5-207" fmla="*/ 10000 w 10000"/>
              <a:gd name="connsiteY5-208" fmla="*/ 5745 h 10000"/>
              <a:gd name="connsiteX6-209" fmla="*/ 9999 w 10000"/>
              <a:gd name="connsiteY6-210" fmla="*/ 0 h 10000"/>
              <a:gd name="connsiteX0-211" fmla="*/ 9999 w 10004"/>
              <a:gd name="connsiteY0-212" fmla="*/ 0 h 10000"/>
              <a:gd name="connsiteX1-213" fmla="*/ 0 w 10004"/>
              <a:gd name="connsiteY1-214" fmla="*/ 0 h 10000"/>
              <a:gd name="connsiteX2-215" fmla="*/ 280 w 10004"/>
              <a:gd name="connsiteY2-216" fmla="*/ 5005 h 10000"/>
              <a:gd name="connsiteX3-217" fmla="*/ 0 w 10004"/>
              <a:gd name="connsiteY3-218" fmla="*/ 9962 h 10000"/>
              <a:gd name="connsiteX4-219" fmla="*/ 10000 w 10004"/>
              <a:gd name="connsiteY4-220" fmla="*/ 10000 h 10000"/>
              <a:gd name="connsiteX5-221" fmla="*/ 10000 w 10004"/>
              <a:gd name="connsiteY5-222" fmla="*/ 5745 h 10000"/>
              <a:gd name="connsiteX6-223" fmla="*/ 9999 w 10004"/>
              <a:gd name="connsiteY6-224" fmla="*/ 0 h 10000"/>
              <a:gd name="connsiteX0-225" fmla="*/ 9999 w 10000"/>
              <a:gd name="connsiteY0-226" fmla="*/ 0 h 10000"/>
              <a:gd name="connsiteX1-227" fmla="*/ 0 w 10000"/>
              <a:gd name="connsiteY1-228" fmla="*/ 0 h 10000"/>
              <a:gd name="connsiteX2-229" fmla="*/ 280 w 10000"/>
              <a:gd name="connsiteY2-230" fmla="*/ 5005 h 10000"/>
              <a:gd name="connsiteX3-231" fmla="*/ 0 w 10000"/>
              <a:gd name="connsiteY3-232" fmla="*/ 9962 h 10000"/>
              <a:gd name="connsiteX4-233" fmla="*/ 10000 w 10000"/>
              <a:gd name="connsiteY4-234" fmla="*/ 10000 h 10000"/>
              <a:gd name="connsiteX5-235" fmla="*/ 10000 w 10000"/>
              <a:gd name="connsiteY5-236" fmla="*/ 5745 h 10000"/>
              <a:gd name="connsiteX6-237" fmla="*/ 9999 w 10000"/>
              <a:gd name="connsiteY6-238" fmla="*/ 0 h 10000"/>
              <a:gd name="connsiteX0-239" fmla="*/ 14796 w 14796"/>
              <a:gd name="connsiteY0-240" fmla="*/ 0 h 10000"/>
              <a:gd name="connsiteX1-241" fmla="*/ 0 w 14796"/>
              <a:gd name="connsiteY1-242" fmla="*/ 0 h 10000"/>
              <a:gd name="connsiteX2-243" fmla="*/ 280 w 14796"/>
              <a:gd name="connsiteY2-244" fmla="*/ 5005 h 10000"/>
              <a:gd name="connsiteX3-245" fmla="*/ 0 w 14796"/>
              <a:gd name="connsiteY3-246" fmla="*/ 9962 h 10000"/>
              <a:gd name="connsiteX4-247" fmla="*/ 10000 w 14796"/>
              <a:gd name="connsiteY4-248" fmla="*/ 10000 h 10000"/>
              <a:gd name="connsiteX5-249" fmla="*/ 10000 w 14796"/>
              <a:gd name="connsiteY5-250" fmla="*/ 5745 h 10000"/>
              <a:gd name="connsiteX6-251" fmla="*/ 14796 w 14796"/>
              <a:gd name="connsiteY6-252" fmla="*/ 0 h 10000"/>
              <a:gd name="connsiteX0-253" fmla="*/ 14796 w 14796"/>
              <a:gd name="connsiteY0-254" fmla="*/ 0 h 9968"/>
              <a:gd name="connsiteX1-255" fmla="*/ 0 w 14796"/>
              <a:gd name="connsiteY1-256" fmla="*/ 0 h 9968"/>
              <a:gd name="connsiteX2-257" fmla="*/ 280 w 14796"/>
              <a:gd name="connsiteY2-258" fmla="*/ 5005 h 9968"/>
              <a:gd name="connsiteX3-259" fmla="*/ 0 w 14796"/>
              <a:gd name="connsiteY3-260" fmla="*/ 9962 h 9968"/>
              <a:gd name="connsiteX4-261" fmla="*/ 14788 w 14796"/>
              <a:gd name="connsiteY4-262" fmla="*/ 9968 h 9968"/>
              <a:gd name="connsiteX5-263" fmla="*/ 10000 w 14796"/>
              <a:gd name="connsiteY5-264" fmla="*/ 5745 h 9968"/>
              <a:gd name="connsiteX6-265" fmla="*/ 14796 w 14796"/>
              <a:gd name="connsiteY6-266" fmla="*/ 0 h 9968"/>
              <a:gd name="connsiteX0-267" fmla="*/ 10000 w 10000"/>
              <a:gd name="connsiteY0-268" fmla="*/ 0 h 10000"/>
              <a:gd name="connsiteX1-269" fmla="*/ 0 w 10000"/>
              <a:gd name="connsiteY1-270" fmla="*/ 0 h 10000"/>
              <a:gd name="connsiteX2-271" fmla="*/ 189 w 10000"/>
              <a:gd name="connsiteY2-272" fmla="*/ 5021 h 10000"/>
              <a:gd name="connsiteX3-273" fmla="*/ 0 w 10000"/>
              <a:gd name="connsiteY3-274" fmla="*/ 9994 h 10000"/>
              <a:gd name="connsiteX4-275" fmla="*/ 9995 w 10000"/>
              <a:gd name="connsiteY4-276" fmla="*/ 10000 h 10000"/>
              <a:gd name="connsiteX5-277" fmla="*/ 9998 w 10000"/>
              <a:gd name="connsiteY5-278" fmla="*/ 6152 h 10000"/>
              <a:gd name="connsiteX6-279" fmla="*/ 10000 w 10000"/>
              <a:gd name="connsiteY6-280" fmla="*/ 0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0000" h="10000">
                <a:moveTo>
                  <a:pt x="10000" y="0"/>
                </a:moveTo>
                <a:lnTo>
                  <a:pt x="0" y="0"/>
                </a:lnTo>
                <a:cubicBezTo>
                  <a:pt x="62" y="1674"/>
                  <a:pt x="124" y="3347"/>
                  <a:pt x="189" y="5021"/>
                </a:cubicBezTo>
                <a:cubicBezTo>
                  <a:pt x="124" y="6679"/>
                  <a:pt x="62" y="8336"/>
                  <a:pt x="0" y="9994"/>
                </a:cubicBezTo>
                <a:lnTo>
                  <a:pt x="9995" y="10000"/>
                </a:lnTo>
                <a:cubicBezTo>
                  <a:pt x="9993" y="8184"/>
                  <a:pt x="9998" y="8051"/>
                  <a:pt x="9998" y="6152"/>
                </a:cubicBezTo>
                <a:cubicBezTo>
                  <a:pt x="9996" y="3296"/>
                  <a:pt x="10001" y="2674"/>
                  <a:pt x="10000" y="0"/>
                </a:cubicBez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latin typeface="+mn-ea"/>
              <a:ea typeface="+mn-ea"/>
            </a:endParaRPr>
          </a:p>
        </p:txBody>
      </p:sp>
      <p:sp>
        <p:nvSpPr>
          <p:cNvPr id="26" name="Freeform 11"/>
          <p:cNvSpPr/>
          <p:nvPr userDrawn="1"/>
        </p:nvSpPr>
        <p:spPr bwMode="auto">
          <a:xfrm>
            <a:off x="310766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latin typeface="+mn-ea"/>
              <a:ea typeface="+mn-ea"/>
            </a:endParaRPr>
          </a:p>
        </p:txBody>
      </p:sp>
    </p:spTree>
  </p:cSld>
  <p:clrMapOvr>
    <a:masterClrMapping/>
  </p:clrMapOvr>
  <p:timing>
    <p:tnLst>
      <p:par>
        <p:cTn id="1" dur="indefinite" restart="never" nodeType="tmRoot"/>
      </p:par>
    </p:tnLst>
  </p:timing>
</p:sldLayout>
</file>

<file path=ppt/slideLayouts/slideLayout207.xml><?xml version="1.0" encoding="utf-8"?>
<p:sldLayout xmlns:a="http://schemas.openxmlformats.org/drawingml/2006/main" xmlns:r="http://schemas.openxmlformats.org/officeDocument/2006/relationships" xmlns:p="http://schemas.openxmlformats.org/presentationml/2006/main" userDrawn="1">
  <p:cSld name="12#本章总结">
    <p:spTree>
      <p:nvGrpSpPr>
        <p:cNvPr id="1" name=""/>
        <p:cNvGrpSpPr/>
        <p:nvPr/>
      </p:nvGrpSpPr>
      <p:grpSpPr>
        <a:xfrm>
          <a:off x="0" y="0"/>
          <a:ext cx="0" cy="0"/>
          <a:chOff x="0" y="0"/>
          <a:chExt cx="0" cy="0"/>
        </a:xfrm>
      </p:grpSpPr>
      <p:sp>
        <p:nvSpPr>
          <p:cNvPr id="5" name="TextBox 10"/>
          <p:cNvSpPr txBox="1"/>
          <p:nvPr userDrawn="1"/>
        </p:nvSpPr>
        <p:spPr bwMode="auto">
          <a:xfrm>
            <a:off x="1595500" y="408779"/>
            <a:ext cx="2016224" cy="639559"/>
          </a:xfrm>
          <a:prstGeom prst="rect">
            <a:avLst/>
          </a:prstGeom>
          <a:noFill/>
          <a:ln w="9525">
            <a:noFill/>
            <a:miter lim="800000"/>
          </a:ln>
        </p:spPr>
        <p:txBody>
          <a:bodyPr wrap="square" lIns="99980" tIns="49987" rIns="99980" bIns="49987" rtlCol="0">
            <a:spAutoFit/>
          </a:bodyPr>
          <a:lstStyle/>
          <a:p>
            <a:pPr defTabSz="1001395" eaLnBrk="0" hangingPunct="0"/>
            <a:r>
              <a:rPr lang="zh-CN" altLang="en-US" sz="3500" b="1" dirty="0" smtClean="0">
                <a:solidFill>
                  <a:schemeClr val="tx1">
                    <a:lumMod val="75000"/>
                    <a:lumOff val="25000"/>
                  </a:schemeClr>
                </a:solidFill>
                <a:latin typeface="+mn-ea"/>
                <a:ea typeface="+mn-ea"/>
                <a:cs typeface="Arial" panose="020B0604020202020204" pitchFamily="34" charset="0"/>
              </a:rPr>
              <a:t>本章总结</a:t>
            </a:r>
            <a:endParaRPr lang="zh-CN" altLang="en-US" sz="3500" b="1" dirty="0">
              <a:solidFill>
                <a:schemeClr val="tx1">
                  <a:lumMod val="75000"/>
                  <a:lumOff val="25000"/>
                </a:schemeClr>
              </a:solidFill>
              <a:latin typeface="+mn-ea"/>
              <a:ea typeface="+mn-ea"/>
              <a:cs typeface="Arial" panose="020B0604020202020204" pitchFamily="34" charset="0"/>
            </a:endParaRPr>
          </a:p>
        </p:txBody>
      </p:sp>
      <p:sp>
        <p:nvSpPr>
          <p:cNvPr id="9"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latin typeface="+mn-ea"/>
              <a:ea typeface="+mn-ea"/>
            </a:endParaRPr>
          </a:p>
        </p:txBody>
      </p:sp>
      <p:sp>
        <p:nvSpPr>
          <p:cNvPr id="10"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latin typeface="+mn-ea"/>
              <a:ea typeface="+mn-ea"/>
            </a:endParaRPr>
          </a:p>
        </p:txBody>
      </p:sp>
      <p:grpSp>
        <p:nvGrpSpPr>
          <p:cNvPr id="11" name="组合 10"/>
          <p:cNvGrpSpPr/>
          <p:nvPr userDrawn="1"/>
        </p:nvGrpSpPr>
        <p:grpSpPr>
          <a:xfrm>
            <a:off x="515380" y="490848"/>
            <a:ext cx="470694" cy="475421"/>
            <a:chOff x="5540375" y="2868613"/>
            <a:chExt cx="1106488" cy="1117600"/>
          </a:xfrm>
          <a:solidFill>
            <a:schemeClr val="bg1"/>
          </a:solidFill>
        </p:grpSpPr>
        <p:sp>
          <p:nvSpPr>
            <p:cNvPr id="12" name="Freeform 6"/>
            <p:cNvSpPr/>
            <p:nvPr/>
          </p:nvSpPr>
          <p:spPr bwMode="auto">
            <a:xfrm>
              <a:off x="5970588" y="3251201"/>
              <a:ext cx="676275" cy="517525"/>
            </a:xfrm>
            <a:custGeom>
              <a:avLst/>
              <a:gdLst>
                <a:gd name="T0" fmla="*/ 40 w 180"/>
                <a:gd name="T1" fmla="*/ 42 h 138"/>
                <a:gd name="T2" fmla="*/ 27 w 180"/>
                <a:gd name="T3" fmla="*/ 42 h 138"/>
                <a:gd name="T4" fmla="*/ 3 w 180"/>
                <a:gd name="T5" fmla="*/ 66 h 138"/>
                <a:gd name="T6" fmla="*/ 3 w 180"/>
                <a:gd name="T7" fmla="*/ 79 h 138"/>
                <a:gd name="T8" fmla="*/ 59 w 180"/>
                <a:gd name="T9" fmla="*/ 135 h 138"/>
                <a:gd name="T10" fmla="*/ 72 w 180"/>
                <a:gd name="T11" fmla="*/ 135 h 138"/>
                <a:gd name="T12" fmla="*/ 176 w 180"/>
                <a:gd name="T13" fmla="*/ 31 h 138"/>
                <a:gd name="T14" fmla="*/ 176 w 180"/>
                <a:gd name="T15" fmla="*/ 18 h 138"/>
                <a:gd name="T16" fmla="*/ 162 w 180"/>
                <a:gd name="T17" fmla="*/ 4 h 138"/>
                <a:gd name="T18" fmla="*/ 149 w 180"/>
                <a:gd name="T19" fmla="*/ 3 h 138"/>
                <a:gd name="T20" fmla="*/ 74 w 180"/>
                <a:gd name="T21" fmla="*/ 66 h 138"/>
                <a:gd name="T22" fmla="*/ 60 w 180"/>
                <a:gd name="T23" fmla="*/ 65 h 138"/>
                <a:gd name="T24" fmla="*/ 40 w 180"/>
                <a:gd name="T25" fmla="*/ 4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0" h="138">
                  <a:moveTo>
                    <a:pt x="40" y="42"/>
                  </a:moveTo>
                  <a:cubicBezTo>
                    <a:pt x="36" y="39"/>
                    <a:pt x="30" y="38"/>
                    <a:pt x="27" y="42"/>
                  </a:cubicBezTo>
                  <a:cubicBezTo>
                    <a:pt x="3" y="66"/>
                    <a:pt x="3" y="66"/>
                    <a:pt x="3" y="66"/>
                  </a:cubicBezTo>
                  <a:cubicBezTo>
                    <a:pt x="0" y="69"/>
                    <a:pt x="0" y="75"/>
                    <a:pt x="3" y="79"/>
                  </a:cubicBezTo>
                  <a:cubicBezTo>
                    <a:pt x="59" y="135"/>
                    <a:pt x="59" y="135"/>
                    <a:pt x="59" y="135"/>
                  </a:cubicBezTo>
                  <a:cubicBezTo>
                    <a:pt x="63" y="138"/>
                    <a:pt x="69" y="138"/>
                    <a:pt x="72" y="135"/>
                  </a:cubicBezTo>
                  <a:cubicBezTo>
                    <a:pt x="176" y="31"/>
                    <a:pt x="176" y="31"/>
                    <a:pt x="176" y="31"/>
                  </a:cubicBezTo>
                  <a:cubicBezTo>
                    <a:pt x="179" y="27"/>
                    <a:pt x="180" y="21"/>
                    <a:pt x="176" y="18"/>
                  </a:cubicBezTo>
                  <a:cubicBezTo>
                    <a:pt x="162" y="4"/>
                    <a:pt x="162" y="4"/>
                    <a:pt x="162" y="4"/>
                  </a:cubicBezTo>
                  <a:cubicBezTo>
                    <a:pt x="159" y="0"/>
                    <a:pt x="153" y="0"/>
                    <a:pt x="149" y="3"/>
                  </a:cubicBezTo>
                  <a:cubicBezTo>
                    <a:pt x="74" y="66"/>
                    <a:pt x="74" y="66"/>
                    <a:pt x="74" y="66"/>
                  </a:cubicBezTo>
                  <a:cubicBezTo>
                    <a:pt x="70" y="69"/>
                    <a:pt x="64" y="68"/>
                    <a:pt x="60" y="65"/>
                  </a:cubicBezTo>
                  <a:lnTo>
                    <a:pt x="40" y="4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13" name="Freeform 7"/>
            <p:cNvSpPr/>
            <p:nvPr/>
          </p:nvSpPr>
          <p:spPr bwMode="auto">
            <a:xfrm>
              <a:off x="5540375" y="2868613"/>
              <a:ext cx="941388" cy="1117600"/>
            </a:xfrm>
            <a:custGeom>
              <a:avLst/>
              <a:gdLst>
                <a:gd name="T0" fmla="*/ 233 w 251"/>
                <a:gd name="T1" fmla="*/ 279 h 298"/>
                <a:gd name="T2" fmla="*/ 19 w 251"/>
                <a:gd name="T3" fmla="*/ 279 h 298"/>
                <a:gd name="T4" fmla="*/ 19 w 251"/>
                <a:gd name="T5" fmla="*/ 38 h 298"/>
                <a:gd name="T6" fmla="*/ 44 w 251"/>
                <a:gd name="T7" fmla="*/ 38 h 298"/>
                <a:gd name="T8" fmla="*/ 44 w 251"/>
                <a:gd name="T9" fmla="*/ 47 h 298"/>
                <a:gd name="T10" fmla="*/ 54 w 251"/>
                <a:gd name="T11" fmla="*/ 57 h 298"/>
                <a:gd name="T12" fmla="*/ 56 w 251"/>
                <a:gd name="T13" fmla="*/ 57 h 298"/>
                <a:gd name="T14" fmla="*/ 65 w 251"/>
                <a:gd name="T15" fmla="*/ 47 h 298"/>
                <a:gd name="T16" fmla="*/ 65 w 251"/>
                <a:gd name="T17" fmla="*/ 38 h 298"/>
                <a:gd name="T18" fmla="*/ 92 w 251"/>
                <a:gd name="T19" fmla="*/ 38 h 298"/>
                <a:gd name="T20" fmla="*/ 92 w 251"/>
                <a:gd name="T21" fmla="*/ 47 h 298"/>
                <a:gd name="T22" fmla="*/ 102 w 251"/>
                <a:gd name="T23" fmla="*/ 57 h 298"/>
                <a:gd name="T24" fmla="*/ 104 w 251"/>
                <a:gd name="T25" fmla="*/ 57 h 298"/>
                <a:gd name="T26" fmla="*/ 113 w 251"/>
                <a:gd name="T27" fmla="*/ 47 h 298"/>
                <a:gd name="T28" fmla="*/ 113 w 251"/>
                <a:gd name="T29" fmla="*/ 38 h 298"/>
                <a:gd name="T30" fmla="*/ 140 w 251"/>
                <a:gd name="T31" fmla="*/ 38 h 298"/>
                <a:gd name="T32" fmla="*/ 140 w 251"/>
                <a:gd name="T33" fmla="*/ 47 h 298"/>
                <a:gd name="T34" fmla="*/ 150 w 251"/>
                <a:gd name="T35" fmla="*/ 57 h 298"/>
                <a:gd name="T36" fmla="*/ 152 w 251"/>
                <a:gd name="T37" fmla="*/ 57 h 298"/>
                <a:gd name="T38" fmla="*/ 161 w 251"/>
                <a:gd name="T39" fmla="*/ 47 h 298"/>
                <a:gd name="T40" fmla="*/ 161 w 251"/>
                <a:gd name="T41" fmla="*/ 38 h 298"/>
                <a:gd name="T42" fmla="*/ 189 w 251"/>
                <a:gd name="T43" fmla="*/ 38 h 298"/>
                <a:gd name="T44" fmla="*/ 189 w 251"/>
                <a:gd name="T45" fmla="*/ 47 h 298"/>
                <a:gd name="T46" fmla="*/ 198 w 251"/>
                <a:gd name="T47" fmla="*/ 57 h 298"/>
                <a:gd name="T48" fmla="*/ 200 w 251"/>
                <a:gd name="T49" fmla="*/ 57 h 298"/>
                <a:gd name="T50" fmla="*/ 210 w 251"/>
                <a:gd name="T51" fmla="*/ 47 h 298"/>
                <a:gd name="T52" fmla="*/ 210 w 251"/>
                <a:gd name="T53" fmla="*/ 38 h 298"/>
                <a:gd name="T54" fmla="*/ 215 w 251"/>
                <a:gd name="T55" fmla="*/ 38 h 298"/>
                <a:gd name="T56" fmla="*/ 233 w 251"/>
                <a:gd name="T57" fmla="*/ 55 h 298"/>
                <a:gd name="T58" fmla="*/ 233 w 251"/>
                <a:gd name="T59" fmla="*/ 114 h 298"/>
                <a:gd name="T60" fmla="*/ 251 w 251"/>
                <a:gd name="T61" fmla="*/ 98 h 298"/>
                <a:gd name="T62" fmla="*/ 251 w 251"/>
                <a:gd name="T63" fmla="*/ 47 h 298"/>
                <a:gd name="T64" fmla="*/ 223 w 251"/>
                <a:gd name="T65" fmla="*/ 19 h 298"/>
                <a:gd name="T66" fmla="*/ 210 w 251"/>
                <a:gd name="T67" fmla="*/ 19 h 298"/>
                <a:gd name="T68" fmla="*/ 210 w 251"/>
                <a:gd name="T69" fmla="*/ 10 h 298"/>
                <a:gd name="T70" fmla="*/ 200 w 251"/>
                <a:gd name="T71" fmla="*/ 0 h 298"/>
                <a:gd name="T72" fmla="*/ 198 w 251"/>
                <a:gd name="T73" fmla="*/ 0 h 298"/>
                <a:gd name="T74" fmla="*/ 189 w 251"/>
                <a:gd name="T75" fmla="*/ 10 h 298"/>
                <a:gd name="T76" fmla="*/ 189 w 251"/>
                <a:gd name="T77" fmla="*/ 19 h 298"/>
                <a:gd name="T78" fmla="*/ 161 w 251"/>
                <a:gd name="T79" fmla="*/ 19 h 298"/>
                <a:gd name="T80" fmla="*/ 161 w 251"/>
                <a:gd name="T81" fmla="*/ 10 h 298"/>
                <a:gd name="T82" fmla="*/ 152 w 251"/>
                <a:gd name="T83" fmla="*/ 0 h 298"/>
                <a:gd name="T84" fmla="*/ 150 w 251"/>
                <a:gd name="T85" fmla="*/ 0 h 298"/>
                <a:gd name="T86" fmla="*/ 140 w 251"/>
                <a:gd name="T87" fmla="*/ 10 h 298"/>
                <a:gd name="T88" fmla="*/ 140 w 251"/>
                <a:gd name="T89" fmla="*/ 19 h 298"/>
                <a:gd name="T90" fmla="*/ 113 w 251"/>
                <a:gd name="T91" fmla="*/ 19 h 298"/>
                <a:gd name="T92" fmla="*/ 113 w 251"/>
                <a:gd name="T93" fmla="*/ 10 h 298"/>
                <a:gd name="T94" fmla="*/ 104 w 251"/>
                <a:gd name="T95" fmla="*/ 0 h 298"/>
                <a:gd name="T96" fmla="*/ 102 w 251"/>
                <a:gd name="T97" fmla="*/ 0 h 298"/>
                <a:gd name="T98" fmla="*/ 92 w 251"/>
                <a:gd name="T99" fmla="*/ 10 h 298"/>
                <a:gd name="T100" fmla="*/ 92 w 251"/>
                <a:gd name="T101" fmla="*/ 19 h 298"/>
                <a:gd name="T102" fmla="*/ 65 w 251"/>
                <a:gd name="T103" fmla="*/ 19 h 298"/>
                <a:gd name="T104" fmla="*/ 65 w 251"/>
                <a:gd name="T105" fmla="*/ 10 h 298"/>
                <a:gd name="T106" fmla="*/ 56 w 251"/>
                <a:gd name="T107" fmla="*/ 0 h 298"/>
                <a:gd name="T108" fmla="*/ 54 w 251"/>
                <a:gd name="T109" fmla="*/ 0 h 298"/>
                <a:gd name="T110" fmla="*/ 44 w 251"/>
                <a:gd name="T111" fmla="*/ 10 h 298"/>
                <a:gd name="T112" fmla="*/ 44 w 251"/>
                <a:gd name="T113" fmla="*/ 19 h 298"/>
                <a:gd name="T114" fmla="*/ 0 w 251"/>
                <a:gd name="T115" fmla="*/ 19 h 298"/>
                <a:gd name="T116" fmla="*/ 0 w 251"/>
                <a:gd name="T117" fmla="*/ 298 h 298"/>
                <a:gd name="T118" fmla="*/ 251 w 251"/>
                <a:gd name="T119" fmla="*/ 298 h 298"/>
                <a:gd name="T120" fmla="*/ 251 w 251"/>
                <a:gd name="T121" fmla="*/ 199 h 298"/>
                <a:gd name="T122" fmla="*/ 233 w 251"/>
                <a:gd name="T123" fmla="*/ 218 h 298"/>
                <a:gd name="T124" fmla="*/ 233 w 251"/>
                <a:gd name="T125" fmla="*/ 279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51" h="298">
                  <a:moveTo>
                    <a:pt x="233" y="279"/>
                  </a:moveTo>
                  <a:cubicBezTo>
                    <a:pt x="19" y="279"/>
                    <a:pt x="19" y="279"/>
                    <a:pt x="19" y="279"/>
                  </a:cubicBezTo>
                  <a:cubicBezTo>
                    <a:pt x="19" y="38"/>
                    <a:pt x="19" y="38"/>
                    <a:pt x="19" y="38"/>
                  </a:cubicBezTo>
                  <a:cubicBezTo>
                    <a:pt x="44" y="38"/>
                    <a:pt x="44" y="38"/>
                    <a:pt x="44" y="38"/>
                  </a:cubicBezTo>
                  <a:cubicBezTo>
                    <a:pt x="44" y="47"/>
                    <a:pt x="44" y="47"/>
                    <a:pt x="44" y="47"/>
                  </a:cubicBezTo>
                  <a:cubicBezTo>
                    <a:pt x="44" y="52"/>
                    <a:pt x="48" y="57"/>
                    <a:pt x="54" y="57"/>
                  </a:cubicBezTo>
                  <a:cubicBezTo>
                    <a:pt x="56" y="57"/>
                    <a:pt x="56" y="57"/>
                    <a:pt x="56" y="57"/>
                  </a:cubicBezTo>
                  <a:cubicBezTo>
                    <a:pt x="61" y="57"/>
                    <a:pt x="65" y="52"/>
                    <a:pt x="65" y="47"/>
                  </a:cubicBezTo>
                  <a:cubicBezTo>
                    <a:pt x="65" y="38"/>
                    <a:pt x="65" y="38"/>
                    <a:pt x="65" y="38"/>
                  </a:cubicBezTo>
                  <a:cubicBezTo>
                    <a:pt x="92" y="38"/>
                    <a:pt x="92" y="38"/>
                    <a:pt x="92" y="38"/>
                  </a:cubicBezTo>
                  <a:cubicBezTo>
                    <a:pt x="92" y="47"/>
                    <a:pt x="92" y="47"/>
                    <a:pt x="92" y="47"/>
                  </a:cubicBezTo>
                  <a:cubicBezTo>
                    <a:pt x="92" y="52"/>
                    <a:pt x="97" y="57"/>
                    <a:pt x="102" y="57"/>
                  </a:cubicBezTo>
                  <a:cubicBezTo>
                    <a:pt x="104" y="57"/>
                    <a:pt x="104" y="57"/>
                    <a:pt x="104" y="57"/>
                  </a:cubicBezTo>
                  <a:cubicBezTo>
                    <a:pt x="109" y="57"/>
                    <a:pt x="113" y="52"/>
                    <a:pt x="113" y="47"/>
                  </a:cubicBezTo>
                  <a:cubicBezTo>
                    <a:pt x="113" y="38"/>
                    <a:pt x="113" y="38"/>
                    <a:pt x="113" y="38"/>
                  </a:cubicBezTo>
                  <a:cubicBezTo>
                    <a:pt x="140" y="38"/>
                    <a:pt x="140" y="38"/>
                    <a:pt x="140" y="38"/>
                  </a:cubicBezTo>
                  <a:cubicBezTo>
                    <a:pt x="140" y="47"/>
                    <a:pt x="140" y="47"/>
                    <a:pt x="140" y="47"/>
                  </a:cubicBezTo>
                  <a:cubicBezTo>
                    <a:pt x="140" y="52"/>
                    <a:pt x="145" y="57"/>
                    <a:pt x="150" y="57"/>
                  </a:cubicBezTo>
                  <a:cubicBezTo>
                    <a:pt x="152" y="57"/>
                    <a:pt x="152" y="57"/>
                    <a:pt x="152" y="57"/>
                  </a:cubicBezTo>
                  <a:cubicBezTo>
                    <a:pt x="157" y="57"/>
                    <a:pt x="161" y="52"/>
                    <a:pt x="161" y="47"/>
                  </a:cubicBezTo>
                  <a:cubicBezTo>
                    <a:pt x="161" y="38"/>
                    <a:pt x="161" y="38"/>
                    <a:pt x="161" y="38"/>
                  </a:cubicBezTo>
                  <a:cubicBezTo>
                    <a:pt x="189" y="38"/>
                    <a:pt x="189" y="38"/>
                    <a:pt x="189" y="38"/>
                  </a:cubicBezTo>
                  <a:cubicBezTo>
                    <a:pt x="189" y="47"/>
                    <a:pt x="189" y="47"/>
                    <a:pt x="189" y="47"/>
                  </a:cubicBezTo>
                  <a:cubicBezTo>
                    <a:pt x="189" y="52"/>
                    <a:pt x="193" y="57"/>
                    <a:pt x="198" y="57"/>
                  </a:cubicBezTo>
                  <a:cubicBezTo>
                    <a:pt x="200" y="57"/>
                    <a:pt x="200" y="57"/>
                    <a:pt x="200" y="57"/>
                  </a:cubicBezTo>
                  <a:cubicBezTo>
                    <a:pt x="205" y="57"/>
                    <a:pt x="210" y="52"/>
                    <a:pt x="210" y="47"/>
                  </a:cubicBezTo>
                  <a:cubicBezTo>
                    <a:pt x="210" y="38"/>
                    <a:pt x="210" y="38"/>
                    <a:pt x="210" y="38"/>
                  </a:cubicBezTo>
                  <a:cubicBezTo>
                    <a:pt x="215" y="38"/>
                    <a:pt x="215" y="38"/>
                    <a:pt x="215" y="38"/>
                  </a:cubicBezTo>
                  <a:cubicBezTo>
                    <a:pt x="233" y="55"/>
                    <a:pt x="233" y="55"/>
                    <a:pt x="233" y="55"/>
                  </a:cubicBezTo>
                  <a:cubicBezTo>
                    <a:pt x="233" y="114"/>
                    <a:pt x="233" y="114"/>
                    <a:pt x="233" y="114"/>
                  </a:cubicBezTo>
                  <a:cubicBezTo>
                    <a:pt x="251" y="98"/>
                    <a:pt x="251" y="98"/>
                    <a:pt x="251" y="98"/>
                  </a:cubicBezTo>
                  <a:cubicBezTo>
                    <a:pt x="251" y="47"/>
                    <a:pt x="251" y="47"/>
                    <a:pt x="251" y="47"/>
                  </a:cubicBezTo>
                  <a:cubicBezTo>
                    <a:pt x="223" y="19"/>
                    <a:pt x="223" y="19"/>
                    <a:pt x="223" y="19"/>
                  </a:cubicBezTo>
                  <a:cubicBezTo>
                    <a:pt x="210" y="19"/>
                    <a:pt x="210" y="19"/>
                    <a:pt x="210" y="19"/>
                  </a:cubicBezTo>
                  <a:cubicBezTo>
                    <a:pt x="210" y="10"/>
                    <a:pt x="210" y="10"/>
                    <a:pt x="210" y="10"/>
                  </a:cubicBezTo>
                  <a:cubicBezTo>
                    <a:pt x="210" y="4"/>
                    <a:pt x="205" y="0"/>
                    <a:pt x="200" y="0"/>
                  </a:cubicBezTo>
                  <a:cubicBezTo>
                    <a:pt x="198" y="0"/>
                    <a:pt x="198" y="0"/>
                    <a:pt x="198" y="0"/>
                  </a:cubicBezTo>
                  <a:cubicBezTo>
                    <a:pt x="193" y="0"/>
                    <a:pt x="189" y="4"/>
                    <a:pt x="189" y="10"/>
                  </a:cubicBezTo>
                  <a:cubicBezTo>
                    <a:pt x="189" y="19"/>
                    <a:pt x="189" y="19"/>
                    <a:pt x="189" y="19"/>
                  </a:cubicBezTo>
                  <a:cubicBezTo>
                    <a:pt x="161" y="19"/>
                    <a:pt x="161" y="19"/>
                    <a:pt x="161" y="19"/>
                  </a:cubicBezTo>
                  <a:cubicBezTo>
                    <a:pt x="161" y="10"/>
                    <a:pt x="161" y="10"/>
                    <a:pt x="161" y="10"/>
                  </a:cubicBezTo>
                  <a:cubicBezTo>
                    <a:pt x="161" y="4"/>
                    <a:pt x="157" y="0"/>
                    <a:pt x="152" y="0"/>
                  </a:cubicBezTo>
                  <a:cubicBezTo>
                    <a:pt x="150" y="0"/>
                    <a:pt x="150" y="0"/>
                    <a:pt x="150" y="0"/>
                  </a:cubicBezTo>
                  <a:cubicBezTo>
                    <a:pt x="145" y="0"/>
                    <a:pt x="140" y="4"/>
                    <a:pt x="140" y="10"/>
                  </a:cubicBezTo>
                  <a:cubicBezTo>
                    <a:pt x="140" y="19"/>
                    <a:pt x="140" y="19"/>
                    <a:pt x="140" y="19"/>
                  </a:cubicBezTo>
                  <a:cubicBezTo>
                    <a:pt x="113" y="19"/>
                    <a:pt x="113" y="19"/>
                    <a:pt x="113" y="19"/>
                  </a:cubicBezTo>
                  <a:cubicBezTo>
                    <a:pt x="113" y="10"/>
                    <a:pt x="113" y="10"/>
                    <a:pt x="113" y="10"/>
                  </a:cubicBezTo>
                  <a:cubicBezTo>
                    <a:pt x="113" y="4"/>
                    <a:pt x="109" y="0"/>
                    <a:pt x="104" y="0"/>
                  </a:cubicBezTo>
                  <a:cubicBezTo>
                    <a:pt x="102" y="0"/>
                    <a:pt x="102" y="0"/>
                    <a:pt x="102" y="0"/>
                  </a:cubicBezTo>
                  <a:cubicBezTo>
                    <a:pt x="97" y="0"/>
                    <a:pt x="92" y="4"/>
                    <a:pt x="92" y="10"/>
                  </a:cubicBezTo>
                  <a:cubicBezTo>
                    <a:pt x="92" y="19"/>
                    <a:pt x="92" y="19"/>
                    <a:pt x="92" y="19"/>
                  </a:cubicBezTo>
                  <a:cubicBezTo>
                    <a:pt x="65" y="19"/>
                    <a:pt x="65" y="19"/>
                    <a:pt x="65" y="19"/>
                  </a:cubicBezTo>
                  <a:cubicBezTo>
                    <a:pt x="65" y="10"/>
                    <a:pt x="65" y="10"/>
                    <a:pt x="65" y="10"/>
                  </a:cubicBezTo>
                  <a:cubicBezTo>
                    <a:pt x="65" y="4"/>
                    <a:pt x="61" y="0"/>
                    <a:pt x="56" y="0"/>
                  </a:cubicBezTo>
                  <a:cubicBezTo>
                    <a:pt x="54" y="0"/>
                    <a:pt x="54" y="0"/>
                    <a:pt x="54" y="0"/>
                  </a:cubicBezTo>
                  <a:cubicBezTo>
                    <a:pt x="48" y="0"/>
                    <a:pt x="44" y="4"/>
                    <a:pt x="44" y="10"/>
                  </a:cubicBezTo>
                  <a:cubicBezTo>
                    <a:pt x="44" y="19"/>
                    <a:pt x="44" y="19"/>
                    <a:pt x="44" y="19"/>
                  </a:cubicBezTo>
                  <a:cubicBezTo>
                    <a:pt x="0" y="19"/>
                    <a:pt x="0" y="19"/>
                    <a:pt x="0" y="19"/>
                  </a:cubicBezTo>
                  <a:cubicBezTo>
                    <a:pt x="0" y="298"/>
                    <a:pt x="0" y="298"/>
                    <a:pt x="0" y="298"/>
                  </a:cubicBezTo>
                  <a:cubicBezTo>
                    <a:pt x="251" y="298"/>
                    <a:pt x="251" y="298"/>
                    <a:pt x="251" y="298"/>
                  </a:cubicBezTo>
                  <a:cubicBezTo>
                    <a:pt x="251" y="199"/>
                    <a:pt x="251" y="199"/>
                    <a:pt x="251" y="199"/>
                  </a:cubicBezTo>
                  <a:cubicBezTo>
                    <a:pt x="233" y="218"/>
                    <a:pt x="233" y="218"/>
                    <a:pt x="233" y="218"/>
                  </a:cubicBezTo>
                  <a:lnTo>
                    <a:pt x="233" y="27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a typeface="+mn-ea"/>
              </a:endParaRPr>
            </a:p>
          </p:txBody>
        </p:sp>
      </p:grpSp>
      <p:sp>
        <p:nvSpPr>
          <p:cNvPr id="14" name="文本占位符 6"/>
          <p:cNvSpPr>
            <a:spLocks noGrp="1"/>
          </p:cNvSpPr>
          <p:nvPr>
            <p:ph type="body" sz="quarter" idx="11"/>
          </p:nvPr>
        </p:nvSpPr>
        <p:spPr>
          <a:xfrm>
            <a:off x="911424" y="1232756"/>
            <a:ext cx="10560049" cy="4680000"/>
          </a:xfrm>
        </p:spPr>
        <p:txBody>
          <a:bodyPr/>
          <a:lstStyle>
            <a:lvl1pPr algn="just">
              <a:defRPr>
                <a:latin typeface="+mn-ea"/>
                <a:ea typeface="+mn-ea"/>
                <a:cs typeface="Arial" panose="020B0604020202020204" pitchFamily="34" charset="0"/>
              </a:defRPr>
            </a:lvl1pPr>
            <a:lvl5pPr>
              <a:buNone/>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Tree>
  </p:cSld>
  <p:clrMapOvr>
    <a:masterClrMapping/>
  </p:clrMapOvr>
  <p:timing>
    <p:tnLst>
      <p:par>
        <p:cTn id="1" dur="indefinite" restart="never" nodeType="tmRoot"/>
      </p:par>
    </p:tnLst>
  </p:timing>
</p:sldLayout>
</file>

<file path=ppt/slideLayouts/slideLayout208.xml><?xml version="1.0" encoding="utf-8"?>
<p:sldLayout xmlns:a="http://schemas.openxmlformats.org/drawingml/2006/main" xmlns:r="http://schemas.openxmlformats.org/officeDocument/2006/relationships" xmlns:p="http://schemas.openxmlformats.org/presentationml/2006/main" userDrawn="1">
  <p:cSld name="8#仅标题">
    <p:spTree>
      <p:nvGrpSpPr>
        <p:cNvPr id="1" name=""/>
        <p:cNvGrpSpPr/>
        <p:nvPr/>
      </p:nvGrpSpPr>
      <p:grpSpPr>
        <a:xfrm>
          <a:off x="0" y="0"/>
          <a:ext cx="0" cy="0"/>
          <a:chOff x="0" y="0"/>
          <a:chExt cx="0" cy="0"/>
        </a:xfrm>
      </p:grpSpPr>
      <p:sp>
        <p:nvSpPr>
          <p:cNvPr id="10"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ea typeface="宋体" panose="02010600030101010101" pitchFamily="2" charset="-122"/>
            </a:endParaRPr>
          </a:p>
        </p:txBody>
      </p:sp>
      <p:sp>
        <p:nvSpPr>
          <p:cNvPr id="11"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ea typeface="宋体" panose="02010600030101010101" pitchFamily="2" charset="-122"/>
            </a:endParaRPr>
          </a:p>
        </p:txBody>
      </p:sp>
      <p:sp>
        <p:nvSpPr>
          <p:cNvPr id="12" name="Freeform 12"/>
          <p:cNvSpPr>
            <a:spLocks noEditPoints="1"/>
          </p:cNvSpPr>
          <p:nvPr userDrawn="1"/>
        </p:nvSpPr>
        <p:spPr bwMode="auto">
          <a:xfrm>
            <a:off x="479376" y="474075"/>
            <a:ext cx="508162" cy="508967"/>
          </a:xfrm>
          <a:custGeom>
            <a:avLst/>
            <a:gdLst>
              <a:gd name="T0" fmla="*/ 1433 w 2867"/>
              <a:gd name="T1" fmla="*/ 0 h 2867"/>
              <a:gd name="T2" fmla="*/ 0 w 2867"/>
              <a:gd name="T3" fmla="*/ 1433 h 2867"/>
              <a:gd name="T4" fmla="*/ 1433 w 2867"/>
              <a:gd name="T5" fmla="*/ 2867 h 2867"/>
              <a:gd name="T6" fmla="*/ 2867 w 2867"/>
              <a:gd name="T7" fmla="*/ 1433 h 2867"/>
              <a:gd name="T8" fmla="*/ 1433 w 2867"/>
              <a:gd name="T9" fmla="*/ 0 h 2867"/>
              <a:gd name="T10" fmla="*/ 1433 w 2867"/>
              <a:gd name="T11" fmla="*/ 2662 h 2867"/>
              <a:gd name="T12" fmla="*/ 205 w 2867"/>
              <a:gd name="T13" fmla="*/ 1433 h 2867"/>
              <a:gd name="T14" fmla="*/ 1433 w 2867"/>
              <a:gd name="T15" fmla="*/ 205 h 2867"/>
              <a:gd name="T16" fmla="*/ 2662 w 2867"/>
              <a:gd name="T17" fmla="*/ 1433 h 2867"/>
              <a:gd name="T18" fmla="*/ 1433 w 2867"/>
              <a:gd name="T19" fmla="*/ 2662 h 2867"/>
              <a:gd name="T20" fmla="*/ 2336 w 2867"/>
              <a:gd name="T21" fmla="*/ 2066 h 2867"/>
              <a:gd name="T22" fmla="*/ 523 w 2867"/>
              <a:gd name="T23" fmla="*/ 2066 h 2867"/>
              <a:gd name="T24" fmla="*/ 976 w 2867"/>
              <a:gd name="T25" fmla="*/ 1432 h 2867"/>
              <a:gd name="T26" fmla="*/ 1255 w 2867"/>
              <a:gd name="T27" fmla="*/ 1810 h 2867"/>
              <a:gd name="T28" fmla="*/ 1792 w 2867"/>
              <a:gd name="T29" fmla="*/ 1069 h 2867"/>
              <a:gd name="T30" fmla="*/ 2336 w 2867"/>
              <a:gd name="T31" fmla="*/ 2066 h 2867"/>
              <a:gd name="T32" fmla="*/ 704 w 2867"/>
              <a:gd name="T33" fmla="*/ 978 h 2867"/>
              <a:gd name="T34" fmla="*/ 886 w 2867"/>
              <a:gd name="T35" fmla="*/ 797 h 2867"/>
              <a:gd name="T36" fmla="*/ 1067 w 2867"/>
              <a:gd name="T37" fmla="*/ 978 h 2867"/>
              <a:gd name="T38" fmla="*/ 886 w 2867"/>
              <a:gd name="T39" fmla="*/ 1160 h 2867"/>
              <a:gd name="T40" fmla="*/ 704 w 2867"/>
              <a:gd name="T41" fmla="*/ 978 h 2867"/>
              <a:gd name="T42" fmla="*/ 704 w 2867"/>
              <a:gd name="T43" fmla="*/ 978 h 2867"/>
              <a:gd name="T44" fmla="*/ 704 w 2867"/>
              <a:gd name="T45" fmla="*/ 978 h 2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67" h="2867">
                <a:moveTo>
                  <a:pt x="1433" y="0"/>
                </a:moveTo>
                <a:cubicBezTo>
                  <a:pt x="643" y="0"/>
                  <a:pt x="0" y="643"/>
                  <a:pt x="0" y="1433"/>
                </a:cubicBezTo>
                <a:cubicBezTo>
                  <a:pt x="0" y="2224"/>
                  <a:pt x="643" y="2867"/>
                  <a:pt x="1433" y="2867"/>
                </a:cubicBezTo>
                <a:cubicBezTo>
                  <a:pt x="2224" y="2867"/>
                  <a:pt x="2867" y="2224"/>
                  <a:pt x="2867" y="1433"/>
                </a:cubicBezTo>
                <a:cubicBezTo>
                  <a:pt x="2867" y="643"/>
                  <a:pt x="2224" y="0"/>
                  <a:pt x="1433" y="0"/>
                </a:cubicBezTo>
                <a:close/>
                <a:moveTo>
                  <a:pt x="1433" y="2662"/>
                </a:moveTo>
                <a:cubicBezTo>
                  <a:pt x="756" y="2662"/>
                  <a:pt x="205" y="2111"/>
                  <a:pt x="205" y="1433"/>
                </a:cubicBezTo>
                <a:cubicBezTo>
                  <a:pt x="205" y="756"/>
                  <a:pt x="756" y="205"/>
                  <a:pt x="1433" y="205"/>
                </a:cubicBezTo>
                <a:cubicBezTo>
                  <a:pt x="2111" y="205"/>
                  <a:pt x="2662" y="756"/>
                  <a:pt x="2662" y="1433"/>
                </a:cubicBezTo>
                <a:cubicBezTo>
                  <a:pt x="2662" y="2111"/>
                  <a:pt x="2111" y="2662"/>
                  <a:pt x="1433" y="2662"/>
                </a:cubicBezTo>
                <a:close/>
                <a:moveTo>
                  <a:pt x="2336" y="2066"/>
                </a:moveTo>
                <a:cubicBezTo>
                  <a:pt x="523" y="2066"/>
                  <a:pt x="523" y="2066"/>
                  <a:pt x="523" y="2066"/>
                </a:cubicBezTo>
                <a:cubicBezTo>
                  <a:pt x="976" y="1432"/>
                  <a:pt x="976" y="1432"/>
                  <a:pt x="976" y="1432"/>
                </a:cubicBezTo>
                <a:cubicBezTo>
                  <a:pt x="1255" y="1810"/>
                  <a:pt x="1255" y="1810"/>
                  <a:pt x="1255" y="1810"/>
                </a:cubicBezTo>
                <a:cubicBezTo>
                  <a:pt x="1792" y="1069"/>
                  <a:pt x="1792" y="1069"/>
                  <a:pt x="1792" y="1069"/>
                </a:cubicBezTo>
                <a:lnTo>
                  <a:pt x="2336" y="2066"/>
                </a:lnTo>
                <a:close/>
                <a:moveTo>
                  <a:pt x="704" y="978"/>
                </a:moveTo>
                <a:cubicBezTo>
                  <a:pt x="704" y="878"/>
                  <a:pt x="786" y="797"/>
                  <a:pt x="886" y="797"/>
                </a:cubicBezTo>
                <a:cubicBezTo>
                  <a:pt x="986" y="797"/>
                  <a:pt x="1067" y="878"/>
                  <a:pt x="1067" y="978"/>
                </a:cubicBezTo>
                <a:cubicBezTo>
                  <a:pt x="1067" y="1079"/>
                  <a:pt x="986" y="1160"/>
                  <a:pt x="886" y="1160"/>
                </a:cubicBezTo>
                <a:cubicBezTo>
                  <a:pt x="786" y="1160"/>
                  <a:pt x="704" y="1079"/>
                  <a:pt x="704" y="978"/>
                </a:cubicBezTo>
                <a:close/>
                <a:moveTo>
                  <a:pt x="704" y="978"/>
                </a:moveTo>
                <a:cubicBezTo>
                  <a:pt x="704" y="978"/>
                  <a:pt x="704" y="978"/>
                  <a:pt x="704" y="978"/>
                </a:cubicBezTo>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6"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Tree>
  </p:cSld>
  <p:clrMapOvr>
    <a:masterClrMapping/>
  </p:clrMapOvr>
  <p:timing>
    <p:tnLst>
      <p:par>
        <p:cTn id="1" dur="indefinite" restart="never" nodeType="tmRoot"/>
      </p:par>
    </p:tnLst>
  </p:timing>
</p:sldLayout>
</file>

<file path=ppt/slideLayouts/slideLayout209.xml><?xml version="1.0" encoding="utf-8"?>
<p:sldLayout xmlns:a="http://schemas.openxmlformats.org/drawingml/2006/main" xmlns:r="http://schemas.openxmlformats.org/officeDocument/2006/relationships" xmlns:p="http://schemas.openxmlformats.org/presentationml/2006/main" userDrawn="1">
  <p:cSld name="11#本节小结（可选）">
    <p:spTree>
      <p:nvGrpSpPr>
        <p:cNvPr id="1" name=""/>
        <p:cNvGrpSpPr/>
        <p:nvPr/>
      </p:nvGrpSpPr>
      <p:grpSpPr>
        <a:xfrm>
          <a:off x="0" y="0"/>
          <a:ext cx="0" cy="0"/>
          <a:chOff x="0" y="0"/>
          <a:chExt cx="0" cy="0"/>
        </a:xfrm>
      </p:grpSpPr>
      <p:sp>
        <p:nvSpPr>
          <p:cNvPr id="8" name="文本占位符 6"/>
          <p:cNvSpPr>
            <a:spLocks noGrp="1"/>
          </p:cNvSpPr>
          <p:nvPr>
            <p:ph type="body" sz="quarter" idx="10" hasCustomPrompt="1"/>
          </p:nvPr>
        </p:nvSpPr>
        <p:spPr>
          <a:xfrm>
            <a:off x="912285" y="1233487"/>
            <a:ext cx="10560049" cy="4680000"/>
          </a:xfrm>
        </p:spPr>
        <p:txBody>
          <a:bodyPr/>
          <a:lstStyle>
            <a:lvl1pPr algn="just">
              <a:defRPr>
                <a:latin typeface="+mn-ea"/>
                <a:ea typeface="+mn-ea"/>
                <a:cs typeface="Arial" panose="020B0604020202020204" pitchFamily="34" charset="0"/>
              </a:defRPr>
            </a:lvl1pPr>
            <a:lvl5pPr>
              <a:buNone/>
              <a:defRPr/>
            </a:lvl5pPr>
          </a:lstStyle>
          <a:p>
            <a:r>
              <a:rPr lang="zh-CN" altLang="en-US" dirty="0"/>
              <a:t>此版式用于每一节的</a:t>
            </a:r>
            <a:r>
              <a:rPr lang="zh-CN" altLang="en-US" dirty="0" smtClean="0"/>
              <a:t>总结</a:t>
            </a:r>
            <a:endParaRPr lang="zh-CN" altLang="en-US" dirty="0"/>
          </a:p>
        </p:txBody>
      </p:sp>
      <p:sp>
        <p:nvSpPr>
          <p:cNvPr id="5" name="TextBox 10"/>
          <p:cNvSpPr txBox="1"/>
          <p:nvPr userDrawn="1"/>
        </p:nvSpPr>
        <p:spPr bwMode="auto">
          <a:xfrm>
            <a:off x="1595500" y="408779"/>
            <a:ext cx="2016224" cy="639559"/>
          </a:xfrm>
          <a:prstGeom prst="rect">
            <a:avLst/>
          </a:prstGeom>
          <a:noFill/>
          <a:ln w="9525">
            <a:noFill/>
            <a:miter lim="800000"/>
          </a:ln>
        </p:spPr>
        <p:txBody>
          <a:bodyPr wrap="square" lIns="99980" tIns="49987" rIns="99980" bIns="49987" rtlCol="0">
            <a:spAutoFit/>
          </a:bodyPr>
          <a:lstStyle/>
          <a:p>
            <a:pPr defTabSz="1001395" eaLnBrk="0" hangingPunct="0"/>
            <a:r>
              <a:rPr lang="zh-CN" altLang="en-US" sz="3500" b="1" dirty="0" smtClean="0">
                <a:solidFill>
                  <a:schemeClr val="tx1">
                    <a:lumMod val="75000"/>
                    <a:lumOff val="25000"/>
                  </a:schemeClr>
                </a:solidFill>
                <a:latin typeface="+mn-ea"/>
                <a:ea typeface="+mn-ea"/>
                <a:cs typeface="Arial" panose="020B0604020202020204" pitchFamily="34" charset="0"/>
              </a:rPr>
              <a:t>本节小结</a:t>
            </a:r>
            <a:endParaRPr lang="zh-CN" altLang="en-US" sz="3500" b="1" dirty="0">
              <a:solidFill>
                <a:schemeClr val="tx1">
                  <a:lumMod val="75000"/>
                  <a:lumOff val="25000"/>
                </a:schemeClr>
              </a:solidFill>
              <a:latin typeface="+mn-ea"/>
              <a:ea typeface="+mn-ea"/>
              <a:cs typeface="Arial" panose="020B0604020202020204" pitchFamily="34" charset="0"/>
            </a:endParaRPr>
          </a:p>
        </p:txBody>
      </p:sp>
      <p:sp>
        <p:nvSpPr>
          <p:cNvPr id="9"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latin typeface="+mn-ea"/>
              <a:ea typeface="+mn-ea"/>
            </a:endParaRPr>
          </a:p>
        </p:txBody>
      </p:sp>
      <p:sp>
        <p:nvSpPr>
          <p:cNvPr id="10"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latin typeface="+mn-ea"/>
              <a:ea typeface="+mn-ea"/>
            </a:endParaRPr>
          </a:p>
        </p:txBody>
      </p:sp>
      <p:grpSp>
        <p:nvGrpSpPr>
          <p:cNvPr id="11" name="组合 10"/>
          <p:cNvGrpSpPr/>
          <p:nvPr userDrawn="1"/>
        </p:nvGrpSpPr>
        <p:grpSpPr>
          <a:xfrm>
            <a:off x="515380" y="490848"/>
            <a:ext cx="470694" cy="475421"/>
            <a:chOff x="5540375" y="2868613"/>
            <a:chExt cx="1106488" cy="1117600"/>
          </a:xfrm>
          <a:solidFill>
            <a:schemeClr val="bg1"/>
          </a:solidFill>
        </p:grpSpPr>
        <p:sp>
          <p:nvSpPr>
            <p:cNvPr id="12" name="Freeform 6"/>
            <p:cNvSpPr/>
            <p:nvPr/>
          </p:nvSpPr>
          <p:spPr bwMode="auto">
            <a:xfrm>
              <a:off x="5970588" y="3251201"/>
              <a:ext cx="676275" cy="517525"/>
            </a:xfrm>
            <a:custGeom>
              <a:avLst/>
              <a:gdLst>
                <a:gd name="T0" fmla="*/ 40 w 180"/>
                <a:gd name="T1" fmla="*/ 42 h 138"/>
                <a:gd name="T2" fmla="*/ 27 w 180"/>
                <a:gd name="T3" fmla="*/ 42 h 138"/>
                <a:gd name="T4" fmla="*/ 3 w 180"/>
                <a:gd name="T5" fmla="*/ 66 h 138"/>
                <a:gd name="T6" fmla="*/ 3 w 180"/>
                <a:gd name="T7" fmla="*/ 79 h 138"/>
                <a:gd name="T8" fmla="*/ 59 w 180"/>
                <a:gd name="T9" fmla="*/ 135 h 138"/>
                <a:gd name="T10" fmla="*/ 72 w 180"/>
                <a:gd name="T11" fmla="*/ 135 h 138"/>
                <a:gd name="T12" fmla="*/ 176 w 180"/>
                <a:gd name="T13" fmla="*/ 31 h 138"/>
                <a:gd name="T14" fmla="*/ 176 w 180"/>
                <a:gd name="T15" fmla="*/ 18 h 138"/>
                <a:gd name="T16" fmla="*/ 162 w 180"/>
                <a:gd name="T17" fmla="*/ 4 h 138"/>
                <a:gd name="T18" fmla="*/ 149 w 180"/>
                <a:gd name="T19" fmla="*/ 3 h 138"/>
                <a:gd name="T20" fmla="*/ 74 w 180"/>
                <a:gd name="T21" fmla="*/ 66 h 138"/>
                <a:gd name="T22" fmla="*/ 60 w 180"/>
                <a:gd name="T23" fmla="*/ 65 h 138"/>
                <a:gd name="T24" fmla="*/ 40 w 180"/>
                <a:gd name="T25" fmla="*/ 4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0" h="138">
                  <a:moveTo>
                    <a:pt x="40" y="42"/>
                  </a:moveTo>
                  <a:cubicBezTo>
                    <a:pt x="36" y="39"/>
                    <a:pt x="30" y="38"/>
                    <a:pt x="27" y="42"/>
                  </a:cubicBezTo>
                  <a:cubicBezTo>
                    <a:pt x="3" y="66"/>
                    <a:pt x="3" y="66"/>
                    <a:pt x="3" y="66"/>
                  </a:cubicBezTo>
                  <a:cubicBezTo>
                    <a:pt x="0" y="69"/>
                    <a:pt x="0" y="75"/>
                    <a:pt x="3" y="79"/>
                  </a:cubicBezTo>
                  <a:cubicBezTo>
                    <a:pt x="59" y="135"/>
                    <a:pt x="59" y="135"/>
                    <a:pt x="59" y="135"/>
                  </a:cubicBezTo>
                  <a:cubicBezTo>
                    <a:pt x="63" y="138"/>
                    <a:pt x="69" y="138"/>
                    <a:pt x="72" y="135"/>
                  </a:cubicBezTo>
                  <a:cubicBezTo>
                    <a:pt x="176" y="31"/>
                    <a:pt x="176" y="31"/>
                    <a:pt x="176" y="31"/>
                  </a:cubicBezTo>
                  <a:cubicBezTo>
                    <a:pt x="179" y="27"/>
                    <a:pt x="180" y="21"/>
                    <a:pt x="176" y="18"/>
                  </a:cubicBezTo>
                  <a:cubicBezTo>
                    <a:pt x="162" y="4"/>
                    <a:pt x="162" y="4"/>
                    <a:pt x="162" y="4"/>
                  </a:cubicBezTo>
                  <a:cubicBezTo>
                    <a:pt x="159" y="0"/>
                    <a:pt x="153" y="0"/>
                    <a:pt x="149" y="3"/>
                  </a:cubicBezTo>
                  <a:cubicBezTo>
                    <a:pt x="74" y="66"/>
                    <a:pt x="74" y="66"/>
                    <a:pt x="74" y="66"/>
                  </a:cubicBezTo>
                  <a:cubicBezTo>
                    <a:pt x="70" y="69"/>
                    <a:pt x="64" y="68"/>
                    <a:pt x="60" y="65"/>
                  </a:cubicBezTo>
                  <a:lnTo>
                    <a:pt x="40" y="4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13" name="Freeform 7"/>
            <p:cNvSpPr/>
            <p:nvPr/>
          </p:nvSpPr>
          <p:spPr bwMode="auto">
            <a:xfrm>
              <a:off x="5540375" y="2868613"/>
              <a:ext cx="941388" cy="1117600"/>
            </a:xfrm>
            <a:custGeom>
              <a:avLst/>
              <a:gdLst>
                <a:gd name="T0" fmla="*/ 233 w 251"/>
                <a:gd name="T1" fmla="*/ 279 h 298"/>
                <a:gd name="T2" fmla="*/ 19 w 251"/>
                <a:gd name="T3" fmla="*/ 279 h 298"/>
                <a:gd name="T4" fmla="*/ 19 w 251"/>
                <a:gd name="T5" fmla="*/ 38 h 298"/>
                <a:gd name="T6" fmla="*/ 44 w 251"/>
                <a:gd name="T7" fmla="*/ 38 h 298"/>
                <a:gd name="T8" fmla="*/ 44 w 251"/>
                <a:gd name="T9" fmla="*/ 47 h 298"/>
                <a:gd name="T10" fmla="*/ 54 w 251"/>
                <a:gd name="T11" fmla="*/ 57 h 298"/>
                <a:gd name="T12" fmla="*/ 56 w 251"/>
                <a:gd name="T13" fmla="*/ 57 h 298"/>
                <a:gd name="T14" fmla="*/ 65 w 251"/>
                <a:gd name="T15" fmla="*/ 47 h 298"/>
                <a:gd name="T16" fmla="*/ 65 w 251"/>
                <a:gd name="T17" fmla="*/ 38 h 298"/>
                <a:gd name="T18" fmla="*/ 92 w 251"/>
                <a:gd name="T19" fmla="*/ 38 h 298"/>
                <a:gd name="T20" fmla="*/ 92 w 251"/>
                <a:gd name="T21" fmla="*/ 47 h 298"/>
                <a:gd name="T22" fmla="*/ 102 w 251"/>
                <a:gd name="T23" fmla="*/ 57 h 298"/>
                <a:gd name="T24" fmla="*/ 104 w 251"/>
                <a:gd name="T25" fmla="*/ 57 h 298"/>
                <a:gd name="T26" fmla="*/ 113 w 251"/>
                <a:gd name="T27" fmla="*/ 47 h 298"/>
                <a:gd name="T28" fmla="*/ 113 w 251"/>
                <a:gd name="T29" fmla="*/ 38 h 298"/>
                <a:gd name="T30" fmla="*/ 140 w 251"/>
                <a:gd name="T31" fmla="*/ 38 h 298"/>
                <a:gd name="T32" fmla="*/ 140 w 251"/>
                <a:gd name="T33" fmla="*/ 47 h 298"/>
                <a:gd name="T34" fmla="*/ 150 w 251"/>
                <a:gd name="T35" fmla="*/ 57 h 298"/>
                <a:gd name="T36" fmla="*/ 152 w 251"/>
                <a:gd name="T37" fmla="*/ 57 h 298"/>
                <a:gd name="T38" fmla="*/ 161 w 251"/>
                <a:gd name="T39" fmla="*/ 47 h 298"/>
                <a:gd name="T40" fmla="*/ 161 w 251"/>
                <a:gd name="T41" fmla="*/ 38 h 298"/>
                <a:gd name="T42" fmla="*/ 189 w 251"/>
                <a:gd name="T43" fmla="*/ 38 h 298"/>
                <a:gd name="T44" fmla="*/ 189 w 251"/>
                <a:gd name="T45" fmla="*/ 47 h 298"/>
                <a:gd name="T46" fmla="*/ 198 w 251"/>
                <a:gd name="T47" fmla="*/ 57 h 298"/>
                <a:gd name="T48" fmla="*/ 200 w 251"/>
                <a:gd name="T49" fmla="*/ 57 h 298"/>
                <a:gd name="T50" fmla="*/ 210 w 251"/>
                <a:gd name="T51" fmla="*/ 47 h 298"/>
                <a:gd name="T52" fmla="*/ 210 w 251"/>
                <a:gd name="T53" fmla="*/ 38 h 298"/>
                <a:gd name="T54" fmla="*/ 215 w 251"/>
                <a:gd name="T55" fmla="*/ 38 h 298"/>
                <a:gd name="T56" fmla="*/ 233 w 251"/>
                <a:gd name="T57" fmla="*/ 55 h 298"/>
                <a:gd name="T58" fmla="*/ 233 w 251"/>
                <a:gd name="T59" fmla="*/ 114 h 298"/>
                <a:gd name="T60" fmla="*/ 251 w 251"/>
                <a:gd name="T61" fmla="*/ 98 h 298"/>
                <a:gd name="T62" fmla="*/ 251 w 251"/>
                <a:gd name="T63" fmla="*/ 47 h 298"/>
                <a:gd name="T64" fmla="*/ 223 w 251"/>
                <a:gd name="T65" fmla="*/ 19 h 298"/>
                <a:gd name="T66" fmla="*/ 210 w 251"/>
                <a:gd name="T67" fmla="*/ 19 h 298"/>
                <a:gd name="T68" fmla="*/ 210 w 251"/>
                <a:gd name="T69" fmla="*/ 10 h 298"/>
                <a:gd name="T70" fmla="*/ 200 w 251"/>
                <a:gd name="T71" fmla="*/ 0 h 298"/>
                <a:gd name="T72" fmla="*/ 198 w 251"/>
                <a:gd name="T73" fmla="*/ 0 h 298"/>
                <a:gd name="T74" fmla="*/ 189 w 251"/>
                <a:gd name="T75" fmla="*/ 10 h 298"/>
                <a:gd name="T76" fmla="*/ 189 w 251"/>
                <a:gd name="T77" fmla="*/ 19 h 298"/>
                <a:gd name="T78" fmla="*/ 161 w 251"/>
                <a:gd name="T79" fmla="*/ 19 h 298"/>
                <a:gd name="T80" fmla="*/ 161 w 251"/>
                <a:gd name="T81" fmla="*/ 10 h 298"/>
                <a:gd name="T82" fmla="*/ 152 w 251"/>
                <a:gd name="T83" fmla="*/ 0 h 298"/>
                <a:gd name="T84" fmla="*/ 150 w 251"/>
                <a:gd name="T85" fmla="*/ 0 h 298"/>
                <a:gd name="T86" fmla="*/ 140 w 251"/>
                <a:gd name="T87" fmla="*/ 10 h 298"/>
                <a:gd name="T88" fmla="*/ 140 w 251"/>
                <a:gd name="T89" fmla="*/ 19 h 298"/>
                <a:gd name="T90" fmla="*/ 113 w 251"/>
                <a:gd name="T91" fmla="*/ 19 h 298"/>
                <a:gd name="T92" fmla="*/ 113 w 251"/>
                <a:gd name="T93" fmla="*/ 10 h 298"/>
                <a:gd name="T94" fmla="*/ 104 w 251"/>
                <a:gd name="T95" fmla="*/ 0 h 298"/>
                <a:gd name="T96" fmla="*/ 102 w 251"/>
                <a:gd name="T97" fmla="*/ 0 h 298"/>
                <a:gd name="T98" fmla="*/ 92 w 251"/>
                <a:gd name="T99" fmla="*/ 10 h 298"/>
                <a:gd name="T100" fmla="*/ 92 w 251"/>
                <a:gd name="T101" fmla="*/ 19 h 298"/>
                <a:gd name="T102" fmla="*/ 65 w 251"/>
                <a:gd name="T103" fmla="*/ 19 h 298"/>
                <a:gd name="T104" fmla="*/ 65 w 251"/>
                <a:gd name="T105" fmla="*/ 10 h 298"/>
                <a:gd name="T106" fmla="*/ 56 w 251"/>
                <a:gd name="T107" fmla="*/ 0 h 298"/>
                <a:gd name="T108" fmla="*/ 54 w 251"/>
                <a:gd name="T109" fmla="*/ 0 h 298"/>
                <a:gd name="T110" fmla="*/ 44 w 251"/>
                <a:gd name="T111" fmla="*/ 10 h 298"/>
                <a:gd name="T112" fmla="*/ 44 w 251"/>
                <a:gd name="T113" fmla="*/ 19 h 298"/>
                <a:gd name="T114" fmla="*/ 0 w 251"/>
                <a:gd name="T115" fmla="*/ 19 h 298"/>
                <a:gd name="T116" fmla="*/ 0 w 251"/>
                <a:gd name="T117" fmla="*/ 298 h 298"/>
                <a:gd name="T118" fmla="*/ 251 w 251"/>
                <a:gd name="T119" fmla="*/ 298 h 298"/>
                <a:gd name="T120" fmla="*/ 251 w 251"/>
                <a:gd name="T121" fmla="*/ 199 h 298"/>
                <a:gd name="T122" fmla="*/ 233 w 251"/>
                <a:gd name="T123" fmla="*/ 218 h 298"/>
                <a:gd name="T124" fmla="*/ 233 w 251"/>
                <a:gd name="T125" fmla="*/ 279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51" h="298">
                  <a:moveTo>
                    <a:pt x="233" y="279"/>
                  </a:moveTo>
                  <a:cubicBezTo>
                    <a:pt x="19" y="279"/>
                    <a:pt x="19" y="279"/>
                    <a:pt x="19" y="279"/>
                  </a:cubicBezTo>
                  <a:cubicBezTo>
                    <a:pt x="19" y="38"/>
                    <a:pt x="19" y="38"/>
                    <a:pt x="19" y="38"/>
                  </a:cubicBezTo>
                  <a:cubicBezTo>
                    <a:pt x="44" y="38"/>
                    <a:pt x="44" y="38"/>
                    <a:pt x="44" y="38"/>
                  </a:cubicBezTo>
                  <a:cubicBezTo>
                    <a:pt x="44" y="47"/>
                    <a:pt x="44" y="47"/>
                    <a:pt x="44" y="47"/>
                  </a:cubicBezTo>
                  <a:cubicBezTo>
                    <a:pt x="44" y="52"/>
                    <a:pt x="48" y="57"/>
                    <a:pt x="54" y="57"/>
                  </a:cubicBezTo>
                  <a:cubicBezTo>
                    <a:pt x="56" y="57"/>
                    <a:pt x="56" y="57"/>
                    <a:pt x="56" y="57"/>
                  </a:cubicBezTo>
                  <a:cubicBezTo>
                    <a:pt x="61" y="57"/>
                    <a:pt x="65" y="52"/>
                    <a:pt x="65" y="47"/>
                  </a:cubicBezTo>
                  <a:cubicBezTo>
                    <a:pt x="65" y="38"/>
                    <a:pt x="65" y="38"/>
                    <a:pt x="65" y="38"/>
                  </a:cubicBezTo>
                  <a:cubicBezTo>
                    <a:pt x="92" y="38"/>
                    <a:pt x="92" y="38"/>
                    <a:pt x="92" y="38"/>
                  </a:cubicBezTo>
                  <a:cubicBezTo>
                    <a:pt x="92" y="47"/>
                    <a:pt x="92" y="47"/>
                    <a:pt x="92" y="47"/>
                  </a:cubicBezTo>
                  <a:cubicBezTo>
                    <a:pt x="92" y="52"/>
                    <a:pt x="97" y="57"/>
                    <a:pt x="102" y="57"/>
                  </a:cubicBezTo>
                  <a:cubicBezTo>
                    <a:pt x="104" y="57"/>
                    <a:pt x="104" y="57"/>
                    <a:pt x="104" y="57"/>
                  </a:cubicBezTo>
                  <a:cubicBezTo>
                    <a:pt x="109" y="57"/>
                    <a:pt x="113" y="52"/>
                    <a:pt x="113" y="47"/>
                  </a:cubicBezTo>
                  <a:cubicBezTo>
                    <a:pt x="113" y="38"/>
                    <a:pt x="113" y="38"/>
                    <a:pt x="113" y="38"/>
                  </a:cubicBezTo>
                  <a:cubicBezTo>
                    <a:pt x="140" y="38"/>
                    <a:pt x="140" y="38"/>
                    <a:pt x="140" y="38"/>
                  </a:cubicBezTo>
                  <a:cubicBezTo>
                    <a:pt x="140" y="47"/>
                    <a:pt x="140" y="47"/>
                    <a:pt x="140" y="47"/>
                  </a:cubicBezTo>
                  <a:cubicBezTo>
                    <a:pt x="140" y="52"/>
                    <a:pt x="145" y="57"/>
                    <a:pt x="150" y="57"/>
                  </a:cubicBezTo>
                  <a:cubicBezTo>
                    <a:pt x="152" y="57"/>
                    <a:pt x="152" y="57"/>
                    <a:pt x="152" y="57"/>
                  </a:cubicBezTo>
                  <a:cubicBezTo>
                    <a:pt x="157" y="57"/>
                    <a:pt x="161" y="52"/>
                    <a:pt x="161" y="47"/>
                  </a:cubicBezTo>
                  <a:cubicBezTo>
                    <a:pt x="161" y="38"/>
                    <a:pt x="161" y="38"/>
                    <a:pt x="161" y="38"/>
                  </a:cubicBezTo>
                  <a:cubicBezTo>
                    <a:pt x="189" y="38"/>
                    <a:pt x="189" y="38"/>
                    <a:pt x="189" y="38"/>
                  </a:cubicBezTo>
                  <a:cubicBezTo>
                    <a:pt x="189" y="47"/>
                    <a:pt x="189" y="47"/>
                    <a:pt x="189" y="47"/>
                  </a:cubicBezTo>
                  <a:cubicBezTo>
                    <a:pt x="189" y="52"/>
                    <a:pt x="193" y="57"/>
                    <a:pt x="198" y="57"/>
                  </a:cubicBezTo>
                  <a:cubicBezTo>
                    <a:pt x="200" y="57"/>
                    <a:pt x="200" y="57"/>
                    <a:pt x="200" y="57"/>
                  </a:cubicBezTo>
                  <a:cubicBezTo>
                    <a:pt x="205" y="57"/>
                    <a:pt x="210" y="52"/>
                    <a:pt x="210" y="47"/>
                  </a:cubicBezTo>
                  <a:cubicBezTo>
                    <a:pt x="210" y="38"/>
                    <a:pt x="210" y="38"/>
                    <a:pt x="210" y="38"/>
                  </a:cubicBezTo>
                  <a:cubicBezTo>
                    <a:pt x="215" y="38"/>
                    <a:pt x="215" y="38"/>
                    <a:pt x="215" y="38"/>
                  </a:cubicBezTo>
                  <a:cubicBezTo>
                    <a:pt x="233" y="55"/>
                    <a:pt x="233" y="55"/>
                    <a:pt x="233" y="55"/>
                  </a:cubicBezTo>
                  <a:cubicBezTo>
                    <a:pt x="233" y="114"/>
                    <a:pt x="233" y="114"/>
                    <a:pt x="233" y="114"/>
                  </a:cubicBezTo>
                  <a:cubicBezTo>
                    <a:pt x="251" y="98"/>
                    <a:pt x="251" y="98"/>
                    <a:pt x="251" y="98"/>
                  </a:cubicBezTo>
                  <a:cubicBezTo>
                    <a:pt x="251" y="47"/>
                    <a:pt x="251" y="47"/>
                    <a:pt x="251" y="47"/>
                  </a:cubicBezTo>
                  <a:cubicBezTo>
                    <a:pt x="223" y="19"/>
                    <a:pt x="223" y="19"/>
                    <a:pt x="223" y="19"/>
                  </a:cubicBezTo>
                  <a:cubicBezTo>
                    <a:pt x="210" y="19"/>
                    <a:pt x="210" y="19"/>
                    <a:pt x="210" y="19"/>
                  </a:cubicBezTo>
                  <a:cubicBezTo>
                    <a:pt x="210" y="10"/>
                    <a:pt x="210" y="10"/>
                    <a:pt x="210" y="10"/>
                  </a:cubicBezTo>
                  <a:cubicBezTo>
                    <a:pt x="210" y="4"/>
                    <a:pt x="205" y="0"/>
                    <a:pt x="200" y="0"/>
                  </a:cubicBezTo>
                  <a:cubicBezTo>
                    <a:pt x="198" y="0"/>
                    <a:pt x="198" y="0"/>
                    <a:pt x="198" y="0"/>
                  </a:cubicBezTo>
                  <a:cubicBezTo>
                    <a:pt x="193" y="0"/>
                    <a:pt x="189" y="4"/>
                    <a:pt x="189" y="10"/>
                  </a:cubicBezTo>
                  <a:cubicBezTo>
                    <a:pt x="189" y="19"/>
                    <a:pt x="189" y="19"/>
                    <a:pt x="189" y="19"/>
                  </a:cubicBezTo>
                  <a:cubicBezTo>
                    <a:pt x="161" y="19"/>
                    <a:pt x="161" y="19"/>
                    <a:pt x="161" y="19"/>
                  </a:cubicBezTo>
                  <a:cubicBezTo>
                    <a:pt x="161" y="10"/>
                    <a:pt x="161" y="10"/>
                    <a:pt x="161" y="10"/>
                  </a:cubicBezTo>
                  <a:cubicBezTo>
                    <a:pt x="161" y="4"/>
                    <a:pt x="157" y="0"/>
                    <a:pt x="152" y="0"/>
                  </a:cubicBezTo>
                  <a:cubicBezTo>
                    <a:pt x="150" y="0"/>
                    <a:pt x="150" y="0"/>
                    <a:pt x="150" y="0"/>
                  </a:cubicBezTo>
                  <a:cubicBezTo>
                    <a:pt x="145" y="0"/>
                    <a:pt x="140" y="4"/>
                    <a:pt x="140" y="10"/>
                  </a:cubicBezTo>
                  <a:cubicBezTo>
                    <a:pt x="140" y="19"/>
                    <a:pt x="140" y="19"/>
                    <a:pt x="140" y="19"/>
                  </a:cubicBezTo>
                  <a:cubicBezTo>
                    <a:pt x="113" y="19"/>
                    <a:pt x="113" y="19"/>
                    <a:pt x="113" y="19"/>
                  </a:cubicBezTo>
                  <a:cubicBezTo>
                    <a:pt x="113" y="10"/>
                    <a:pt x="113" y="10"/>
                    <a:pt x="113" y="10"/>
                  </a:cubicBezTo>
                  <a:cubicBezTo>
                    <a:pt x="113" y="4"/>
                    <a:pt x="109" y="0"/>
                    <a:pt x="104" y="0"/>
                  </a:cubicBezTo>
                  <a:cubicBezTo>
                    <a:pt x="102" y="0"/>
                    <a:pt x="102" y="0"/>
                    <a:pt x="102" y="0"/>
                  </a:cubicBezTo>
                  <a:cubicBezTo>
                    <a:pt x="97" y="0"/>
                    <a:pt x="92" y="4"/>
                    <a:pt x="92" y="10"/>
                  </a:cubicBezTo>
                  <a:cubicBezTo>
                    <a:pt x="92" y="19"/>
                    <a:pt x="92" y="19"/>
                    <a:pt x="92" y="19"/>
                  </a:cubicBezTo>
                  <a:cubicBezTo>
                    <a:pt x="65" y="19"/>
                    <a:pt x="65" y="19"/>
                    <a:pt x="65" y="19"/>
                  </a:cubicBezTo>
                  <a:cubicBezTo>
                    <a:pt x="65" y="10"/>
                    <a:pt x="65" y="10"/>
                    <a:pt x="65" y="10"/>
                  </a:cubicBezTo>
                  <a:cubicBezTo>
                    <a:pt x="65" y="4"/>
                    <a:pt x="61" y="0"/>
                    <a:pt x="56" y="0"/>
                  </a:cubicBezTo>
                  <a:cubicBezTo>
                    <a:pt x="54" y="0"/>
                    <a:pt x="54" y="0"/>
                    <a:pt x="54" y="0"/>
                  </a:cubicBezTo>
                  <a:cubicBezTo>
                    <a:pt x="48" y="0"/>
                    <a:pt x="44" y="4"/>
                    <a:pt x="44" y="10"/>
                  </a:cubicBezTo>
                  <a:cubicBezTo>
                    <a:pt x="44" y="19"/>
                    <a:pt x="44" y="19"/>
                    <a:pt x="44" y="19"/>
                  </a:cubicBezTo>
                  <a:cubicBezTo>
                    <a:pt x="0" y="19"/>
                    <a:pt x="0" y="19"/>
                    <a:pt x="0" y="19"/>
                  </a:cubicBezTo>
                  <a:cubicBezTo>
                    <a:pt x="0" y="298"/>
                    <a:pt x="0" y="298"/>
                    <a:pt x="0" y="298"/>
                  </a:cubicBezTo>
                  <a:cubicBezTo>
                    <a:pt x="251" y="298"/>
                    <a:pt x="251" y="298"/>
                    <a:pt x="251" y="298"/>
                  </a:cubicBezTo>
                  <a:cubicBezTo>
                    <a:pt x="251" y="199"/>
                    <a:pt x="251" y="199"/>
                    <a:pt x="251" y="199"/>
                  </a:cubicBezTo>
                  <a:cubicBezTo>
                    <a:pt x="233" y="218"/>
                    <a:pt x="233" y="218"/>
                    <a:pt x="233" y="218"/>
                  </a:cubicBezTo>
                  <a:lnTo>
                    <a:pt x="233" y="27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a typeface="+mn-ea"/>
              </a:endParaRPr>
            </a:p>
          </p:txBody>
        </p:sp>
      </p:grpSp>
    </p:spTree>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5#目录">
    <p:spTree>
      <p:nvGrpSpPr>
        <p:cNvPr id="1" name=""/>
        <p:cNvGrpSpPr/>
        <p:nvPr/>
      </p:nvGrpSpPr>
      <p:grpSpPr>
        <a:xfrm>
          <a:off x="0" y="0"/>
          <a:ext cx="0" cy="0"/>
          <a:chOff x="0" y="0"/>
          <a:chExt cx="0" cy="0"/>
        </a:xfrm>
      </p:grpSpPr>
      <p:sp>
        <p:nvSpPr>
          <p:cNvPr id="8" name="文本占位符 6"/>
          <p:cNvSpPr>
            <a:spLocks noGrp="1"/>
          </p:cNvSpPr>
          <p:nvPr>
            <p:ph type="body" sz="quarter" idx="10" hasCustomPrompt="1"/>
          </p:nvPr>
        </p:nvSpPr>
        <p:spPr>
          <a:xfrm>
            <a:off x="912283" y="1233487"/>
            <a:ext cx="10558800" cy="4680000"/>
          </a:xfrm>
        </p:spPr>
        <p:txBody>
          <a:bodyPr/>
          <a:lstStyle>
            <a:lvl1pPr marL="457200" marR="0" indent="-457200" algn="just" defTabSz="802005" rtl="0" eaLnBrk="1" fontAlgn="base" latinLnBrk="0" hangingPunct="1">
              <a:lnSpc>
                <a:spcPct val="140000"/>
              </a:lnSpc>
              <a:spcBef>
                <a:spcPct val="30000"/>
              </a:spcBef>
              <a:spcAft>
                <a:spcPct val="0"/>
              </a:spcAft>
              <a:buClr>
                <a:schemeClr val="tx1"/>
              </a:buClr>
              <a:buSzPct val="100000"/>
              <a:buFont typeface="+mj-lt"/>
              <a:buAutoNum type="arabicPeriod"/>
              <a:defRPr>
                <a:latin typeface="+mn-ea"/>
                <a:ea typeface="+mn-ea"/>
                <a:cs typeface="Arial" panose="020B0604020202020204" pitchFamily="34" charset="0"/>
              </a:defRPr>
            </a:lvl1pPr>
            <a:lvl2pPr>
              <a:buFont typeface="Wingdings" panose="05000000000000000000" pitchFamily="2" charset="2"/>
              <a:buChar char="p"/>
              <a:defRPr/>
            </a:lvl2pPr>
            <a:lvl3pPr>
              <a:defRPr/>
            </a:lvl3pPr>
            <a:lvl5pPr>
              <a:buNone/>
              <a:defRPr/>
            </a:lvl5pPr>
          </a:lstStyle>
          <a:p>
            <a:pPr marL="457200" indent="-457200">
              <a:buSzPct val="100000"/>
              <a:buFont typeface="+mj-lt"/>
              <a:buAutoNum type="arabicPeriod"/>
            </a:pPr>
            <a:r>
              <a:rPr lang="zh-CN" altLang="en-US" dirty="0"/>
              <a:t>一级目录一</a:t>
            </a:r>
            <a:endParaRPr lang="en-US" altLang="zh-CN" dirty="0"/>
          </a:p>
          <a:p>
            <a:pPr marL="457200" indent="-457200">
              <a:buSzPct val="100000"/>
              <a:buFont typeface="+mj-lt"/>
              <a:buAutoNum type="arabicPeriod"/>
            </a:pPr>
            <a:r>
              <a:rPr lang="zh-CN" altLang="en-US" dirty="0"/>
              <a:t>一级目录二</a:t>
            </a:r>
            <a:endParaRPr lang="en-US" altLang="zh-CN" dirty="0"/>
          </a:p>
          <a:p>
            <a:pPr marL="457200" indent="-457200">
              <a:buSzPct val="100000"/>
              <a:buFont typeface="+mj-lt"/>
              <a:buAutoNum type="arabicPeriod"/>
            </a:pPr>
            <a:r>
              <a:rPr lang="zh-CN" altLang="en-US" dirty="0"/>
              <a:t>一级目录三</a:t>
            </a:r>
            <a:endParaRPr lang="en-US" altLang="zh-CN" dirty="0"/>
          </a:p>
          <a:p>
            <a:pPr marL="457200" indent="-457200">
              <a:buSzPct val="100000"/>
              <a:buFont typeface="+mj-lt"/>
              <a:buAutoNum type="arabicPeriod"/>
            </a:pPr>
            <a:r>
              <a:rPr lang="zh-CN" altLang="en-US" dirty="0"/>
              <a:t>一级目录四</a:t>
            </a:r>
            <a:endParaRPr lang="en-US" altLang="zh-CN" dirty="0"/>
          </a:p>
          <a:p>
            <a:endParaRPr lang="zh-CN" altLang="en-US" dirty="0"/>
          </a:p>
        </p:txBody>
      </p:sp>
      <p:sp>
        <p:nvSpPr>
          <p:cNvPr id="6" name="TextBox 10"/>
          <p:cNvSpPr txBox="1"/>
          <p:nvPr userDrawn="1"/>
        </p:nvSpPr>
        <p:spPr bwMode="auto">
          <a:xfrm>
            <a:off x="1595500" y="408779"/>
            <a:ext cx="1665402" cy="639559"/>
          </a:xfrm>
          <a:prstGeom prst="rect">
            <a:avLst/>
          </a:prstGeom>
          <a:noFill/>
          <a:ln w="9525">
            <a:noFill/>
            <a:miter lim="800000"/>
          </a:ln>
        </p:spPr>
        <p:txBody>
          <a:bodyPr wrap="square" lIns="99980" tIns="49987" rIns="99980" bIns="49987" rtlCol="0">
            <a:spAutoFit/>
          </a:bodyPr>
          <a:lstStyle/>
          <a:p>
            <a:pPr defTabSz="1001395" eaLnBrk="0" hangingPunct="0"/>
            <a:r>
              <a:rPr lang="zh-CN" altLang="en-US" sz="3500" b="1" dirty="0" smtClean="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rPr>
              <a:t>目录</a:t>
            </a:r>
            <a:endParaRPr lang="zh-CN" altLang="en-US" sz="3500" b="1" dirty="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7"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9"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10" name="组合 9"/>
          <p:cNvGrpSpPr/>
          <p:nvPr userDrawn="1"/>
        </p:nvGrpSpPr>
        <p:grpSpPr>
          <a:xfrm>
            <a:off x="587388" y="515379"/>
            <a:ext cx="358335" cy="426359"/>
            <a:chOff x="3295650" y="230188"/>
            <a:chExt cx="936625" cy="1114426"/>
          </a:xfrm>
          <a:solidFill>
            <a:schemeClr val="bg1"/>
          </a:solidFill>
        </p:grpSpPr>
        <p:sp>
          <p:nvSpPr>
            <p:cNvPr id="11" name="Rectangle 16"/>
            <p:cNvSpPr>
              <a:spLocks noChangeArrowheads="1"/>
            </p:cNvSpPr>
            <p:nvPr/>
          </p:nvSpPr>
          <p:spPr bwMode="auto">
            <a:xfrm>
              <a:off x="3959225" y="876301"/>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3" name="Rectangle 17"/>
            <p:cNvSpPr>
              <a:spLocks noChangeArrowheads="1"/>
            </p:cNvSpPr>
            <p:nvPr/>
          </p:nvSpPr>
          <p:spPr bwMode="auto">
            <a:xfrm>
              <a:off x="3959225" y="777876"/>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4" name="Rectangle 18"/>
            <p:cNvSpPr>
              <a:spLocks noChangeArrowheads="1"/>
            </p:cNvSpPr>
            <p:nvPr/>
          </p:nvSpPr>
          <p:spPr bwMode="auto">
            <a:xfrm>
              <a:off x="3959225" y="677863"/>
              <a:ext cx="182563"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5" name="Rectangle 19"/>
            <p:cNvSpPr>
              <a:spLocks noChangeArrowheads="1"/>
            </p:cNvSpPr>
            <p:nvPr/>
          </p:nvSpPr>
          <p:spPr bwMode="auto">
            <a:xfrm>
              <a:off x="3959225" y="582613"/>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6" name="Rectangle 20"/>
            <p:cNvSpPr>
              <a:spLocks noChangeArrowheads="1"/>
            </p:cNvSpPr>
            <p:nvPr/>
          </p:nvSpPr>
          <p:spPr bwMode="auto">
            <a:xfrm>
              <a:off x="3676650" y="1101726"/>
              <a:ext cx="469900"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7" name="Rectangle 21"/>
            <p:cNvSpPr>
              <a:spLocks noChangeArrowheads="1"/>
            </p:cNvSpPr>
            <p:nvPr/>
          </p:nvSpPr>
          <p:spPr bwMode="auto">
            <a:xfrm>
              <a:off x="3676650" y="1198563"/>
              <a:ext cx="469900"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8" name="Freeform 22"/>
            <p:cNvSpPr/>
            <p:nvPr/>
          </p:nvSpPr>
          <p:spPr bwMode="auto">
            <a:xfrm>
              <a:off x="3590925" y="482601"/>
              <a:ext cx="641350" cy="862013"/>
            </a:xfrm>
            <a:custGeom>
              <a:avLst/>
              <a:gdLst>
                <a:gd name="T0" fmla="*/ 229 w 404"/>
                <a:gd name="T1" fmla="*/ 0 h 543"/>
                <a:gd name="T2" fmla="*/ 229 w 404"/>
                <a:gd name="T3" fmla="*/ 30 h 543"/>
                <a:gd name="T4" fmla="*/ 373 w 404"/>
                <a:gd name="T5" fmla="*/ 30 h 543"/>
                <a:gd name="T6" fmla="*/ 373 w 404"/>
                <a:gd name="T7" fmla="*/ 513 h 543"/>
                <a:gd name="T8" fmla="*/ 33 w 404"/>
                <a:gd name="T9" fmla="*/ 513 h 543"/>
                <a:gd name="T10" fmla="*/ 31 w 404"/>
                <a:gd name="T11" fmla="*/ 387 h 543"/>
                <a:gd name="T12" fmla="*/ 0 w 404"/>
                <a:gd name="T13" fmla="*/ 387 h 543"/>
                <a:gd name="T14" fmla="*/ 0 w 404"/>
                <a:gd name="T15" fmla="*/ 543 h 543"/>
                <a:gd name="T16" fmla="*/ 404 w 404"/>
                <a:gd name="T17" fmla="*/ 543 h 543"/>
                <a:gd name="T18" fmla="*/ 404 w 404"/>
                <a:gd name="T19" fmla="*/ 0 h 543"/>
                <a:gd name="T20" fmla="*/ 229 w 404"/>
                <a:gd name="T21" fmla="*/ 0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4" h="543">
                  <a:moveTo>
                    <a:pt x="229" y="0"/>
                  </a:moveTo>
                  <a:lnTo>
                    <a:pt x="229" y="30"/>
                  </a:lnTo>
                  <a:lnTo>
                    <a:pt x="373" y="30"/>
                  </a:lnTo>
                  <a:lnTo>
                    <a:pt x="373" y="513"/>
                  </a:lnTo>
                  <a:lnTo>
                    <a:pt x="33" y="513"/>
                  </a:lnTo>
                  <a:lnTo>
                    <a:pt x="31" y="387"/>
                  </a:lnTo>
                  <a:lnTo>
                    <a:pt x="0" y="387"/>
                  </a:lnTo>
                  <a:lnTo>
                    <a:pt x="0" y="543"/>
                  </a:lnTo>
                  <a:lnTo>
                    <a:pt x="404" y="543"/>
                  </a:lnTo>
                  <a:lnTo>
                    <a:pt x="404" y="0"/>
                  </a:lnTo>
                  <a:lnTo>
                    <a:pt x="229"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9" name="Rectangle 23"/>
            <p:cNvSpPr>
              <a:spLocks noChangeArrowheads="1"/>
            </p:cNvSpPr>
            <p:nvPr/>
          </p:nvSpPr>
          <p:spPr bwMode="auto">
            <a:xfrm>
              <a:off x="3959225" y="989013"/>
              <a:ext cx="182563"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0" name="Freeform 24"/>
            <p:cNvSpPr>
              <a:spLocks noEditPoints="1"/>
            </p:cNvSpPr>
            <p:nvPr/>
          </p:nvSpPr>
          <p:spPr bwMode="auto">
            <a:xfrm>
              <a:off x="3295650" y="230188"/>
              <a:ext cx="639763" cy="852488"/>
            </a:xfrm>
            <a:custGeom>
              <a:avLst/>
              <a:gdLst>
                <a:gd name="T0" fmla="*/ 403 w 403"/>
                <a:gd name="T1" fmla="*/ 0 h 537"/>
                <a:gd name="T2" fmla="*/ 0 w 403"/>
                <a:gd name="T3" fmla="*/ 0 h 537"/>
                <a:gd name="T4" fmla="*/ 0 w 403"/>
                <a:gd name="T5" fmla="*/ 447 h 537"/>
                <a:gd name="T6" fmla="*/ 92 w 403"/>
                <a:gd name="T7" fmla="*/ 537 h 537"/>
                <a:gd name="T8" fmla="*/ 403 w 403"/>
                <a:gd name="T9" fmla="*/ 537 h 537"/>
                <a:gd name="T10" fmla="*/ 403 w 403"/>
                <a:gd name="T11" fmla="*/ 0 h 537"/>
                <a:gd name="T12" fmla="*/ 373 w 403"/>
                <a:gd name="T13" fmla="*/ 508 h 537"/>
                <a:gd name="T14" fmla="*/ 108 w 403"/>
                <a:gd name="T15" fmla="*/ 508 h 537"/>
                <a:gd name="T16" fmla="*/ 108 w 403"/>
                <a:gd name="T17" fmla="*/ 433 h 537"/>
                <a:gd name="T18" fmla="*/ 30 w 403"/>
                <a:gd name="T19" fmla="*/ 433 h 537"/>
                <a:gd name="T20" fmla="*/ 30 w 403"/>
                <a:gd name="T21" fmla="*/ 31 h 537"/>
                <a:gd name="T22" fmla="*/ 373 w 403"/>
                <a:gd name="T23" fmla="*/ 31 h 537"/>
                <a:gd name="T24" fmla="*/ 373 w 403"/>
                <a:gd name="T25" fmla="*/ 508 h 5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3" h="537">
                  <a:moveTo>
                    <a:pt x="403" y="0"/>
                  </a:moveTo>
                  <a:lnTo>
                    <a:pt x="0" y="0"/>
                  </a:lnTo>
                  <a:lnTo>
                    <a:pt x="0" y="447"/>
                  </a:lnTo>
                  <a:lnTo>
                    <a:pt x="92" y="537"/>
                  </a:lnTo>
                  <a:lnTo>
                    <a:pt x="403" y="537"/>
                  </a:lnTo>
                  <a:lnTo>
                    <a:pt x="403" y="0"/>
                  </a:lnTo>
                  <a:close/>
                  <a:moveTo>
                    <a:pt x="373" y="508"/>
                  </a:moveTo>
                  <a:lnTo>
                    <a:pt x="108" y="508"/>
                  </a:lnTo>
                  <a:lnTo>
                    <a:pt x="108" y="433"/>
                  </a:lnTo>
                  <a:lnTo>
                    <a:pt x="30" y="433"/>
                  </a:lnTo>
                  <a:lnTo>
                    <a:pt x="30" y="31"/>
                  </a:lnTo>
                  <a:lnTo>
                    <a:pt x="373" y="31"/>
                  </a:lnTo>
                  <a:lnTo>
                    <a:pt x="373" y="50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1" name="Rectangle 25"/>
            <p:cNvSpPr>
              <a:spLocks noChangeArrowheads="1"/>
            </p:cNvSpPr>
            <p:nvPr/>
          </p:nvSpPr>
          <p:spPr bwMode="auto">
            <a:xfrm>
              <a:off x="3441700" y="376238"/>
              <a:ext cx="176213" cy="3238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2" name="Rectangle 26"/>
            <p:cNvSpPr>
              <a:spLocks noChangeArrowheads="1"/>
            </p:cNvSpPr>
            <p:nvPr/>
          </p:nvSpPr>
          <p:spPr bwMode="auto">
            <a:xfrm>
              <a:off x="3411538" y="755651"/>
              <a:ext cx="438150" cy="460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3" name="Rectangle 27"/>
            <p:cNvSpPr>
              <a:spLocks noChangeArrowheads="1"/>
            </p:cNvSpPr>
            <p:nvPr/>
          </p:nvSpPr>
          <p:spPr bwMode="auto">
            <a:xfrm>
              <a:off x="3670300" y="565151"/>
              <a:ext cx="179388"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4" name="Rectangle 28"/>
            <p:cNvSpPr>
              <a:spLocks noChangeArrowheads="1"/>
            </p:cNvSpPr>
            <p:nvPr/>
          </p:nvSpPr>
          <p:spPr bwMode="auto">
            <a:xfrm>
              <a:off x="3670300" y="658813"/>
              <a:ext cx="179388" cy="412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5" name="Rectangle 29"/>
            <p:cNvSpPr>
              <a:spLocks noChangeArrowheads="1"/>
            </p:cNvSpPr>
            <p:nvPr/>
          </p:nvSpPr>
          <p:spPr bwMode="auto">
            <a:xfrm>
              <a:off x="3670300" y="471488"/>
              <a:ext cx="179388"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6" name="Rectangle 30"/>
            <p:cNvSpPr>
              <a:spLocks noChangeArrowheads="1"/>
            </p:cNvSpPr>
            <p:nvPr/>
          </p:nvSpPr>
          <p:spPr bwMode="auto">
            <a:xfrm>
              <a:off x="3670300" y="376238"/>
              <a:ext cx="179388" cy="412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7" name="Rectangle 31"/>
            <p:cNvSpPr>
              <a:spLocks noChangeArrowheads="1"/>
            </p:cNvSpPr>
            <p:nvPr/>
          </p:nvSpPr>
          <p:spPr bwMode="auto">
            <a:xfrm>
              <a:off x="3411538" y="842963"/>
              <a:ext cx="438150"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29" name="Freeform 6"/>
          <p:cNvSpPr/>
          <p:nvPr userDrawn="1"/>
        </p:nvSpPr>
        <p:spPr bwMode="auto">
          <a:xfrm>
            <a:off x="3213039" y="296368"/>
            <a:ext cx="8978961" cy="864888"/>
          </a:xfrm>
          <a:custGeom>
            <a:avLst/>
            <a:gdLst>
              <a:gd name="T0" fmla="*/ 6409 w 6533"/>
              <a:gd name="T1" fmla="*/ 0 h 617"/>
              <a:gd name="T2" fmla="*/ 0 w 6533"/>
              <a:gd name="T3" fmla="*/ 0 h 617"/>
              <a:gd name="T4" fmla="*/ 126 w 6533"/>
              <a:gd name="T5" fmla="*/ 310 h 617"/>
              <a:gd name="T6" fmla="*/ 0 w 6533"/>
              <a:gd name="T7" fmla="*/ 617 h 617"/>
              <a:gd name="T8" fmla="*/ 6409 w 6533"/>
              <a:gd name="T9" fmla="*/ 617 h 617"/>
              <a:gd name="T10" fmla="*/ 6533 w 6533"/>
              <a:gd name="T11" fmla="*/ 310 h 617"/>
              <a:gd name="T12" fmla="*/ 6409 w 6533"/>
              <a:gd name="T13" fmla="*/ 0 h 617"/>
              <a:gd name="connsiteX0" fmla="*/ 9810 w 9810"/>
              <a:gd name="connsiteY0" fmla="*/ 0 h 10000"/>
              <a:gd name="connsiteX1" fmla="*/ 0 w 9810"/>
              <a:gd name="connsiteY1" fmla="*/ 0 h 10000"/>
              <a:gd name="connsiteX2" fmla="*/ 193 w 9810"/>
              <a:gd name="connsiteY2" fmla="*/ 5024 h 10000"/>
              <a:gd name="connsiteX3" fmla="*/ 0 w 9810"/>
              <a:gd name="connsiteY3" fmla="*/ 10000 h 10000"/>
              <a:gd name="connsiteX4" fmla="*/ 9810 w 9810"/>
              <a:gd name="connsiteY4" fmla="*/ 10000 h 10000"/>
              <a:gd name="connsiteX5" fmla="*/ 7589 w 9810"/>
              <a:gd name="connsiteY5" fmla="*/ 5574 h 10000"/>
              <a:gd name="connsiteX6" fmla="*/ 9810 w 9810"/>
              <a:gd name="connsiteY6" fmla="*/ 0 h 10000"/>
              <a:gd name="connsiteX0-1" fmla="*/ 7021 w 10000"/>
              <a:gd name="connsiteY0-2" fmla="*/ 0 h 10000"/>
              <a:gd name="connsiteX1-3" fmla="*/ 0 w 10000"/>
              <a:gd name="connsiteY1-4" fmla="*/ 0 h 10000"/>
              <a:gd name="connsiteX2-5" fmla="*/ 197 w 10000"/>
              <a:gd name="connsiteY2-6" fmla="*/ 5024 h 10000"/>
              <a:gd name="connsiteX3-7" fmla="*/ 0 w 10000"/>
              <a:gd name="connsiteY3-8" fmla="*/ 10000 h 10000"/>
              <a:gd name="connsiteX4-9" fmla="*/ 10000 w 10000"/>
              <a:gd name="connsiteY4-10" fmla="*/ 10000 h 10000"/>
              <a:gd name="connsiteX5-11" fmla="*/ 7736 w 10000"/>
              <a:gd name="connsiteY5-12" fmla="*/ 5574 h 10000"/>
              <a:gd name="connsiteX6-13" fmla="*/ 7021 w 10000"/>
              <a:gd name="connsiteY6-14" fmla="*/ 0 h 10000"/>
              <a:gd name="connsiteX0-15" fmla="*/ 7021 w 7736"/>
              <a:gd name="connsiteY0-16" fmla="*/ 0 h 10038"/>
              <a:gd name="connsiteX1-17" fmla="*/ 0 w 7736"/>
              <a:gd name="connsiteY1-18" fmla="*/ 0 h 10038"/>
              <a:gd name="connsiteX2-19" fmla="*/ 197 w 7736"/>
              <a:gd name="connsiteY2-20" fmla="*/ 5024 h 10038"/>
              <a:gd name="connsiteX3-21" fmla="*/ 0 w 7736"/>
              <a:gd name="connsiteY3-22" fmla="*/ 10000 h 10038"/>
              <a:gd name="connsiteX4-23" fmla="*/ 7017 w 7736"/>
              <a:gd name="connsiteY4-24" fmla="*/ 10038 h 10038"/>
              <a:gd name="connsiteX5-25" fmla="*/ 7736 w 7736"/>
              <a:gd name="connsiteY5-26" fmla="*/ 5574 h 10038"/>
              <a:gd name="connsiteX6-27" fmla="*/ 7021 w 7736"/>
              <a:gd name="connsiteY6-28" fmla="*/ 0 h 10038"/>
              <a:gd name="connsiteX0-29" fmla="*/ 9076 w 9316"/>
              <a:gd name="connsiteY0-30" fmla="*/ 0 h 10000"/>
              <a:gd name="connsiteX1-31" fmla="*/ 0 w 9316"/>
              <a:gd name="connsiteY1-32" fmla="*/ 0 h 10000"/>
              <a:gd name="connsiteX2-33" fmla="*/ 255 w 9316"/>
              <a:gd name="connsiteY2-34" fmla="*/ 5005 h 10000"/>
              <a:gd name="connsiteX3-35" fmla="*/ 0 w 9316"/>
              <a:gd name="connsiteY3-36" fmla="*/ 9962 h 10000"/>
              <a:gd name="connsiteX4-37" fmla="*/ 9071 w 9316"/>
              <a:gd name="connsiteY4-38" fmla="*/ 10000 h 10000"/>
              <a:gd name="connsiteX5-39" fmla="*/ 9316 w 9316"/>
              <a:gd name="connsiteY5-40" fmla="*/ 5668 h 10000"/>
              <a:gd name="connsiteX6-41" fmla="*/ 9076 w 9316"/>
              <a:gd name="connsiteY6-42" fmla="*/ 0 h 10000"/>
              <a:gd name="connsiteX0-43" fmla="*/ 9742 w 10000"/>
              <a:gd name="connsiteY0-44" fmla="*/ 0 h 10000"/>
              <a:gd name="connsiteX1-45" fmla="*/ 0 w 10000"/>
              <a:gd name="connsiteY1-46" fmla="*/ 0 h 10000"/>
              <a:gd name="connsiteX2-47" fmla="*/ 274 w 10000"/>
              <a:gd name="connsiteY2-48" fmla="*/ 5005 h 10000"/>
              <a:gd name="connsiteX3-49" fmla="*/ 0 w 10000"/>
              <a:gd name="connsiteY3-50" fmla="*/ 9962 h 10000"/>
              <a:gd name="connsiteX4-51" fmla="*/ 9737 w 10000"/>
              <a:gd name="connsiteY4-52" fmla="*/ 10000 h 10000"/>
              <a:gd name="connsiteX5-53" fmla="*/ 10000 w 10000"/>
              <a:gd name="connsiteY5-54" fmla="*/ 5668 h 10000"/>
              <a:gd name="connsiteX6-55" fmla="*/ 9742 w 10000"/>
              <a:gd name="connsiteY6-56" fmla="*/ 0 h 10000"/>
              <a:gd name="connsiteX0-57" fmla="*/ 9742 w 9877"/>
              <a:gd name="connsiteY0-58" fmla="*/ 0 h 10000"/>
              <a:gd name="connsiteX1-59" fmla="*/ 0 w 9877"/>
              <a:gd name="connsiteY1-60" fmla="*/ 0 h 10000"/>
              <a:gd name="connsiteX2-61" fmla="*/ 274 w 9877"/>
              <a:gd name="connsiteY2-62" fmla="*/ 5005 h 10000"/>
              <a:gd name="connsiteX3-63" fmla="*/ 0 w 9877"/>
              <a:gd name="connsiteY3-64" fmla="*/ 9962 h 10000"/>
              <a:gd name="connsiteX4-65" fmla="*/ 9737 w 9877"/>
              <a:gd name="connsiteY4-66" fmla="*/ 10000 h 10000"/>
              <a:gd name="connsiteX5-67" fmla="*/ 9738 w 9877"/>
              <a:gd name="connsiteY5-68" fmla="*/ 5783 h 10000"/>
              <a:gd name="connsiteX6-69" fmla="*/ 9742 w 9877"/>
              <a:gd name="connsiteY6-70" fmla="*/ 0 h 10000"/>
              <a:gd name="connsiteX0-71" fmla="*/ 9863 w 9991"/>
              <a:gd name="connsiteY0-72" fmla="*/ 0 h 10000"/>
              <a:gd name="connsiteX1-73" fmla="*/ 0 w 9991"/>
              <a:gd name="connsiteY1-74" fmla="*/ 0 h 10000"/>
              <a:gd name="connsiteX2-75" fmla="*/ 277 w 9991"/>
              <a:gd name="connsiteY2-76" fmla="*/ 5005 h 10000"/>
              <a:gd name="connsiteX3-77" fmla="*/ 0 w 9991"/>
              <a:gd name="connsiteY3-78" fmla="*/ 9962 h 10000"/>
              <a:gd name="connsiteX4-79" fmla="*/ 9858 w 9991"/>
              <a:gd name="connsiteY4-80" fmla="*/ 10000 h 10000"/>
              <a:gd name="connsiteX5-81" fmla="*/ 9817 w 9991"/>
              <a:gd name="connsiteY5-82" fmla="*/ 5783 h 10000"/>
              <a:gd name="connsiteX6-83" fmla="*/ 9863 w 9991"/>
              <a:gd name="connsiteY6-84" fmla="*/ 0 h 10000"/>
              <a:gd name="connsiteX0-85" fmla="*/ 9872 w 10014"/>
              <a:gd name="connsiteY0-86" fmla="*/ 0 h 10000"/>
              <a:gd name="connsiteX1-87" fmla="*/ 0 w 10014"/>
              <a:gd name="connsiteY1-88" fmla="*/ 0 h 10000"/>
              <a:gd name="connsiteX2-89" fmla="*/ 277 w 10014"/>
              <a:gd name="connsiteY2-90" fmla="*/ 5005 h 10000"/>
              <a:gd name="connsiteX3-91" fmla="*/ 0 w 10014"/>
              <a:gd name="connsiteY3-92" fmla="*/ 9962 h 10000"/>
              <a:gd name="connsiteX4-93" fmla="*/ 9867 w 10014"/>
              <a:gd name="connsiteY4-94" fmla="*/ 10000 h 10000"/>
              <a:gd name="connsiteX5-95" fmla="*/ 9890 w 10014"/>
              <a:gd name="connsiteY5-96" fmla="*/ 5745 h 10000"/>
              <a:gd name="connsiteX6-97" fmla="*/ 9872 w 10014"/>
              <a:gd name="connsiteY6-98" fmla="*/ 0 h 10000"/>
              <a:gd name="connsiteX0-99" fmla="*/ 9872 w 10030"/>
              <a:gd name="connsiteY0-100" fmla="*/ 0 h 10000"/>
              <a:gd name="connsiteX1-101" fmla="*/ 0 w 10030"/>
              <a:gd name="connsiteY1-102" fmla="*/ 0 h 10000"/>
              <a:gd name="connsiteX2-103" fmla="*/ 277 w 10030"/>
              <a:gd name="connsiteY2-104" fmla="*/ 5005 h 10000"/>
              <a:gd name="connsiteX3-105" fmla="*/ 0 w 10030"/>
              <a:gd name="connsiteY3-106" fmla="*/ 9962 h 10000"/>
              <a:gd name="connsiteX4-107" fmla="*/ 9867 w 10030"/>
              <a:gd name="connsiteY4-108" fmla="*/ 10000 h 10000"/>
              <a:gd name="connsiteX5-109" fmla="*/ 9890 w 10030"/>
              <a:gd name="connsiteY5-110" fmla="*/ 5745 h 10000"/>
              <a:gd name="connsiteX6-111" fmla="*/ 9872 w 10030"/>
              <a:gd name="connsiteY6-112" fmla="*/ 0 h 10000"/>
              <a:gd name="connsiteX0-113" fmla="*/ 9872 w 9921"/>
              <a:gd name="connsiteY0-114" fmla="*/ 0 h 10000"/>
              <a:gd name="connsiteX1-115" fmla="*/ 0 w 9921"/>
              <a:gd name="connsiteY1-116" fmla="*/ 0 h 10000"/>
              <a:gd name="connsiteX2-117" fmla="*/ 277 w 9921"/>
              <a:gd name="connsiteY2-118" fmla="*/ 5005 h 10000"/>
              <a:gd name="connsiteX3-119" fmla="*/ 0 w 9921"/>
              <a:gd name="connsiteY3-120" fmla="*/ 9962 h 10000"/>
              <a:gd name="connsiteX4-121" fmla="*/ 9867 w 9921"/>
              <a:gd name="connsiteY4-122" fmla="*/ 10000 h 10000"/>
              <a:gd name="connsiteX5-123" fmla="*/ 9890 w 9921"/>
              <a:gd name="connsiteY5-124" fmla="*/ 5745 h 10000"/>
              <a:gd name="connsiteX6-125" fmla="*/ 9872 w 9921"/>
              <a:gd name="connsiteY6-126" fmla="*/ 0 h 10000"/>
              <a:gd name="connsiteX0-127" fmla="*/ 9951 w 9974"/>
              <a:gd name="connsiteY0-128" fmla="*/ 0 h 10000"/>
              <a:gd name="connsiteX1-129" fmla="*/ 0 w 9974"/>
              <a:gd name="connsiteY1-130" fmla="*/ 0 h 10000"/>
              <a:gd name="connsiteX2-131" fmla="*/ 279 w 9974"/>
              <a:gd name="connsiteY2-132" fmla="*/ 5005 h 10000"/>
              <a:gd name="connsiteX3-133" fmla="*/ 0 w 9974"/>
              <a:gd name="connsiteY3-134" fmla="*/ 9962 h 10000"/>
              <a:gd name="connsiteX4-135" fmla="*/ 9946 w 9974"/>
              <a:gd name="connsiteY4-136" fmla="*/ 10000 h 10000"/>
              <a:gd name="connsiteX5-137" fmla="*/ 9969 w 9974"/>
              <a:gd name="connsiteY5-138" fmla="*/ 5745 h 10000"/>
              <a:gd name="connsiteX6-139" fmla="*/ 9951 w 9974"/>
              <a:gd name="connsiteY6-140" fmla="*/ 0 h 10000"/>
              <a:gd name="connsiteX0-141" fmla="*/ 9977 w 10001"/>
              <a:gd name="connsiteY0-142" fmla="*/ 0 h 10000"/>
              <a:gd name="connsiteX1-143" fmla="*/ 0 w 10001"/>
              <a:gd name="connsiteY1-144" fmla="*/ 0 h 10000"/>
              <a:gd name="connsiteX2-145" fmla="*/ 280 w 10001"/>
              <a:gd name="connsiteY2-146" fmla="*/ 5005 h 10000"/>
              <a:gd name="connsiteX3-147" fmla="*/ 0 w 10001"/>
              <a:gd name="connsiteY3-148" fmla="*/ 9962 h 10000"/>
              <a:gd name="connsiteX4-149" fmla="*/ 9972 w 10001"/>
              <a:gd name="connsiteY4-150" fmla="*/ 10000 h 10000"/>
              <a:gd name="connsiteX5-151" fmla="*/ 9995 w 10001"/>
              <a:gd name="connsiteY5-152" fmla="*/ 5745 h 10000"/>
              <a:gd name="connsiteX6-153" fmla="*/ 9977 w 10001"/>
              <a:gd name="connsiteY6-154" fmla="*/ 0 h 10000"/>
              <a:gd name="connsiteX0-155" fmla="*/ 9977 w 10001"/>
              <a:gd name="connsiteY0-156" fmla="*/ 0 h 10000"/>
              <a:gd name="connsiteX1-157" fmla="*/ 0 w 10001"/>
              <a:gd name="connsiteY1-158" fmla="*/ 0 h 10000"/>
              <a:gd name="connsiteX2-159" fmla="*/ 280 w 10001"/>
              <a:gd name="connsiteY2-160" fmla="*/ 5005 h 10000"/>
              <a:gd name="connsiteX3-161" fmla="*/ 0 w 10001"/>
              <a:gd name="connsiteY3-162" fmla="*/ 9962 h 10000"/>
              <a:gd name="connsiteX4-163" fmla="*/ 9972 w 10001"/>
              <a:gd name="connsiteY4-164" fmla="*/ 10000 h 10000"/>
              <a:gd name="connsiteX5-165" fmla="*/ 9995 w 10001"/>
              <a:gd name="connsiteY5-166" fmla="*/ 5745 h 10000"/>
              <a:gd name="connsiteX6-167" fmla="*/ 9977 w 10001"/>
              <a:gd name="connsiteY6-168" fmla="*/ 0 h 10000"/>
              <a:gd name="connsiteX0-169" fmla="*/ 9977 w 10001"/>
              <a:gd name="connsiteY0-170" fmla="*/ 0 h 10000"/>
              <a:gd name="connsiteX1-171" fmla="*/ 0 w 10001"/>
              <a:gd name="connsiteY1-172" fmla="*/ 0 h 10000"/>
              <a:gd name="connsiteX2-173" fmla="*/ 280 w 10001"/>
              <a:gd name="connsiteY2-174" fmla="*/ 5005 h 10000"/>
              <a:gd name="connsiteX3-175" fmla="*/ 0 w 10001"/>
              <a:gd name="connsiteY3-176" fmla="*/ 9962 h 10000"/>
              <a:gd name="connsiteX4-177" fmla="*/ 9972 w 10001"/>
              <a:gd name="connsiteY4-178" fmla="*/ 10000 h 10000"/>
              <a:gd name="connsiteX5-179" fmla="*/ 9995 w 10001"/>
              <a:gd name="connsiteY5-180" fmla="*/ 5745 h 10000"/>
              <a:gd name="connsiteX6-181" fmla="*/ 9977 w 10001"/>
              <a:gd name="connsiteY6-182" fmla="*/ 0 h 10000"/>
              <a:gd name="connsiteX0-183" fmla="*/ 9977 w 9995"/>
              <a:gd name="connsiteY0-184" fmla="*/ 0 h 10000"/>
              <a:gd name="connsiteX1-185" fmla="*/ 0 w 9995"/>
              <a:gd name="connsiteY1-186" fmla="*/ 0 h 10000"/>
              <a:gd name="connsiteX2-187" fmla="*/ 280 w 9995"/>
              <a:gd name="connsiteY2-188" fmla="*/ 5005 h 10000"/>
              <a:gd name="connsiteX3-189" fmla="*/ 0 w 9995"/>
              <a:gd name="connsiteY3-190" fmla="*/ 9962 h 10000"/>
              <a:gd name="connsiteX4-191" fmla="*/ 9972 w 9995"/>
              <a:gd name="connsiteY4-192" fmla="*/ 10000 h 10000"/>
              <a:gd name="connsiteX5-193" fmla="*/ 9995 w 9995"/>
              <a:gd name="connsiteY5-194" fmla="*/ 5745 h 10000"/>
              <a:gd name="connsiteX6-195" fmla="*/ 9977 w 9995"/>
              <a:gd name="connsiteY6-196" fmla="*/ 0 h 10000"/>
              <a:gd name="connsiteX0-197" fmla="*/ 9999 w 10000"/>
              <a:gd name="connsiteY0-198" fmla="*/ 0 h 10000"/>
              <a:gd name="connsiteX1-199" fmla="*/ 0 w 10000"/>
              <a:gd name="connsiteY1-200" fmla="*/ 0 h 10000"/>
              <a:gd name="connsiteX2-201" fmla="*/ 280 w 10000"/>
              <a:gd name="connsiteY2-202" fmla="*/ 5005 h 10000"/>
              <a:gd name="connsiteX3-203" fmla="*/ 0 w 10000"/>
              <a:gd name="connsiteY3-204" fmla="*/ 9962 h 10000"/>
              <a:gd name="connsiteX4-205" fmla="*/ 9977 w 10000"/>
              <a:gd name="connsiteY4-206" fmla="*/ 10000 h 10000"/>
              <a:gd name="connsiteX5-207" fmla="*/ 10000 w 10000"/>
              <a:gd name="connsiteY5-208" fmla="*/ 5745 h 10000"/>
              <a:gd name="connsiteX6-209" fmla="*/ 9999 w 10000"/>
              <a:gd name="connsiteY6-210" fmla="*/ 0 h 10000"/>
              <a:gd name="connsiteX0-211" fmla="*/ 9999 w 10004"/>
              <a:gd name="connsiteY0-212" fmla="*/ 0 h 10000"/>
              <a:gd name="connsiteX1-213" fmla="*/ 0 w 10004"/>
              <a:gd name="connsiteY1-214" fmla="*/ 0 h 10000"/>
              <a:gd name="connsiteX2-215" fmla="*/ 280 w 10004"/>
              <a:gd name="connsiteY2-216" fmla="*/ 5005 h 10000"/>
              <a:gd name="connsiteX3-217" fmla="*/ 0 w 10004"/>
              <a:gd name="connsiteY3-218" fmla="*/ 9962 h 10000"/>
              <a:gd name="connsiteX4-219" fmla="*/ 10000 w 10004"/>
              <a:gd name="connsiteY4-220" fmla="*/ 10000 h 10000"/>
              <a:gd name="connsiteX5-221" fmla="*/ 10000 w 10004"/>
              <a:gd name="connsiteY5-222" fmla="*/ 5745 h 10000"/>
              <a:gd name="connsiteX6-223" fmla="*/ 9999 w 10004"/>
              <a:gd name="connsiteY6-224" fmla="*/ 0 h 10000"/>
              <a:gd name="connsiteX0-225" fmla="*/ 9999 w 10000"/>
              <a:gd name="connsiteY0-226" fmla="*/ 0 h 10000"/>
              <a:gd name="connsiteX1-227" fmla="*/ 0 w 10000"/>
              <a:gd name="connsiteY1-228" fmla="*/ 0 h 10000"/>
              <a:gd name="connsiteX2-229" fmla="*/ 280 w 10000"/>
              <a:gd name="connsiteY2-230" fmla="*/ 5005 h 10000"/>
              <a:gd name="connsiteX3-231" fmla="*/ 0 w 10000"/>
              <a:gd name="connsiteY3-232" fmla="*/ 9962 h 10000"/>
              <a:gd name="connsiteX4-233" fmla="*/ 10000 w 10000"/>
              <a:gd name="connsiteY4-234" fmla="*/ 10000 h 10000"/>
              <a:gd name="connsiteX5-235" fmla="*/ 10000 w 10000"/>
              <a:gd name="connsiteY5-236" fmla="*/ 5745 h 10000"/>
              <a:gd name="connsiteX6-237" fmla="*/ 9999 w 10000"/>
              <a:gd name="connsiteY6-238" fmla="*/ 0 h 10000"/>
              <a:gd name="connsiteX0-239" fmla="*/ 14796 w 14796"/>
              <a:gd name="connsiteY0-240" fmla="*/ 0 h 10000"/>
              <a:gd name="connsiteX1-241" fmla="*/ 0 w 14796"/>
              <a:gd name="connsiteY1-242" fmla="*/ 0 h 10000"/>
              <a:gd name="connsiteX2-243" fmla="*/ 280 w 14796"/>
              <a:gd name="connsiteY2-244" fmla="*/ 5005 h 10000"/>
              <a:gd name="connsiteX3-245" fmla="*/ 0 w 14796"/>
              <a:gd name="connsiteY3-246" fmla="*/ 9962 h 10000"/>
              <a:gd name="connsiteX4-247" fmla="*/ 10000 w 14796"/>
              <a:gd name="connsiteY4-248" fmla="*/ 10000 h 10000"/>
              <a:gd name="connsiteX5-249" fmla="*/ 10000 w 14796"/>
              <a:gd name="connsiteY5-250" fmla="*/ 5745 h 10000"/>
              <a:gd name="connsiteX6-251" fmla="*/ 14796 w 14796"/>
              <a:gd name="connsiteY6-252" fmla="*/ 0 h 10000"/>
              <a:gd name="connsiteX0-253" fmla="*/ 14796 w 14796"/>
              <a:gd name="connsiteY0-254" fmla="*/ 0 h 9968"/>
              <a:gd name="connsiteX1-255" fmla="*/ 0 w 14796"/>
              <a:gd name="connsiteY1-256" fmla="*/ 0 h 9968"/>
              <a:gd name="connsiteX2-257" fmla="*/ 280 w 14796"/>
              <a:gd name="connsiteY2-258" fmla="*/ 5005 h 9968"/>
              <a:gd name="connsiteX3-259" fmla="*/ 0 w 14796"/>
              <a:gd name="connsiteY3-260" fmla="*/ 9962 h 9968"/>
              <a:gd name="connsiteX4-261" fmla="*/ 14788 w 14796"/>
              <a:gd name="connsiteY4-262" fmla="*/ 9968 h 9968"/>
              <a:gd name="connsiteX5-263" fmla="*/ 10000 w 14796"/>
              <a:gd name="connsiteY5-264" fmla="*/ 5745 h 9968"/>
              <a:gd name="connsiteX6-265" fmla="*/ 14796 w 14796"/>
              <a:gd name="connsiteY6-266" fmla="*/ 0 h 9968"/>
              <a:gd name="connsiteX0-267" fmla="*/ 10000 w 10000"/>
              <a:gd name="connsiteY0-268" fmla="*/ 0 h 10000"/>
              <a:gd name="connsiteX1-269" fmla="*/ 0 w 10000"/>
              <a:gd name="connsiteY1-270" fmla="*/ 0 h 10000"/>
              <a:gd name="connsiteX2-271" fmla="*/ 189 w 10000"/>
              <a:gd name="connsiteY2-272" fmla="*/ 5021 h 10000"/>
              <a:gd name="connsiteX3-273" fmla="*/ 0 w 10000"/>
              <a:gd name="connsiteY3-274" fmla="*/ 9994 h 10000"/>
              <a:gd name="connsiteX4-275" fmla="*/ 9995 w 10000"/>
              <a:gd name="connsiteY4-276" fmla="*/ 10000 h 10000"/>
              <a:gd name="connsiteX5-277" fmla="*/ 9998 w 10000"/>
              <a:gd name="connsiteY5-278" fmla="*/ 6152 h 10000"/>
              <a:gd name="connsiteX6-279" fmla="*/ 10000 w 10000"/>
              <a:gd name="connsiteY6-280" fmla="*/ 0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0000" h="10000">
                <a:moveTo>
                  <a:pt x="10000" y="0"/>
                </a:moveTo>
                <a:lnTo>
                  <a:pt x="0" y="0"/>
                </a:lnTo>
                <a:cubicBezTo>
                  <a:pt x="62" y="1674"/>
                  <a:pt x="124" y="3347"/>
                  <a:pt x="189" y="5021"/>
                </a:cubicBezTo>
                <a:cubicBezTo>
                  <a:pt x="124" y="6679"/>
                  <a:pt x="62" y="8336"/>
                  <a:pt x="0" y="9994"/>
                </a:cubicBezTo>
                <a:lnTo>
                  <a:pt x="9995" y="10000"/>
                </a:lnTo>
                <a:cubicBezTo>
                  <a:pt x="9993" y="8184"/>
                  <a:pt x="9998" y="8051"/>
                  <a:pt x="9998" y="6152"/>
                </a:cubicBezTo>
                <a:cubicBezTo>
                  <a:pt x="9996" y="3296"/>
                  <a:pt x="10001" y="2674"/>
                  <a:pt x="10000" y="0"/>
                </a:cubicBez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30" name="Freeform 11"/>
          <p:cNvSpPr/>
          <p:nvPr userDrawn="1"/>
        </p:nvSpPr>
        <p:spPr bwMode="auto">
          <a:xfrm>
            <a:off x="310766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Layout>
</file>

<file path=ppt/slideLayouts/slideLayout210.xml><?xml version="1.0" encoding="utf-8"?>
<p:sldLayout xmlns:a="http://schemas.openxmlformats.org/drawingml/2006/main" xmlns:r="http://schemas.openxmlformats.org/officeDocument/2006/relationships" xmlns:p="http://schemas.openxmlformats.org/presentationml/2006/main" userDrawn="1">
  <p:cSld name="14#学习推荐(可选)">
    <p:spTree>
      <p:nvGrpSpPr>
        <p:cNvPr id="1" name=""/>
        <p:cNvGrpSpPr/>
        <p:nvPr/>
      </p:nvGrpSpPr>
      <p:grpSpPr>
        <a:xfrm>
          <a:off x="0" y="0"/>
          <a:ext cx="0" cy="0"/>
          <a:chOff x="0" y="0"/>
          <a:chExt cx="0" cy="0"/>
        </a:xfrm>
      </p:grpSpPr>
      <p:sp>
        <p:nvSpPr>
          <p:cNvPr id="6" name="文本占位符 6"/>
          <p:cNvSpPr>
            <a:spLocks noGrp="1"/>
          </p:cNvSpPr>
          <p:nvPr>
            <p:ph type="body" sz="quarter" idx="10"/>
          </p:nvPr>
        </p:nvSpPr>
        <p:spPr>
          <a:xfrm>
            <a:off x="912285" y="1233487"/>
            <a:ext cx="10560049" cy="4680000"/>
          </a:xfrm>
        </p:spPr>
        <p:txBody>
          <a:bodyPr/>
          <a:lstStyle>
            <a:lvl1pPr algn="just">
              <a:defRPr>
                <a:latin typeface="+mn-ea"/>
                <a:ea typeface="+mn-ea"/>
                <a:cs typeface="Arial" panose="020B0604020202020204" pitchFamily="34" charset="0"/>
              </a:defRPr>
            </a:lvl1pPr>
          </a:lstStyle>
          <a:p>
            <a:endParaRPr lang="zh-CN" altLang="en-US" dirty="0"/>
          </a:p>
        </p:txBody>
      </p:sp>
      <p:sp>
        <p:nvSpPr>
          <p:cNvPr id="8" name="TextBox 10"/>
          <p:cNvSpPr txBox="1"/>
          <p:nvPr userDrawn="1"/>
        </p:nvSpPr>
        <p:spPr bwMode="auto">
          <a:xfrm>
            <a:off x="1595500" y="408779"/>
            <a:ext cx="5040560" cy="639559"/>
          </a:xfrm>
          <a:prstGeom prst="rect">
            <a:avLst/>
          </a:prstGeom>
          <a:noFill/>
          <a:ln w="9525">
            <a:noFill/>
            <a:miter lim="800000"/>
          </a:ln>
        </p:spPr>
        <p:txBody>
          <a:bodyPr wrap="square" lIns="99980" tIns="49987" rIns="99980" bIns="49987" rtlCol="0">
            <a:spAutoFit/>
          </a:bodyPr>
          <a:lstStyle/>
          <a:p>
            <a:pPr defTabSz="1001395" eaLnBrk="0" hangingPunct="0"/>
            <a:r>
              <a:rPr lang="zh-CN" altLang="en-US" sz="3500" b="1" dirty="0">
                <a:solidFill>
                  <a:schemeClr val="tx1">
                    <a:lumMod val="75000"/>
                    <a:lumOff val="25000"/>
                  </a:schemeClr>
                </a:solidFill>
                <a:latin typeface="+mn-ea"/>
                <a:ea typeface="+mn-ea"/>
                <a:cs typeface="Arial" panose="020B0604020202020204" pitchFamily="34" charset="0"/>
              </a:rPr>
              <a:t>学习推荐</a:t>
            </a:r>
            <a:endParaRPr lang="zh-CN" altLang="en-US" sz="3500" b="1" dirty="0">
              <a:solidFill>
                <a:schemeClr val="tx1">
                  <a:lumMod val="75000"/>
                  <a:lumOff val="25000"/>
                </a:schemeClr>
              </a:solidFill>
              <a:latin typeface="+mn-ea"/>
              <a:ea typeface="+mn-ea"/>
              <a:cs typeface="Arial" panose="020B0604020202020204" pitchFamily="34" charset="0"/>
            </a:endParaRPr>
          </a:p>
        </p:txBody>
      </p:sp>
      <p:sp>
        <p:nvSpPr>
          <p:cNvPr id="9"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latin typeface="+mn-ea"/>
              <a:ea typeface="+mn-ea"/>
            </a:endParaRPr>
          </a:p>
        </p:txBody>
      </p:sp>
      <p:sp>
        <p:nvSpPr>
          <p:cNvPr id="10"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latin typeface="+mn-ea"/>
              <a:ea typeface="+mn-ea"/>
            </a:endParaRPr>
          </a:p>
        </p:txBody>
      </p:sp>
      <p:grpSp>
        <p:nvGrpSpPr>
          <p:cNvPr id="11" name="组合 10"/>
          <p:cNvGrpSpPr/>
          <p:nvPr userDrawn="1"/>
        </p:nvGrpSpPr>
        <p:grpSpPr>
          <a:xfrm>
            <a:off x="515380" y="456929"/>
            <a:ext cx="461963" cy="485190"/>
            <a:chOff x="-779463" y="1835151"/>
            <a:chExt cx="1136650" cy="1193799"/>
          </a:xfrm>
          <a:solidFill>
            <a:schemeClr val="bg1"/>
          </a:solidFill>
        </p:grpSpPr>
        <p:sp>
          <p:nvSpPr>
            <p:cNvPr id="12" name="Freeform 6"/>
            <p:cNvSpPr/>
            <p:nvPr/>
          </p:nvSpPr>
          <p:spPr bwMode="auto">
            <a:xfrm>
              <a:off x="-727075" y="2262188"/>
              <a:ext cx="1031875" cy="625475"/>
            </a:xfrm>
            <a:custGeom>
              <a:avLst/>
              <a:gdLst>
                <a:gd name="T0" fmla="*/ 946 w 968"/>
                <a:gd name="T1" fmla="*/ 587 h 587"/>
                <a:gd name="T2" fmla="*/ 22 w 968"/>
                <a:gd name="T3" fmla="*/ 587 h 587"/>
                <a:gd name="T4" fmla="*/ 0 w 968"/>
                <a:gd name="T5" fmla="*/ 565 h 587"/>
                <a:gd name="T6" fmla="*/ 0 w 968"/>
                <a:gd name="T7" fmla="*/ 63 h 587"/>
                <a:gd name="T8" fmla="*/ 62 w 968"/>
                <a:gd name="T9" fmla="*/ 0 h 587"/>
                <a:gd name="T10" fmla="*/ 104 w 968"/>
                <a:gd name="T11" fmla="*/ 0 h 587"/>
                <a:gd name="T12" fmla="*/ 126 w 968"/>
                <a:gd name="T13" fmla="*/ 22 h 587"/>
                <a:gd name="T14" fmla="*/ 104 w 968"/>
                <a:gd name="T15" fmla="*/ 43 h 587"/>
                <a:gd name="T16" fmla="*/ 62 w 968"/>
                <a:gd name="T17" fmla="*/ 43 h 587"/>
                <a:gd name="T18" fmla="*/ 43 w 968"/>
                <a:gd name="T19" fmla="*/ 63 h 587"/>
                <a:gd name="T20" fmla="*/ 43 w 968"/>
                <a:gd name="T21" fmla="*/ 544 h 587"/>
                <a:gd name="T22" fmla="*/ 925 w 968"/>
                <a:gd name="T23" fmla="*/ 544 h 587"/>
                <a:gd name="T24" fmla="*/ 925 w 968"/>
                <a:gd name="T25" fmla="*/ 63 h 587"/>
                <a:gd name="T26" fmla="*/ 906 w 968"/>
                <a:gd name="T27" fmla="*/ 43 h 587"/>
                <a:gd name="T28" fmla="*/ 859 w 968"/>
                <a:gd name="T29" fmla="*/ 43 h 587"/>
                <a:gd name="T30" fmla="*/ 837 w 968"/>
                <a:gd name="T31" fmla="*/ 22 h 587"/>
                <a:gd name="T32" fmla="*/ 859 w 968"/>
                <a:gd name="T33" fmla="*/ 0 h 587"/>
                <a:gd name="T34" fmla="*/ 906 w 968"/>
                <a:gd name="T35" fmla="*/ 0 h 587"/>
                <a:gd name="T36" fmla="*/ 968 w 968"/>
                <a:gd name="T37" fmla="*/ 63 h 587"/>
                <a:gd name="T38" fmla="*/ 968 w 968"/>
                <a:gd name="T39" fmla="*/ 565 h 587"/>
                <a:gd name="T40" fmla="*/ 946 w 968"/>
                <a:gd name="T41" fmla="*/ 587 h 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68" h="587">
                  <a:moveTo>
                    <a:pt x="946" y="587"/>
                  </a:moveTo>
                  <a:cubicBezTo>
                    <a:pt x="22" y="587"/>
                    <a:pt x="22" y="587"/>
                    <a:pt x="22" y="587"/>
                  </a:cubicBezTo>
                  <a:cubicBezTo>
                    <a:pt x="10" y="587"/>
                    <a:pt x="0" y="577"/>
                    <a:pt x="0" y="565"/>
                  </a:cubicBezTo>
                  <a:cubicBezTo>
                    <a:pt x="0" y="63"/>
                    <a:pt x="0" y="63"/>
                    <a:pt x="0" y="63"/>
                  </a:cubicBezTo>
                  <a:cubicBezTo>
                    <a:pt x="0" y="28"/>
                    <a:pt x="28" y="0"/>
                    <a:pt x="62" y="0"/>
                  </a:cubicBezTo>
                  <a:cubicBezTo>
                    <a:pt x="104" y="0"/>
                    <a:pt x="104" y="0"/>
                    <a:pt x="104" y="0"/>
                  </a:cubicBezTo>
                  <a:cubicBezTo>
                    <a:pt x="116" y="0"/>
                    <a:pt x="126" y="10"/>
                    <a:pt x="126" y="22"/>
                  </a:cubicBezTo>
                  <a:cubicBezTo>
                    <a:pt x="126" y="34"/>
                    <a:pt x="116" y="43"/>
                    <a:pt x="104" y="43"/>
                  </a:cubicBezTo>
                  <a:cubicBezTo>
                    <a:pt x="62" y="43"/>
                    <a:pt x="62" y="43"/>
                    <a:pt x="62" y="43"/>
                  </a:cubicBezTo>
                  <a:cubicBezTo>
                    <a:pt x="52" y="43"/>
                    <a:pt x="43" y="52"/>
                    <a:pt x="43" y="63"/>
                  </a:cubicBezTo>
                  <a:cubicBezTo>
                    <a:pt x="43" y="544"/>
                    <a:pt x="43" y="544"/>
                    <a:pt x="43" y="544"/>
                  </a:cubicBezTo>
                  <a:cubicBezTo>
                    <a:pt x="925" y="544"/>
                    <a:pt x="925" y="544"/>
                    <a:pt x="925" y="544"/>
                  </a:cubicBezTo>
                  <a:cubicBezTo>
                    <a:pt x="925" y="63"/>
                    <a:pt x="925" y="63"/>
                    <a:pt x="925" y="63"/>
                  </a:cubicBezTo>
                  <a:cubicBezTo>
                    <a:pt x="925" y="52"/>
                    <a:pt x="916" y="43"/>
                    <a:pt x="906" y="43"/>
                  </a:cubicBezTo>
                  <a:cubicBezTo>
                    <a:pt x="859" y="43"/>
                    <a:pt x="859" y="43"/>
                    <a:pt x="859" y="43"/>
                  </a:cubicBezTo>
                  <a:cubicBezTo>
                    <a:pt x="847" y="43"/>
                    <a:pt x="837" y="34"/>
                    <a:pt x="837" y="22"/>
                  </a:cubicBezTo>
                  <a:cubicBezTo>
                    <a:pt x="837" y="10"/>
                    <a:pt x="847" y="0"/>
                    <a:pt x="859" y="0"/>
                  </a:cubicBezTo>
                  <a:cubicBezTo>
                    <a:pt x="906" y="0"/>
                    <a:pt x="906" y="0"/>
                    <a:pt x="906" y="0"/>
                  </a:cubicBezTo>
                  <a:cubicBezTo>
                    <a:pt x="940" y="0"/>
                    <a:pt x="968" y="28"/>
                    <a:pt x="968" y="63"/>
                  </a:cubicBezTo>
                  <a:cubicBezTo>
                    <a:pt x="968" y="565"/>
                    <a:pt x="968" y="565"/>
                    <a:pt x="968" y="565"/>
                  </a:cubicBezTo>
                  <a:cubicBezTo>
                    <a:pt x="968" y="577"/>
                    <a:pt x="958" y="587"/>
                    <a:pt x="946" y="5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13" name="Freeform 7"/>
            <p:cNvSpPr>
              <a:spLocks noEditPoints="1"/>
            </p:cNvSpPr>
            <p:nvPr/>
          </p:nvSpPr>
          <p:spPr bwMode="auto">
            <a:xfrm>
              <a:off x="-779463" y="2841625"/>
              <a:ext cx="1136650" cy="187325"/>
            </a:xfrm>
            <a:custGeom>
              <a:avLst/>
              <a:gdLst>
                <a:gd name="T0" fmla="*/ 1024 w 1066"/>
                <a:gd name="T1" fmla="*/ 176 h 176"/>
                <a:gd name="T2" fmla="*/ 42 w 1066"/>
                <a:gd name="T3" fmla="*/ 176 h 176"/>
                <a:gd name="T4" fmla="*/ 0 w 1066"/>
                <a:gd name="T5" fmla="*/ 134 h 176"/>
                <a:gd name="T6" fmla="*/ 0 w 1066"/>
                <a:gd name="T7" fmla="*/ 42 h 176"/>
                <a:gd name="T8" fmla="*/ 42 w 1066"/>
                <a:gd name="T9" fmla="*/ 0 h 176"/>
                <a:gd name="T10" fmla="*/ 1024 w 1066"/>
                <a:gd name="T11" fmla="*/ 0 h 176"/>
                <a:gd name="T12" fmla="*/ 1066 w 1066"/>
                <a:gd name="T13" fmla="*/ 42 h 176"/>
                <a:gd name="T14" fmla="*/ 1066 w 1066"/>
                <a:gd name="T15" fmla="*/ 134 h 176"/>
                <a:gd name="T16" fmla="*/ 1024 w 1066"/>
                <a:gd name="T17" fmla="*/ 176 h 176"/>
                <a:gd name="T18" fmla="*/ 1023 w 1066"/>
                <a:gd name="T19" fmla="*/ 42 h 176"/>
                <a:gd name="T20" fmla="*/ 42 w 1066"/>
                <a:gd name="T21" fmla="*/ 43 h 176"/>
                <a:gd name="T22" fmla="*/ 43 w 1066"/>
                <a:gd name="T23" fmla="*/ 134 h 176"/>
                <a:gd name="T24" fmla="*/ 1023 w 1066"/>
                <a:gd name="T25" fmla="*/ 133 h 176"/>
                <a:gd name="T26" fmla="*/ 1023 w 1066"/>
                <a:gd name="T27" fmla="*/ 42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66" h="176">
                  <a:moveTo>
                    <a:pt x="1024" y="176"/>
                  </a:moveTo>
                  <a:cubicBezTo>
                    <a:pt x="42" y="176"/>
                    <a:pt x="42" y="176"/>
                    <a:pt x="42" y="176"/>
                  </a:cubicBezTo>
                  <a:cubicBezTo>
                    <a:pt x="19" y="176"/>
                    <a:pt x="0" y="157"/>
                    <a:pt x="0" y="134"/>
                  </a:cubicBezTo>
                  <a:cubicBezTo>
                    <a:pt x="0" y="42"/>
                    <a:pt x="0" y="42"/>
                    <a:pt x="0" y="42"/>
                  </a:cubicBezTo>
                  <a:cubicBezTo>
                    <a:pt x="0" y="18"/>
                    <a:pt x="19" y="0"/>
                    <a:pt x="42" y="0"/>
                  </a:cubicBezTo>
                  <a:cubicBezTo>
                    <a:pt x="1024" y="0"/>
                    <a:pt x="1024" y="0"/>
                    <a:pt x="1024" y="0"/>
                  </a:cubicBezTo>
                  <a:cubicBezTo>
                    <a:pt x="1047" y="0"/>
                    <a:pt x="1066" y="18"/>
                    <a:pt x="1066" y="42"/>
                  </a:cubicBezTo>
                  <a:cubicBezTo>
                    <a:pt x="1066" y="134"/>
                    <a:pt x="1066" y="134"/>
                    <a:pt x="1066" y="134"/>
                  </a:cubicBezTo>
                  <a:cubicBezTo>
                    <a:pt x="1066" y="157"/>
                    <a:pt x="1047" y="176"/>
                    <a:pt x="1024" y="176"/>
                  </a:cubicBezTo>
                  <a:close/>
                  <a:moveTo>
                    <a:pt x="1023" y="42"/>
                  </a:moveTo>
                  <a:cubicBezTo>
                    <a:pt x="42" y="43"/>
                    <a:pt x="42" y="43"/>
                    <a:pt x="42" y="43"/>
                  </a:cubicBezTo>
                  <a:cubicBezTo>
                    <a:pt x="43" y="134"/>
                    <a:pt x="43" y="134"/>
                    <a:pt x="43" y="134"/>
                  </a:cubicBezTo>
                  <a:cubicBezTo>
                    <a:pt x="1023" y="133"/>
                    <a:pt x="1023" y="133"/>
                    <a:pt x="1023" y="133"/>
                  </a:cubicBezTo>
                  <a:lnTo>
                    <a:pt x="1023" y="4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14" name="Freeform 8"/>
            <p:cNvSpPr/>
            <p:nvPr/>
          </p:nvSpPr>
          <p:spPr bwMode="auto">
            <a:xfrm>
              <a:off x="-303213" y="2911475"/>
              <a:ext cx="184150" cy="46037"/>
            </a:xfrm>
            <a:custGeom>
              <a:avLst/>
              <a:gdLst>
                <a:gd name="T0" fmla="*/ 151 w 172"/>
                <a:gd name="T1" fmla="*/ 43 h 43"/>
                <a:gd name="T2" fmla="*/ 21 w 172"/>
                <a:gd name="T3" fmla="*/ 43 h 43"/>
                <a:gd name="T4" fmla="*/ 0 w 172"/>
                <a:gd name="T5" fmla="*/ 22 h 43"/>
                <a:gd name="T6" fmla="*/ 21 w 172"/>
                <a:gd name="T7" fmla="*/ 0 h 43"/>
                <a:gd name="T8" fmla="*/ 151 w 172"/>
                <a:gd name="T9" fmla="*/ 0 h 43"/>
                <a:gd name="T10" fmla="*/ 172 w 172"/>
                <a:gd name="T11" fmla="*/ 22 h 43"/>
                <a:gd name="T12" fmla="*/ 151 w 172"/>
                <a:gd name="T13" fmla="*/ 43 h 43"/>
              </a:gdLst>
              <a:ahLst/>
              <a:cxnLst>
                <a:cxn ang="0">
                  <a:pos x="T0" y="T1"/>
                </a:cxn>
                <a:cxn ang="0">
                  <a:pos x="T2" y="T3"/>
                </a:cxn>
                <a:cxn ang="0">
                  <a:pos x="T4" y="T5"/>
                </a:cxn>
                <a:cxn ang="0">
                  <a:pos x="T6" y="T7"/>
                </a:cxn>
                <a:cxn ang="0">
                  <a:pos x="T8" y="T9"/>
                </a:cxn>
                <a:cxn ang="0">
                  <a:pos x="T10" y="T11"/>
                </a:cxn>
                <a:cxn ang="0">
                  <a:pos x="T12" y="T13"/>
                </a:cxn>
              </a:cxnLst>
              <a:rect l="0" t="0" r="r" b="b"/>
              <a:pathLst>
                <a:path w="172" h="43">
                  <a:moveTo>
                    <a:pt x="151" y="43"/>
                  </a:moveTo>
                  <a:cubicBezTo>
                    <a:pt x="21" y="43"/>
                    <a:pt x="21" y="43"/>
                    <a:pt x="21" y="43"/>
                  </a:cubicBezTo>
                  <a:cubicBezTo>
                    <a:pt x="10" y="43"/>
                    <a:pt x="0" y="34"/>
                    <a:pt x="0" y="22"/>
                  </a:cubicBezTo>
                  <a:cubicBezTo>
                    <a:pt x="0" y="10"/>
                    <a:pt x="10" y="0"/>
                    <a:pt x="21" y="0"/>
                  </a:cubicBezTo>
                  <a:cubicBezTo>
                    <a:pt x="151" y="0"/>
                    <a:pt x="151" y="0"/>
                    <a:pt x="151" y="0"/>
                  </a:cubicBezTo>
                  <a:cubicBezTo>
                    <a:pt x="162" y="0"/>
                    <a:pt x="172" y="10"/>
                    <a:pt x="172" y="22"/>
                  </a:cubicBezTo>
                  <a:cubicBezTo>
                    <a:pt x="172" y="34"/>
                    <a:pt x="162" y="43"/>
                    <a:pt x="151" y="4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15" name="Freeform 9"/>
            <p:cNvSpPr>
              <a:spLocks noEditPoints="1"/>
            </p:cNvSpPr>
            <p:nvPr/>
          </p:nvSpPr>
          <p:spPr bwMode="auto">
            <a:xfrm>
              <a:off x="-568325" y="1835151"/>
              <a:ext cx="712788" cy="852487"/>
            </a:xfrm>
            <a:custGeom>
              <a:avLst/>
              <a:gdLst>
                <a:gd name="T0" fmla="*/ 335 w 668"/>
                <a:gd name="T1" fmla="*/ 800 h 800"/>
                <a:gd name="T2" fmla="*/ 316 w 668"/>
                <a:gd name="T3" fmla="*/ 789 h 800"/>
                <a:gd name="T4" fmla="*/ 246 w 668"/>
                <a:gd name="T5" fmla="*/ 662 h 800"/>
                <a:gd name="T6" fmla="*/ 57 w 668"/>
                <a:gd name="T7" fmla="*/ 508 h 800"/>
                <a:gd name="T8" fmla="*/ 49 w 668"/>
                <a:gd name="T9" fmla="*/ 492 h 800"/>
                <a:gd name="T10" fmla="*/ 84 w 668"/>
                <a:gd name="T11" fmla="*/ 168 h 800"/>
                <a:gd name="T12" fmla="*/ 202 w 668"/>
                <a:gd name="T13" fmla="*/ 73 h 800"/>
                <a:gd name="T14" fmla="*/ 621 w 668"/>
                <a:gd name="T15" fmla="*/ 226 h 800"/>
                <a:gd name="T16" fmla="*/ 621 w 668"/>
                <a:gd name="T17" fmla="*/ 226 h 800"/>
                <a:gd name="T18" fmla="*/ 594 w 668"/>
                <a:gd name="T19" fmla="*/ 538 h 800"/>
                <a:gd name="T20" fmla="*/ 468 w 668"/>
                <a:gd name="T21" fmla="*/ 645 h 800"/>
                <a:gd name="T22" fmla="*/ 412 w 668"/>
                <a:gd name="T23" fmla="*/ 665 h 800"/>
                <a:gd name="T24" fmla="*/ 355 w 668"/>
                <a:gd name="T25" fmla="*/ 787 h 800"/>
                <a:gd name="T26" fmla="*/ 336 w 668"/>
                <a:gd name="T27" fmla="*/ 800 h 800"/>
                <a:gd name="T28" fmla="*/ 335 w 668"/>
                <a:gd name="T29" fmla="*/ 800 h 800"/>
                <a:gd name="T30" fmla="*/ 334 w 668"/>
                <a:gd name="T31" fmla="*/ 87 h 800"/>
                <a:gd name="T32" fmla="*/ 220 w 668"/>
                <a:gd name="T33" fmla="*/ 112 h 800"/>
                <a:gd name="T34" fmla="*/ 119 w 668"/>
                <a:gd name="T35" fmla="*/ 194 h 800"/>
                <a:gd name="T36" fmla="*/ 88 w 668"/>
                <a:gd name="T37" fmla="*/ 474 h 800"/>
                <a:gd name="T38" fmla="*/ 95 w 668"/>
                <a:gd name="T39" fmla="*/ 487 h 800"/>
                <a:gd name="T40" fmla="*/ 266 w 668"/>
                <a:gd name="T41" fmla="*/ 622 h 800"/>
                <a:gd name="T42" fmla="*/ 280 w 668"/>
                <a:gd name="T43" fmla="*/ 633 h 800"/>
                <a:gd name="T44" fmla="*/ 333 w 668"/>
                <a:gd name="T45" fmla="*/ 731 h 800"/>
                <a:gd name="T46" fmla="*/ 377 w 668"/>
                <a:gd name="T47" fmla="*/ 637 h 800"/>
                <a:gd name="T48" fmla="*/ 392 w 668"/>
                <a:gd name="T49" fmla="*/ 625 h 800"/>
                <a:gd name="T50" fmla="*/ 450 w 668"/>
                <a:gd name="T51" fmla="*/ 606 h 800"/>
                <a:gd name="T52" fmla="*/ 559 w 668"/>
                <a:gd name="T53" fmla="*/ 514 h 800"/>
                <a:gd name="T54" fmla="*/ 582 w 668"/>
                <a:gd name="T55" fmla="*/ 244 h 800"/>
                <a:gd name="T56" fmla="*/ 582 w 668"/>
                <a:gd name="T57" fmla="*/ 244 h 800"/>
                <a:gd name="T58" fmla="*/ 334 w 668"/>
                <a:gd name="T59" fmla="*/ 87 h 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68" h="800">
                  <a:moveTo>
                    <a:pt x="335" y="800"/>
                  </a:moveTo>
                  <a:cubicBezTo>
                    <a:pt x="327" y="800"/>
                    <a:pt x="320" y="796"/>
                    <a:pt x="316" y="789"/>
                  </a:cubicBezTo>
                  <a:cubicBezTo>
                    <a:pt x="246" y="662"/>
                    <a:pt x="246" y="662"/>
                    <a:pt x="246" y="662"/>
                  </a:cubicBezTo>
                  <a:cubicBezTo>
                    <a:pt x="165" y="638"/>
                    <a:pt x="97" y="582"/>
                    <a:pt x="57" y="508"/>
                  </a:cubicBezTo>
                  <a:cubicBezTo>
                    <a:pt x="54" y="502"/>
                    <a:pt x="52" y="497"/>
                    <a:pt x="49" y="492"/>
                  </a:cubicBezTo>
                  <a:cubicBezTo>
                    <a:pt x="0" y="385"/>
                    <a:pt x="13" y="261"/>
                    <a:pt x="84" y="168"/>
                  </a:cubicBezTo>
                  <a:cubicBezTo>
                    <a:pt x="115" y="127"/>
                    <a:pt x="155" y="95"/>
                    <a:pt x="202" y="73"/>
                  </a:cubicBezTo>
                  <a:cubicBezTo>
                    <a:pt x="360" y="0"/>
                    <a:pt x="548" y="69"/>
                    <a:pt x="621" y="226"/>
                  </a:cubicBezTo>
                  <a:cubicBezTo>
                    <a:pt x="621" y="226"/>
                    <a:pt x="621" y="226"/>
                    <a:pt x="621" y="226"/>
                  </a:cubicBezTo>
                  <a:cubicBezTo>
                    <a:pt x="668" y="327"/>
                    <a:pt x="658" y="447"/>
                    <a:pt x="594" y="538"/>
                  </a:cubicBezTo>
                  <a:cubicBezTo>
                    <a:pt x="563" y="584"/>
                    <a:pt x="519" y="621"/>
                    <a:pt x="468" y="645"/>
                  </a:cubicBezTo>
                  <a:cubicBezTo>
                    <a:pt x="450" y="653"/>
                    <a:pt x="431" y="660"/>
                    <a:pt x="412" y="665"/>
                  </a:cubicBezTo>
                  <a:cubicBezTo>
                    <a:pt x="355" y="787"/>
                    <a:pt x="355" y="787"/>
                    <a:pt x="355" y="787"/>
                  </a:cubicBezTo>
                  <a:cubicBezTo>
                    <a:pt x="351" y="795"/>
                    <a:pt x="344" y="800"/>
                    <a:pt x="336" y="800"/>
                  </a:cubicBezTo>
                  <a:cubicBezTo>
                    <a:pt x="335" y="800"/>
                    <a:pt x="335" y="800"/>
                    <a:pt x="335" y="800"/>
                  </a:cubicBezTo>
                  <a:close/>
                  <a:moveTo>
                    <a:pt x="334" y="87"/>
                  </a:moveTo>
                  <a:cubicBezTo>
                    <a:pt x="296" y="87"/>
                    <a:pt x="257" y="95"/>
                    <a:pt x="220" y="112"/>
                  </a:cubicBezTo>
                  <a:cubicBezTo>
                    <a:pt x="180" y="131"/>
                    <a:pt x="145" y="159"/>
                    <a:pt x="119" y="194"/>
                  </a:cubicBezTo>
                  <a:cubicBezTo>
                    <a:pt x="57" y="275"/>
                    <a:pt x="45" y="382"/>
                    <a:pt x="88" y="474"/>
                  </a:cubicBezTo>
                  <a:cubicBezTo>
                    <a:pt x="90" y="478"/>
                    <a:pt x="92" y="483"/>
                    <a:pt x="95" y="487"/>
                  </a:cubicBezTo>
                  <a:cubicBezTo>
                    <a:pt x="130" y="554"/>
                    <a:pt x="193" y="603"/>
                    <a:pt x="266" y="622"/>
                  </a:cubicBezTo>
                  <a:cubicBezTo>
                    <a:pt x="272" y="624"/>
                    <a:pt x="277" y="628"/>
                    <a:pt x="280" y="633"/>
                  </a:cubicBezTo>
                  <a:cubicBezTo>
                    <a:pt x="333" y="731"/>
                    <a:pt x="333" y="731"/>
                    <a:pt x="333" y="731"/>
                  </a:cubicBezTo>
                  <a:cubicBezTo>
                    <a:pt x="377" y="637"/>
                    <a:pt x="377" y="637"/>
                    <a:pt x="377" y="637"/>
                  </a:cubicBezTo>
                  <a:cubicBezTo>
                    <a:pt x="380" y="631"/>
                    <a:pt x="386" y="626"/>
                    <a:pt x="392" y="625"/>
                  </a:cubicBezTo>
                  <a:cubicBezTo>
                    <a:pt x="413" y="621"/>
                    <a:pt x="432" y="614"/>
                    <a:pt x="450" y="606"/>
                  </a:cubicBezTo>
                  <a:cubicBezTo>
                    <a:pt x="494" y="585"/>
                    <a:pt x="532" y="554"/>
                    <a:pt x="559" y="514"/>
                  </a:cubicBezTo>
                  <a:cubicBezTo>
                    <a:pt x="613" y="435"/>
                    <a:pt x="622" y="331"/>
                    <a:pt x="582" y="244"/>
                  </a:cubicBezTo>
                  <a:cubicBezTo>
                    <a:pt x="582" y="244"/>
                    <a:pt x="582" y="244"/>
                    <a:pt x="582" y="244"/>
                  </a:cubicBezTo>
                  <a:cubicBezTo>
                    <a:pt x="536" y="145"/>
                    <a:pt x="437" y="87"/>
                    <a:pt x="334"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16" name="Freeform 10"/>
            <p:cNvSpPr>
              <a:spLocks noEditPoints="1"/>
            </p:cNvSpPr>
            <p:nvPr/>
          </p:nvSpPr>
          <p:spPr bwMode="auto">
            <a:xfrm>
              <a:off x="-354013" y="2181225"/>
              <a:ext cx="280988" cy="187325"/>
            </a:xfrm>
            <a:custGeom>
              <a:avLst/>
              <a:gdLst>
                <a:gd name="T0" fmla="*/ 140 w 263"/>
                <a:gd name="T1" fmla="*/ 177 h 177"/>
                <a:gd name="T2" fmla="*/ 130 w 263"/>
                <a:gd name="T3" fmla="*/ 177 h 177"/>
                <a:gd name="T4" fmla="*/ 2 w 263"/>
                <a:gd name="T5" fmla="*/ 115 h 177"/>
                <a:gd name="T6" fmla="*/ 3 w 263"/>
                <a:gd name="T7" fmla="*/ 21 h 177"/>
                <a:gd name="T8" fmla="*/ 25 w 263"/>
                <a:gd name="T9" fmla="*/ 0 h 177"/>
                <a:gd name="T10" fmla="*/ 46 w 263"/>
                <a:gd name="T11" fmla="*/ 21 h 177"/>
                <a:gd name="T12" fmla="*/ 45 w 263"/>
                <a:gd name="T13" fmla="*/ 113 h 177"/>
                <a:gd name="T14" fmla="*/ 131 w 263"/>
                <a:gd name="T15" fmla="*/ 134 h 177"/>
                <a:gd name="T16" fmla="*/ 218 w 263"/>
                <a:gd name="T17" fmla="*/ 119 h 177"/>
                <a:gd name="T18" fmla="*/ 220 w 263"/>
                <a:gd name="T19" fmla="*/ 27 h 177"/>
                <a:gd name="T20" fmla="*/ 242 w 263"/>
                <a:gd name="T21" fmla="*/ 6 h 177"/>
                <a:gd name="T22" fmla="*/ 263 w 263"/>
                <a:gd name="T23" fmla="*/ 28 h 177"/>
                <a:gd name="T24" fmla="*/ 261 w 263"/>
                <a:gd name="T25" fmla="*/ 122 h 177"/>
                <a:gd name="T26" fmla="*/ 214 w 263"/>
                <a:gd name="T27" fmla="*/ 168 h 177"/>
                <a:gd name="T28" fmla="*/ 140 w 263"/>
                <a:gd name="T29" fmla="*/ 177 h 177"/>
                <a:gd name="T30" fmla="*/ 45 w 263"/>
                <a:gd name="T31" fmla="*/ 116 h 177"/>
                <a:gd name="T32" fmla="*/ 45 w 263"/>
                <a:gd name="T33" fmla="*/ 116 h 177"/>
                <a:gd name="T34" fmla="*/ 45 w 263"/>
                <a:gd name="T35" fmla="*/ 116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3" h="177">
                  <a:moveTo>
                    <a:pt x="140" y="177"/>
                  </a:moveTo>
                  <a:cubicBezTo>
                    <a:pt x="137" y="177"/>
                    <a:pt x="133" y="177"/>
                    <a:pt x="130" y="177"/>
                  </a:cubicBezTo>
                  <a:cubicBezTo>
                    <a:pt x="65" y="175"/>
                    <a:pt x="0" y="155"/>
                    <a:pt x="2" y="115"/>
                  </a:cubicBezTo>
                  <a:cubicBezTo>
                    <a:pt x="3" y="21"/>
                    <a:pt x="3" y="21"/>
                    <a:pt x="3" y="21"/>
                  </a:cubicBezTo>
                  <a:cubicBezTo>
                    <a:pt x="3" y="9"/>
                    <a:pt x="14" y="0"/>
                    <a:pt x="25" y="0"/>
                  </a:cubicBezTo>
                  <a:cubicBezTo>
                    <a:pt x="37" y="0"/>
                    <a:pt x="47" y="10"/>
                    <a:pt x="46" y="21"/>
                  </a:cubicBezTo>
                  <a:cubicBezTo>
                    <a:pt x="45" y="113"/>
                    <a:pt x="45" y="113"/>
                    <a:pt x="45" y="113"/>
                  </a:cubicBezTo>
                  <a:cubicBezTo>
                    <a:pt x="51" y="120"/>
                    <a:pt x="82" y="133"/>
                    <a:pt x="131" y="134"/>
                  </a:cubicBezTo>
                  <a:cubicBezTo>
                    <a:pt x="180" y="136"/>
                    <a:pt x="211" y="125"/>
                    <a:pt x="218" y="119"/>
                  </a:cubicBezTo>
                  <a:cubicBezTo>
                    <a:pt x="220" y="27"/>
                    <a:pt x="220" y="27"/>
                    <a:pt x="220" y="27"/>
                  </a:cubicBezTo>
                  <a:cubicBezTo>
                    <a:pt x="220" y="15"/>
                    <a:pt x="231" y="5"/>
                    <a:pt x="242" y="6"/>
                  </a:cubicBezTo>
                  <a:cubicBezTo>
                    <a:pt x="254" y="6"/>
                    <a:pt x="263" y="16"/>
                    <a:pt x="263" y="28"/>
                  </a:cubicBezTo>
                  <a:cubicBezTo>
                    <a:pt x="261" y="122"/>
                    <a:pt x="261" y="122"/>
                    <a:pt x="261" y="122"/>
                  </a:cubicBezTo>
                  <a:cubicBezTo>
                    <a:pt x="261" y="136"/>
                    <a:pt x="252" y="156"/>
                    <a:pt x="214" y="168"/>
                  </a:cubicBezTo>
                  <a:cubicBezTo>
                    <a:pt x="193" y="174"/>
                    <a:pt x="167" y="177"/>
                    <a:pt x="140" y="177"/>
                  </a:cubicBezTo>
                  <a:close/>
                  <a:moveTo>
                    <a:pt x="45" y="116"/>
                  </a:moveTo>
                  <a:cubicBezTo>
                    <a:pt x="45" y="116"/>
                    <a:pt x="45" y="116"/>
                    <a:pt x="45" y="116"/>
                  </a:cubicBezTo>
                  <a:cubicBezTo>
                    <a:pt x="45" y="116"/>
                    <a:pt x="45" y="116"/>
                    <a:pt x="45" y="1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17" name="Freeform 11"/>
            <p:cNvSpPr>
              <a:spLocks noEditPoints="1"/>
            </p:cNvSpPr>
            <p:nvPr/>
          </p:nvSpPr>
          <p:spPr bwMode="auto">
            <a:xfrm>
              <a:off x="-420688" y="2066925"/>
              <a:ext cx="419100" cy="209550"/>
            </a:xfrm>
            <a:custGeom>
              <a:avLst/>
              <a:gdLst>
                <a:gd name="T0" fmla="*/ 195 w 394"/>
                <a:gd name="T1" fmla="*/ 197 h 197"/>
                <a:gd name="T2" fmla="*/ 186 w 394"/>
                <a:gd name="T3" fmla="*/ 195 h 197"/>
                <a:gd name="T4" fmla="*/ 13 w 394"/>
                <a:gd name="T5" fmla="*/ 117 h 197"/>
                <a:gd name="T6" fmla="*/ 0 w 394"/>
                <a:gd name="T7" fmla="*/ 97 h 197"/>
                <a:gd name="T8" fmla="*/ 14 w 394"/>
                <a:gd name="T9" fmla="*/ 77 h 197"/>
                <a:gd name="T10" fmla="*/ 191 w 394"/>
                <a:gd name="T11" fmla="*/ 2 h 197"/>
                <a:gd name="T12" fmla="*/ 209 w 394"/>
                <a:gd name="T13" fmla="*/ 3 h 197"/>
                <a:gd name="T14" fmla="*/ 382 w 394"/>
                <a:gd name="T15" fmla="*/ 88 h 197"/>
                <a:gd name="T16" fmla="*/ 394 w 394"/>
                <a:gd name="T17" fmla="*/ 108 h 197"/>
                <a:gd name="T18" fmla="*/ 380 w 394"/>
                <a:gd name="T19" fmla="*/ 128 h 197"/>
                <a:gd name="T20" fmla="*/ 203 w 394"/>
                <a:gd name="T21" fmla="*/ 195 h 197"/>
                <a:gd name="T22" fmla="*/ 195 w 394"/>
                <a:gd name="T23" fmla="*/ 197 h 197"/>
                <a:gd name="T24" fmla="*/ 76 w 394"/>
                <a:gd name="T25" fmla="*/ 98 h 197"/>
                <a:gd name="T26" fmla="*/ 196 w 394"/>
                <a:gd name="T27" fmla="*/ 152 h 197"/>
                <a:gd name="T28" fmla="*/ 318 w 394"/>
                <a:gd name="T29" fmla="*/ 105 h 197"/>
                <a:gd name="T30" fmla="*/ 199 w 394"/>
                <a:gd name="T31" fmla="*/ 46 h 197"/>
                <a:gd name="T32" fmla="*/ 76 w 394"/>
                <a:gd name="T33" fmla="*/ 98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4" h="197">
                  <a:moveTo>
                    <a:pt x="195" y="197"/>
                  </a:moveTo>
                  <a:cubicBezTo>
                    <a:pt x="192" y="197"/>
                    <a:pt x="189" y="196"/>
                    <a:pt x="186" y="195"/>
                  </a:cubicBezTo>
                  <a:cubicBezTo>
                    <a:pt x="13" y="117"/>
                    <a:pt x="13" y="117"/>
                    <a:pt x="13" y="117"/>
                  </a:cubicBezTo>
                  <a:cubicBezTo>
                    <a:pt x="5" y="113"/>
                    <a:pt x="0" y="105"/>
                    <a:pt x="0" y="97"/>
                  </a:cubicBezTo>
                  <a:cubicBezTo>
                    <a:pt x="1" y="88"/>
                    <a:pt x="6" y="80"/>
                    <a:pt x="14" y="77"/>
                  </a:cubicBezTo>
                  <a:cubicBezTo>
                    <a:pt x="191" y="2"/>
                    <a:pt x="191" y="2"/>
                    <a:pt x="191" y="2"/>
                  </a:cubicBezTo>
                  <a:cubicBezTo>
                    <a:pt x="197" y="0"/>
                    <a:pt x="203" y="0"/>
                    <a:pt x="209" y="3"/>
                  </a:cubicBezTo>
                  <a:cubicBezTo>
                    <a:pt x="382" y="88"/>
                    <a:pt x="382" y="88"/>
                    <a:pt x="382" y="88"/>
                  </a:cubicBezTo>
                  <a:cubicBezTo>
                    <a:pt x="389" y="92"/>
                    <a:pt x="394" y="100"/>
                    <a:pt x="394" y="108"/>
                  </a:cubicBezTo>
                  <a:cubicBezTo>
                    <a:pt x="393" y="117"/>
                    <a:pt x="388" y="124"/>
                    <a:pt x="380" y="128"/>
                  </a:cubicBezTo>
                  <a:cubicBezTo>
                    <a:pt x="203" y="195"/>
                    <a:pt x="203" y="195"/>
                    <a:pt x="203" y="195"/>
                  </a:cubicBezTo>
                  <a:cubicBezTo>
                    <a:pt x="200" y="196"/>
                    <a:pt x="197" y="197"/>
                    <a:pt x="195" y="197"/>
                  </a:cubicBezTo>
                  <a:close/>
                  <a:moveTo>
                    <a:pt x="76" y="98"/>
                  </a:moveTo>
                  <a:cubicBezTo>
                    <a:pt x="196" y="152"/>
                    <a:pt x="196" y="152"/>
                    <a:pt x="196" y="152"/>
                  </a:cubicBezTo>
                  <a:cubicBezTo>
                    <a:pt x="318" y="105"/>
                    <a:pt x="318" y="105"/>
                    <a:pt x="318" y="105"/>
                  </a:cubicBezTo>
                  <a:cubicBezTo>
                    <a:pt x="199" y="46"/>
                    <a:pt x="199" y="46"/>
                    <a:pt x="199" y="46"/>
                  </a:cubicBezTo>
                  <a:lnTo>
                    <a:pt x="76" y="9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a typeface="+mn-ea"/>
              </a:endParaRPr>
            </a:p>
          </p:txBody>
        </p:sp>
      </p:grpSp>
    </p:spTree>
  </p:cSld>
  <p:clrMapOvr>
    <a:masterClrMapping/>
  </p:clrMapOvr>
  <p:timing>
    <p:tnLst>
      <p:par>
        <p:cTn id="1" dur="indefinite" restart="never" nodeType="tmRoot"/>
      </p:par>
    </p:tnLst>
  </p:timing>
</p:sldLayout>
</file>

<file path=ppt/slideLayouts/slideLayout211.xml><?xml version="1.0" encoding="utf-8"?>
<p:sldLayout xmlns:a="http://schemas.openxmlformats.org/drawingml/2006/main" xmlns:r="http://schemas.openxmlformats.org/officeDocument/2006/relationships" xmlns:p="http://schemas.openxmlformats.org/presentationml/2006/main" userDrawn="1">
  <p:cSld name="13#更多信息(可选)">
    <p:spTree>
      <p:nvGrpSpPr>
        <p:cNvPr id="1" name=""/>
        <p:cNvGrpSpPr/>
        <p:nvPr/>
      </p:nvGrpSpPr>
      <p:grpSpPr>
        <a:xfrm>
          <a:off x="0" y="0"/>
          <a:ext cx="0" cy="0"/>
          <a:chOff x="0" y="0"/>
          <a:chExt cx="0" cy="0"/>
        </a:xfrm>
      </p:grpSpPr>
      <p:sp>
        <p:nvSpPr>
          <p:cNvPr id="9" name="文本占位符 6"/>
          <p:cNvSpPr>
            <a:spLocks noGrp="1"/>
          </p:cNvSpPr>
          <p:nvPr>
            <p:ph type="body" sz="quarter" idx="10" hasCustomPrompt="1"/>
          </p:nvPr>
        </p:nvSpPr>
        <p:spPr>
          <a:xfrm>
            <a:off x="912285" y="1233487"/>
            <a:ext cx="10560049" cy="4680000"/>
          </a:xfrm>
        </p:spPr>
        <p:txBody>
          <a:bodyPr/>
          <a:lstStyle>
            <a:lvl1pPr algn="just">
              <a:defRPr>
                <a:latin typeface="+mn-ea"/>
                <a:ea typeface="+mn-ea"/>
                <a:cs typeface="Arial" panose="020B0604020202020204" pitchFamily="34" charset="0"/>
              </a:defRPr>
            </a:lvl1pPr>
            <a:lvl5pPr>
              <a:buNone/>
              <a:defRPr/>
            </a:lvl5pPr>
          </a:lstStyle>
          <a:p>
            <a:r>
              <a:rPr lang="zh-CN" altLang="en-US" dirty="0"/>
              <a:t>此版式用于提供给学员更多学习信息。</a:t>
            </a:r>
            <a:endParaRPr lang="zh-CN" altLang="en-US" dirty="0"/>
          </a:p>
        </p:txBody>
      </p:sp>
      <p:sp>
        <p:nvSpPr>
          <p:cNvPr id="5" name="TextBox 10"/>
          <p:cNvSpPr txBox="1"/>
          <p:nvPr userDrawn="1"/>
        </p:nvSpPr>
        <p:spPr bwMode="auto">
          <a:xfrm>
            <a:off x="1595500" y="408779"/>
            <a:ext cx="5040560" cy="639559"/>
          </a:xfrm>
          <a:prstGeom prst="rect">
            <a:avLst/>
          </a:prstGeom>
          <a:noFill/>
          <a:ln w="9525">
            <a:noFill/>
            <a:miter lim="800000"/>
          </a:ln>
        </p:spPr>
        <p:txBody>
          <a:bodyPr wrap="square" lIns="99980" tIns="49987" rIns="99980" bIns="49987" rtlCol="0">
            <a:spAutoFit/>
          </a:bodyPr>
          <a:lstStyle/>
          <a:p>
            <a:pPr defTabSz="1001395" eaLnBrk="0" hangingPunct="0"/>
            <a:r>
              <a:rPr lang="zh-CN" altLang="en-US" sz="3500" b="1" dirty="0">
                <a:solidFill>
                  <a:schemeClr val="tx1">
                    <a:lumMod val="75000"/>
                    <a:lumOff val="25000"/>
                  </a:schemeClr>
                </a:solidFill>
                <a:latin typeface="+mn-ea"/>
                <a:ea typeface="+mn-ea"/>
                <a:cs typeface="Arial" panose="020B0604020202020204" pitchFamily="34" charset="0"/>
              </a:rPr>
              <a:t>更多信息</a:t>
            </a:r>
            <a:endParaRPr lang="zh-CN" altLang="en-US" sz="3500" b="1" dirty="0">
              <a:solidFill>
                <a:schemeClr val="tx1">
                  <a:lumMod val="75000"/>
                  <a:lumOff val="25000"/>
                </a:schemeClr>
              </a:solidFill>
              <a:latin typeface="+mn-ea"/>
              <a:ea typeface="+mn-ea"/>
              <a:cs typeface="Arial" panose="020B0604020202020204" pitchFamily="34" charset="0"/>
            </a:endParaRPr>
          </a:p>
        </p:txBody>
      </p:sp>
      <p:sp>
        <p:nvSpPr>
          <p:cNvPr id="6"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latin typeface="+mn-ea"/>
              <a:ea typeface="+mn-ea"/>
            </a:endParaRPr>
          </a:p>
        </p:txBody>
      </p:sp>
      <p:sp>
        <p:nvSpPr>
          <p:cNvPr id="10"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latin typeface="+mn-ea"/>
              <a:ea typeface="+mn-ea"/>
            </a:endParaRPr>
          </a:p>
        </p:txBody>
      </p:sp>
      <p:grpSp>
        <p:nvGrpSpPr>
          <p:cNvPr id="11" name="组合 10"/>
          <p:cNvGrpSpPr/>
          <p:nvPr userDrawn="1"/>
        </p:nvGrpSpPr>
        <p:grpSpPr>
          <a:xfrm>
            <a:off x="479376" y="480268"/>
            <a:ext cx="496581" cy="496581"/>
            <a:chOff x="4485904" y="3429000"/>
            <a:chExt cx="2003425" cy="2003425"/>
          </a:xfrm>
          <a:solidFill>
            <a:schemeClr val="bg1"/>
          </a:solidFill>
        </p:grpSpPr>
        <p:sp>
          <p:nvSpPr>
            <p:cNvPr id="12" name="Freeform 6"/>
            <p:cNvSpPr>
              <a:spLocks noEditPoints="1"/>
            </p:cNvSpPr>
            <p:nvPr/>
          </p:nvSpPr>
          <p:spPr bwMode="auto">
            <a:xfrm>
              <a:off x="4485904" y="3429000"/>
              <a:ext cx="2003425" cy="2003425"/>
            </a:xfrm>
            <a:custGeom>
              <a:avLst/>
              <a:gdLst>
                <a:gd name="T0" fmla="*/ 669 w 1338"/>
                <a:gd name="T1" fmla="*/ 0 h 1338"/>
                <a:gd name="T2" fmla="*/ 1338 w 1338"/>
                <a:gd name="T3" fmla="*/ 669 h 1338"/>
                <a:gd name="T4" fmla="*/ 669 w 1338"/>
                <a:gd name="T5" fmla="*/ 1338 h 1338"/>
                <a:gd name="T6" fmla="*/ 0 w 1338"/>
                <a:gd name="T7" fmla="*/ 669 h 1338"/>
                <a:gd name="T8" fmla="*/ 669 w 1338"/>
                <a:gd name="T9" fmla="*/ 0 h 1338"/>
                <a:gd name="T10" fmla="*/ 669 w 1338"/>
                <a:gd name="T11" fmla="*/ 92 h 1338"/>
                <a:gd name="T12" fmla="*/ 1246 w 1338"/>
                <a:gd name="T13" fmla="*/ 669 h 1338"/>
                <a:gd name="T14" fmla="*/ 669 w 1338"/>
                <a:gd name="T15" fmla="*/ 1246 h 1338"/>
                <a:gd name="T16" fmla="*/ 92 w 1338"/>
                <a:gd name="T17" fmla="*/ 669 h 1338"/>
                <a:gd name="T18" fmla="*/ 669 w 1338"/>
                <a:gd name="T19" fmla="*/ 92 h 1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38" h="1338">
                  <a:moveTo>
                    <a:pt x="669" y="0"/>
                  </a:moveTo>
                  <a:cubicBezTo>
                    <a:pt x="1039" y="0"/>
                    <a:pt x="1338" y="299"/>
                    <a:pt x="1338" y="669"/>
                  </a:cubicBezTo>
                  <a:cubicBezTo>
                    <a:pt x="1338" y="1039"/>
                    <a:pt x="1039" y="1338"/>
                    <a:pt x="669" y="1338"/>
                  </a:cubicBezTo>
                  <a:cubicBezTo>
                    <a:pt x="299" y="1338"/>
                    <a:pt x="0" y="1039"/>
                    <a:pt x="0" y="669"/>
                  </a:cubicBezTo>
                  <a:cubicBezTo>
                    <a:pt x="0" y="299"/>
                    <a:pt x="299" y="0"/>
                    <a:pt x="669" y="0"/>
                  </a:cubicBezTo>
                  <a:close/>
                  <a:moveTo>
                    <a:pt x="669" y="92"/>
                  </a:moveTo>
                  <a:cubicBezTo>
                    <a:pt x="988" y="92"/>
                    <a:pt x="1246" y="350"/>
                    <a:pt x="1246" y="669"/>
                  </a:cubicBezTo>
                  <a:cubicBezTo>
                    <a:pt x="1246" y="988"/>
                    <a:pt x="988" y="1246"/>
                    <a:pt x="669" y="1246"/>
                  </a:cubicBezTo>
                  <a:cubicBezTo>
                    <a:pt x="350" y="1246"/>
                    <a:pt x="92" y="988"/>
                    <a:pt x="92" y="669"/>
                  </a:cubicBezTo>
                  <a:cubicBezTo>
                    <a:pt x="92" y="350"/>
                    <a:pt x="350" y="92"/>
                    <a:pt x="669" y="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13" name="Freeform 7"/>
            <p:cNvSpPr/>
            <p:nvPr/>
          </p:nvSpPr>
          <p:spPr bwMode="auto">
            <a:xfrm>
              <a:off x="4978029" y="4324350"/>
              <a:ext cx="212725" cy="212725"/>
            </a:xfrm>
            <a:custGeom>
              <a:avLst/>
              <a:gdLst>
                <a:gd name="T0" fmla="*/ 0 w 142"/>
                <a:gd name="T1" fmla="*/ 72 h 142"/>
                <a:gd name="T2" fmla="*/ 0 w 142"/>
                <a:gd name="T3" fmla="*/ 70 h 142"/>
                <a:gd name="T4" fmla="*/ 71 w 142"/>
                <a:gd name="T5" fmla="*/ 0 h 142"/>
                <a:gd name="T6" fmla="*/ 71 w 142"/>
                <a:gd name="T7" fmla="*/ 0 h 142"/>
                <a:gd name="T8" fmla="*/ 142 w 142"/>
                <a:gd name="T9" fmla="*/ 70 h 142"/>
                <a:gd name="T10" fmla="*/ 142 w 142"/>
                <a:gd name="T11" fmla="*/ 72 h 142"/>
                <a:gd name="T12" fmla="*/ 71 w 142"/>
                <a:gd name="T13" fmla="*/ 142 h 142"/>
                <a:gd name="T14" fmla="*/ 71 w 142"/>
                <a:gd name="T15" fmla="*/ 142 h 142"/>
                <a:gd name="T16" fmla="*/ 0 w 142"/>
                <a:gd name="T17" fmla="*/ 72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2" h="142">
                  <a:moveTo>
                    <a:pt x="0" y="72"/>
                  </a:moveTo>
                  <a:cubicBezTo>
                    <a:pt x="0" y="70"/>
                    <a:pt x="0" y="70"/>
                    <a:pt x="0" y="70"/>
                  </a:cubicBezTo>
                  <a:cubicBezTo>
                    <a:pt x="0" y="32"/>
                    <a:pt x="32" y="0"/>
                    <a:pt x="71" y="0"/>
                  </a:cubicBezTo>
                  <a:cubicBezTo>
                    <a:pt x="71" y="0"/>
                    <a:pt x="71" y="0"/>
                    <a:pt x="71" y="0"/>
                  </a:cubicBezTo>
                  <a:cubicBezTo>
                    <a:pt x="110" y="0"/>
                    <a:pt x="142" y="32"/>
                    <a:pt x="142" y="70"/>
                  </a:cubicBezTo>
                  <a:cubicBezTo>
                    <a:pt x="142" y="72"/>
                    <a:pt x="142" y="72"/>
                    <a:pt x="142" y="72"/>
                  </a:cubicBezTo>
                  <a:cubicBezTo>
                    <a:pt x="142" y="110"/>
                    <a:pt x="110" y="142"/>
                    <a:pt x="71" y="142"/>
                  </a:cubicBezTo>
                  <a:cubicBezTo>
                    <a:pt x="71" y="142"/>
                    <a:pt x="71" y="142"/>
                    <a:pt x="71" y="142"/>
                  </a:cubicBezTo>
                  <a:cubicBezTo>
                    <a:pt x="32" y="142"/>
                    <a:pt x="0" y="110"/>
                    <a:pt x="0" y="7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14" name="Freeform 8"/>
            <p:cNvSpPr/>
            <p:nvPr/>
          </p:nvSpPr>
          <p:spPr bwMode="auto">
            <a:xfrm>
              <a:off x="5395542" y="4324350"/>
              <a:ext cx="211138" cy="212725"/>
            </a:xfrm>
            <a:custGeom>
              <a:avLst/>
              <a:gdLst>
                <a:gd name="T0" fmla="*/ 0 w 141"/>
                <a:gd name="T1" fmla="*/ 72 h 142"/>
                <a:gd name="T2" fmla="*/ 0 w 141"/>
                <a:gd name="T3" fmla="*/ 70 h 142"/>
                <a:gd name="T4" fmla="*/ 70 w 141"/>
                <a:gd name="T5" fmla="*/ 0 h 142"/>
                <a:gd name="T6" fmla="*/ 70 w 141"/>
                <a:gd name="T7" fmla="*/ 0 h 142"/>
                <a:gd name="T8" fmla="*/ 141 w 141"/>
                <a:gd name="T9" fmla="*/ 70 h 142"/>
                <a:gd name="T10" fmla="*/ 141 w 141"/>
                <a:gd name="T11" fmla="*/ 72 h 142"/>
                <a:gd name="T12" fmla="*/ 70 w 141"/>
                <a:gd name="T13" fmla="*/ 142 h 142"/>
                <a:gd name="T14" fmla="*/ 70 w 141"/>
                <a:gd name="T15" fmla="*/ 142 h 142"/>
                <a:gd name="T16" fmla="*/ 0 w 141"/>
                <a:gd name="T17" fmla="*/ 72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 h="142">
                  <a:moveTo>
                    <a:pt x="0" y="72"/>
                  </a:moveTo>
                  <a:cubicBezTo>
                    <a:pt x="0" y="70"/>
                    <a:pt x="0" y="70"/>
                    <a:pt x="0" y="70"/>
                  </a:cubicBezTo>
                  <a:cubicBezTo>
                    <a:pt x="0" y="32"/>
                    <a:pt x="31" y="0"/>
                    <a:pt x="70" y="0"/>
                  </a:cubicBezTo>
                  <a:cubicBezTo>
                    <a:pt x="70" y="0"/>
                    <a:pt x="70" y="0"/>
                    <a:pt x="70" y="0"/>
                  </a:cubicBezTo>
                  <a:cubicBezTo>
                    <a:pt x="109" y="0"/>
                    <a:pt x="141" y="32"/>
                    <a:pt x="141" y="70"/>
                  </a:cubicBezTo>
                  <a:cubicBezTo>
                    <a:pt x="141" y="72"/>
                    <a:pt x="141" y="72"/>
                    <a:pt x="141" y="72"/>
                  </a:cubicBezTo>
                  <a:cubicBezTo>
                    <a:pt x="141" y="110"/>
                    <a:pt x="109" y="142"/>
                    <a:pt x="70" y="142"/>
                  </a:cubicBezTo>
                  <a:cubicBezTo>
                    <a:pt x="70" y="142"/>
                    <a:pt x="70" y="142"/>
                    <a:pt x="70" y="142"/>
                  </a:cubicBezTo>
                  <a:cubicBezTo>
                    <a:pt x="31" y="142"/>
                    <a:pt x="0" y="110"/>
                    <a:pt x="0" y="7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15" name="Freeform 9"/>
            <p:cNvSpPr/>
            <p:nvPr/>
          </p:nvSpPr>
          <p:spPr bwMode="auto">
            <a:xfrm>
              <a:off x="5809879" y="4324350"/>
              <a:ext cx="211138" cy="212725"/>
            </a:xfrm>
            <a:custGeom>
              <a:avLst/>
              <a:gdLst>
                <a:gd name="T0" fmla="*/ 0 w 141"/>
                <a:gd name="T1" fmla="*/ 72 h 142"/>
                <a:gd name="T2" fmla="*/ 0 w 141"/>
                <a:gd name="T3" fmla="*/ 70 h 142"/>
                <a:gd name="T4" fmla="*/ 70 w 141"/>
                <a:gd name="T5" fmla="*/ 0 h 142"/>
                <a:gd name="T6" fmla="*/ 70 w 141"/>
                <a:gd name="T7" fmla="*/ 0 h 142"/>
                <a:gd name="T8" fmla="*/ 141 w 141"/>
                <a:gd name="T9" fmla="*/ 70 h 142"/>
                <a:gd name="T10" fmla="*/ 141 w 141"/>
                <a:gd name="T11" fmla="*/ 72 h 142"/>
                <a:gd name="T12" fmla="*/ 70 w 141"/>
                <a:gd name="T13" fmla="*/ 142 h 142"/>
                <a:gd name="T14" fmla="*/ 70 w 141"/>
                <a:gd name="T15" fmla="*/ 142 h 142"/>
                <a:gd name="T16" fmla="*/ 0 w 141"/>
                <a:gd name="T17" fmla="*/ 72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 h="142">
                  <a:moveTo>
                    <a:pt x="0" y="72"/>
                  </a:moveTo>
                  <a:cubicBezTo>
                    <a:pt x="0" y="70"/>
                    <a:pt x="0" y="70"/>
                    <a:pt x="0" y="70"/>
                  </a:cubicBezTo>
                  <a:cubicBezTo>
                    <a:pt x="0" y="32"/>
                    <a:pt x="32" y="0"/>
                    <a:pt x="70" y="0"/>
                  </a:cubicBezTo>
                  <a:cubicBezTo>
                    <a:pt x="70" y="0"/>
                    <a:pt x="70" y="0"/>
                    <a:pt x="70" y="0"/>
                  </a:cubicBezTo>
                  <a:cubicBezTo>
                    <a:pt x="109" y="0"/>
                    <a:pt x="141" y="32"/>
                    <a:pt x="141" y="70"/>
                  </a:cubicBezTo>
                  <a:cubicBezTo>
                    <a:pt x="141" y="72"/>
                    <a:pt x="141" y="72"/>
                    <a:pt x="141" y="72"/>
                  </a:cubicBezTo>
                  <a:cubicBezTo>
                    <a:pt x="141" y="110"/>
                    <a:pt x="109" y="142"/>
                    <a:pt x="70" y="142"/>
                  </a:cubicBezTo>
                  <a:cubicBezTo>
                    <a:pt x="70" y="142"/>
                    <a:pt x="70" y="142"/>
                    <a:pt x="70" y="142"/>
                  </a:cubicBezTo>
                  <a:cubicBezTo>
                    <a:pt x="32" y="142"/>
                    <a:pt x="0" y="110"/>
                    <a:pt x="0" y="7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a typeface="+mn-ea"/>
              </a:endParaRPr>
            </a:p>
          </p:txBody>
        </p:sp>
      </p:grpSp>
    </p:spTree>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6#本节概述和学习目标(可选)">
    <p:spTree>
      <p:nvGrpSpPr>
        <p:cNvPr id="1" name=""/>
        <p:cNvGrpSpPr/>
        <p:nvPr/>
      </p:nvGrpSpPr>
      <p:grpSpPr>
        <a:xfrm>
          <a:off x="0" y="0"/>
          <a:ext cx="0" cy="0"/>
          <a:chOff x="0" y="0"/>
          <a:chExt cx="0" cy="0"/>
        </a:xfrm>
      </p:grpSpPr>
      <p:sp>
        <p:nvSpPr>
          <p:cNvPr id="7" name="内容占位符 6"/>
          <p:cNvSpPr>
            <a:spLocks noGrp="1"/>
          </p:cNvSpPr>
          <p:nvPr>
            <p:ph sz="quarter" idx="10"/>
          </p:nvPr>
        </p:nvSpPr>
        <p:spPr>
          <a:xfrm>
            <a:off x="912285" y="1233487"/>
            <a:ext cx="10560049" cy="4680000"/>
          </a:xfrm>
        </p:spPr>
        <p:txBody>
          <a:bodyPr/>
          <a:lstStyle>
            <a:lvl1pPr algn="just">
              <a:defRPr>
                <a:latin typeface="+mn-ea"/>
                <a:ea typeface="+mn-ea"/>
                <a:cs typeface="Arial" panose="020B0604020202020204" pitchFamily="34" charset="0"/>
              </a:defRPr>
            </a:lvl1pPr>
            <a:lvl2pPr algn="just">
              <a:defRPr>
                <a:latin typeface="+mn-ea"/>
                <a:ea typeface="+mn-ea"/>
                <a:cs typeface="Arial" panose="020B0604020202020204" pitchFamily="34" charset="0"/>
              </a:defRPr>
            </a:lvl2pPr>
            <a:lvl3pPr algn="just">
              <a:defRPr>
                <a:latin typeface="+mn-ea"/>
                <a:ea typeface="+mn-ea"/>
                <a:cs typeface="Arial" panose="020B0604020202020204" pitchFamily="34" charset="0"/>
              </a:defRPr>
            </a:lvl3pPr>
            <a:lvl4pPr algn="just">
              <a:defRPr>
                <a:latin typeface="+mn-ea"/>
                <a:ea typeface="+mn-ea"/>
                <a:cs typeface="Arial" panose="020B0604020202020204" pitchFamily="34" charset="0"/>
              </a:defRPr>
            </a:lvl4pPr>
            <a:lvl5pPr algn="just">
              <a:defRPr>
                <a:latin typeface="+mn-ea"/>
                <a:ea typeface="+mn-ea"/>
                <a:cs typeface="Arial" panose="020B0604020202020204" pitchFamily="34" charset="0"/>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6" name="TextBox 10"/>
          <p:cNvSpPr txBox="1"/>
          <p:nvPr userDrawn="1"/>
        </p:nvSpPr>
        <p:spPr bwMode="auto">
          <a:xfrm>
            <a:off x="1595500" y="408779"/>
            <a:ext cx="9829738" cy="639559"/>
          </a:xfrm>
          <a:prstGeom prst="rect">
            <a:avLst/>
          </a:prstGeom>
          <a:noFill/>
          <a:ln w="9525">
            <a:noFill/>
            <a:miter lim="800000"/>
          </a:ln>
        </p:spPr>
        <p:txBody>
          <a:bodyPr wrap="square" lIns="99980" tIns="49987" rIns="99980" bIns="49987" rtlCol="0">
            <a:spAutoFit/>
          </a:bodyPr>
          <a:lstStyle/>
          <a:p>
            <a:pPr defTabSz="1001395" eaLnBrk="0" hangingPunct="0"/>
            <a:r>
              <a:rPr lang="zh-CN" altLang="en-US" sz="3500" b="1" dirty="0" smtClean="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rPr>
              <a:t>本节概述和学习目标</a:t>
            </a:r>
            <a:endParaRPr lang="zh-CN" altLang="en-US" sz="3500" b="1" dirty="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0"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11" name="组合 10"/>
          <p:cNvGrpSpPr/>
          <p:nvPr userDrawn="1"/>
        </p:nvGrpSpPr>
        <p:grpSpPr>
          <a:xfrm>
            <a:off x="587388" y="505779"/>
            <a:ext cx="374708" cy="445558"/>
            <a:chOff x="-1647825" y="2492375"/>
            <a:chExt cx="1947863" cy="2316163"/>
          </a:xfrm>
          <a:solidFill>
            <a:schemeClr val="bg1"/>
          </a:solidFill>
        </p:grpSpPr>
        <p:sp>
          <p:nvSpPr>
            <p:cNvPr id="12"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3"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Tree>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5#目录">
    <p:spTree>
      <p:nvGrpSpPr>
        <p:cNvPr id="1" name=""/>
        <p:cNvGrpSpPr/>
        <p:nvPr/>
      </p:nvGrpSpPr>
      <p:grpSpPr>
        <a:xfrm>
          <a:off x="0" y="0"/>
          <a:ext cx="0" cy="0"/>
          <a:chOff x="0" y="0"/>
          <a:chExt cx="0" cy="0"/>
        </a:xfrm>
      </p:grpSpPr>
      <p:sp>
        <p:nvSpPr>
          <p:cNvPr id="8" name="文本占位符 6"/>
          <p:cNvSpPr>
            <a:spLocks noGrp="1"/>
          </p:cNvSpPr>
          <p:nvPr>
            <p:ph type="body" sz="quarter" idx="10" hasCustomPrompt="1"/>
          </p:nvPr>
        </p:nvSpPr>
        <p:spPr>
          <a:xfrm>
            <a:off x="912283" y="1233487"/>
            <a:ext cx="10558800" cy="4680000"/>
          </a:xfrm>
        </p:spPr>
        <p:txBody>
          <a:bodyPr/>
          <a:lstStyle>
            <a:lvl1pPr marL="457200" marR="0" indent="-457200" algn="just" defTabSz="802005" rtl="0" eaLnBrk="1" fontAlgn="base" latinLnBrk="0" hangingPunct="1">
              <a:lnSpc>
                <a:spcPct val="140000"/>
              </a:lnSpc>
              <a:spcBef>
                <a:spcPct val="30000"/>
              </a:spcBef>
              <a:spcAft>
                <a:spcPct val="0"/>
              </a:spcAft>
              <a:buClr>
                <a:schemeClr val="tx1"/>
              </a:buClr>
              <a:buSzPct val="100000"/>
              <a:buFont typeface="+mj-lt"/>
              <a:buAutoNum type="arabicPeriod"/>
              <a:defRPr>
                <a:latin typeface="+mn-ea"/>
                <a:ea typeface="+mn-ea"/>
                <a:cs typeface="Arial" panose="020B0604020202020204" pitchFamily="34" charset="0"/>
              </a:defRPr>
            </a:lvl1pPr>
            <a:lvl2pPr>
              <a:buFont typeface="Wingdings" panose="05000000000000000000" pitchFamily="2" charset="2"/>
              <a:buChar char="p"/>
              <a:defRPr/>
            </a:lvl2pPr>
            <a:lvl3pPr>
              <a:defRPr/>
            </a:lvl3pPr>
            <a:lvl5pPr>
              <a:buNone/>
              <a:defRPr/>
            </a:lvl5pPr>
          </a:lstStyle>
          <a:p>
            <a:pPr marL="457200" indent="-457200">
              <a:buSzPct val="100000"/>
              <a:buFont typeface="+mj-lt"/>
              <a:buAutoNum type="arabicPeriod"/>
            </a:pPr>
            <a:r>
              <a:rPr lang="zh-CN" altLang="en-US" dirty="0"/>
              <a:t>一级目录一</a:t>
            </a:r>
            <a:endParaRPr lang="en-US" altLang="zh-CN" dirty="0"/>
          </a:p>
          <a:p>
            <a:pPr marL="457200" indent="-457200">
              <a:buSzPct val="100000"/>
              <a:buFont typeface="+mj-lt"/>
              <a:buAutoNum type="arabicPeriod"/>
            </a:pPr>
            <a:r>
              <a:rPr lang="zh-CN" altLang="en-US" dirty="0"/>
              <a:t>一级目录二</a:t>
            </a:r>
            <a:endParaRPr lang="en-US" altLang="zh-CN" dirty="0"/>
          </a:p>
          <a:p>
            <a:pPr marL="457200" indent="-457200">
              <a:buSzPct val="100000"/>
              <a:buFont typeface="+mj-lt"/>
              <a:buAutoNum type="arabicPeriod"/>
            </a:pPr>
            <a:r>
              <a:rPr lang="zh-CN" altLang="en-US" dirty="0"/>
              <a:t>一级目录三</a:t>
            </a:r>
            <a:endParaRPr lang="en-US" altLang="zh-CN" dirty="0"/>
          </a:p>
          <a:p>
            <a:pPr marL="457200" indent="-457200">
              <a:buSzPct val="100000"/>
              <a:buFont typeface="+mj-lt"/>
              <a:buAutoNum type="arabicPeriod"/>
            </a:pPr>
            <a:r>
              <a:rPr lang="zh-CN" altLang="en-US" dirty="0"/>
              <a:t>一级目录四</a:t>
            </a:r>
            <a:endParaRPr lang="en-US" altLang="zh-CN" dirty="0"/>
          </a:p>
          <a:p>
            <a:endParaRPr lang="zh-CN" altLang="en-US" dirty="0"/>
          </a:p>
        </p:txBody>
      </p:sp>
      <p:sp>
        <p:nvSpPr>
          <p:cNvPr id="6" name="TextBox 10"/>
          <p:cNvSpPr txBox="1"/>
          <p:nvPr userDrawn="1"/>
        </p:nvSpPr>
        <p:spPr bwMode="auto">
          <a:xfrm>
            <a:off x="1595500" y="408779"/>
            <a:ext cx="1665402" cy="639559"/>
          </a:xfrm>
          <a:prstGeom prst="rect">
            <a:avLst/>
          </a:prstGeom>
          <a:noFill/>
          <a:ln w="9525">
            <a:noFill/>
            <a:miter lim="800000"/>
          </a:ln>
        </p:spPr>
        <p:txBody>
          <a:bodyPr wrap="square" lIns="99980" tIns="49987" rIns="99980" bIns="49987" rtlCol="0">
            <a:spAutoFit/>
          </a:bodyPr>
          <a:lstStyle/>
          <a:p>
            <a:pPr defTabSz="1001395" eaLnBrk="0" hangingPunct="0"/>
            <a:r>
              <a:rPr lang="zh-CN" altLang="en-US" sz="3500" b="1" dirty="0" smtClean="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rPr>
              <a:t>目录</a:t>
            </a:r>
            <a:endParaRPr lang="zh-CN" altLang="en-US" sz="3500" b="1" dirty="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7"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9"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10" name="组合 9"/>
          <p:cNvGrpSpPr/>
          <p:nvPr userDrawn="1"/>
        </p:nvGrpSpPr>
        <p:grpSpPr>
          <a:xfrm>
            <a:off x="587388" y="515379"/>
            <a:ext cx="358335" cy="426359"/>
            <a:chOff x="3295650" y="230188"/>
            <a:chExt cx="936625" cy="1114426"/>
          </a:xfrm>
          <a:solidFill>
            <a:schemeClr val="bg1"/>
          </a:solidFill>
        </p:grpSpPr>
        <p:sp>
          <p:nvSpPr>
            <p:cNvPr id="11" name="Rectangle 16"/>
            <p:cNvSpPr>
              <a:spLocks noChangeArrowheads="1"/>
            </p:cNvSpPr>
            <p:nvPr/>
          </p:nvSpPr>
          <p:spPr bwMode="auto">
            <a:xfrm>
              <a:off x="3959225" y="876301"/>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3" name="Rectangle 17"/>
            <p:cNvSpPr>
              <a:spLocks noChangeArrowheads="1"/>
            </p:cNvSpPr>
            <p:nvPr/>
          </p:nvSpPr>
          <p:spPr bwMode="auto">
            <a:xfrm>
              <a:off x="3959225" y="777876"/>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4" name="Rectangle 18"/>
            <p:cNvSpPr>
              <a:spLocks noChangeArrowheads="1"/>
            </p:cNvSpPr>
            <p:nvPr/>
          </p:nvSpPr>
          <p:spPr bwMode="auto">
            <a:xfrm>
              <a:off x="3959225" y="677863"/>
              <a:ext cx="182563"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5" name="Rectangle 19"/>
            <p:cNvSpPr>
              <a:spLocks noChangeArrowheads="1"/>
            </p:cNvSpPr>
            <p:nvPr/>
          </p:nvSpPr>
          <p:spPr bwMode="auto">
            <a:xfrm>
              <a:off x="3959225" y="582613"/>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6" name="Rectangle 20"/>
            <p:cNvSpPr>
              <a:spLocks noChangeArrowheads="1"/>
            </p:cNvSpPr>
            <p:nvPr/>
          </p:nvSpPr>
          <p:spPr bwMode="auto">
            <a:xfrm>
              <a:off x="3676650" y="1101726"/>
              <a:ext cx="469900"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7" name="Rectangle 21"/>
            <p:cNvSpPr>
              <a:spLocks noChangeArrowheads="1"/>
            </p:cNvSpPr>
            <p:nvPr/>
          </p:nvSpPr>
          <p:spPr bwMode="auto">
            <a:xfrm>
              <a:off x="3676650" y="1198563"/>
              <a:ext cx="469900"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8" name="Freeform 22"/>
            <p:cNvSpPr/>
            <p:nvPr/>
          </p:nvSpPr>
          <p:spPr bwMode="auto">
            <a:xfrm>
              <a:off x="3590925" y="482601"/>
              <a:ext cx="641350" cy="862013"/>
            </a:xfrm>
            <a:custGeom>
              <a:avLst/>
              <a:gdLst>
                <a:gd name="T0" fmla="*/ 229 w 404"/>
                <a:gd name="T1" fmla="*/ 0 h 543"/>
                <a:gd name="T2" fmla="*/ 229 w 404"/>
                <a:gd name="T3" fmla="*/ 30 h 543"/>
                <a:gd name="T4" fmla="*/ 373 w 404"/>
                <a:gd name="T5" fmla="*/ 30 h 543"/>
                <a:gd name="T6" fmla="*/ 373 w 404"/>
                <a:gd name="T7" fmla="*/ 513 h 543"/>
                <a:gd name="T8" fmla="*/ 33 w 404"/>
                <a:gd name="T9" fmla="*/ 513 h 543"/>
                <a:gd name="T10" fmla="*/ 31 w 404"/>
                <a:gd name="T11" fmla="*/ 387 h 543"/>
                <a:gd name="T12" fmla="*/ 0 w 404"/>
                <a:gd name="T13" fmla="*/ 387 h 543"/>
                <a:gd name="T14" fmla="*/ 0 w 404"/>
                <a:gd name="T15" fmla="*/ 543 h 543"/>
                <a:gd name="T16" fmla="*/ 404 w 404"/>
                <a:gd name="T17" fmla="*/ 543 h 543"/>
                <a:gd name="T18" fmla="*/ 404 w 404"/>
                <a:gd name="T19" fmla="*/ 0 h 543"/>
                <a:gd name="T20" fmla="*/ 229 w 404"/>
                <a:gd name="T21" fmla="*/ 0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4" h="543">
                  <a:moveTo>
                    <a:pt x="229" y="0"/>
                  </a:moveTo>
                  <a:lnTo>
                    <a:pt x="229" y="30"/>
                  </a:lnTo>
                  <a:lnTo>
                    <a:pt x="373" y="30"/>
                  </a:lnTo>
                  <a:lnTo>
                    <a:pt x="373" y="513"/>
                  </a:lnTo>
                  <a:lnTo>
                    <a:pt x="33" y="513"/>
                  </a:lnTo>
                  <a:lnTo>
                    <a:pt x="31" y="387"/>
                  </a:lnTo>
                  <a:lnTo>
                    <a:pt x="0" y="387"/>
                  </a:lnTo>
                  <a:lnTo>
                    <a:pt x="0" y="543"/>
                  </a:lnTo>
                  <a:lnTo>
                    <a:pt x="404" y="543"/>
                  </a:lnTo>
                  <a:lnTo>
                    <a:pt x="404" y="0"/>
                  </a:lnTo>
                  <a:lnTo>
                    <a:pt x="229"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9" name="Rectangle 23"/>
            <p:cNvSpPr>
              <a:spLocks noChangeArrowheads="1"/>
            </p:cNvSpPr>
            <p:nvPr/>
          </p:nvSpPr>
          <p:spPr bwMode="auto">
            <a:xfrm>
              <a:off x="3959225" y="989013"/>
              <a:ext cx="182563"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0" name="Freeform 24"/>
            <p:cNvSpPr>
              <a:spLocks noEditPoints="1"/>
            </p:cNvSpPr>
            <p:nvPr/>
          </p:nvSpPr>
          <p:spPr bwMode="auto">
            <a:xfrm>
              <a:off x="3295650" y="230188"/>
              <a:ext cx="639763" cy="852488"/>
            </a:xfrm>
            <a:custGeom>
              <a:avLst/>
              <a:gdLst>
                <a:gd name="T0" fmla="*/ 403 w 403"/>
                <a:gd name="T1" fmla="*/ 0 h 537"/>
                <a:gd name="T2" fmla="*/ 0 w 403"/>
                <a:gd name="T3" fmla="*/ 0 h 537"/>
                <a:gd name="T4" fmla="*/ 0 w 403"/>
                <a:gd name="T5" fmla="*/ 447 h 537"/>
                <a:gd name="T6" fmla="*/ 92 w 403"/>
                <a:gd name="T7" fmla="*/ 537 h 537"/>
                <a:gd name="T8" fmla="*/ 403 w 403"/>
                <a:gd name="T9" fmla="*/ 537 h 537"/>
                <a:gd name="T10" fmla="*/ 403 w 403"/>
                <a:gd name="T11" fmla="*/ 0 h 537"/>
                <a:gd name="T12" fmla="*/ 373 w 403"/>
                <a:gd name="T13" fmla="*/ 508 h 537"/>
                <a:gd name="T14" fmla="*/ 108 w 403"/>
                <a:gd name="T15" fmla="*/ 508 h 537"/>
                <a:gd name="T16" fmla="*/ 108 w 403"/>
                <a:gd name="T17" fmla="*/ 433 h 537"/>
                <a:gd name="T18" fmla="*/ 30 w 403"/>
                <a:gd name="T19" fmla="*/ 433 h 537"/>
                <a:gd name="T20" fmla="*/ 30 w 403"/>
                <a:gd name="T21" fmla="*/ 31 h 537"/>
                <a:gd name="T22" fmla="*/ 373 w 403"/>
                <a:gd name="T23" fmla="*/ 31 h 537"/>
                <a:gd name="T24" fmla="*/ 373 w 403"/>
                <a:gd name="T25" fmla="*/ 508 h 5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3" h="537">
                  <a:moveTo>
                    <a:pt x="403" y="0"/>
                  </a:moveTo>
                  <a:lnTo>
                    <a:pt x="0" y="0"/>
                  </a:lnTo>
                  <a:lnTo>
                    <a:pt x="0" y="447"/>
                  </a:lnTo>
                  <a:lnTo>
                    <a:pt x="92" y="537"/>
                  </a:lnTo>
                  <a:lnTo>
                    <a:pt x="403" y="537"/>
                  </a:lnTo>
                  <a:lnTo>
                    <a:pt x="403" y="0"/>
                  </a:lnTo>
                  <a:close/>
                  <a:moveTo>
                    <a:pt x="373" y="508"/>
                  </a:moveTo>
                  <a:lnTo>
                    <a:pt x="108" y="508"/>
                  </a:lnTo>
                  <a:lnTo>
                    <a:pt x="108" y="433"/>
                  </a:lnTo>
                  <a:lnTo>
                    <a:pt x="30" y="433"/>
                  </a:lnTo>
                  <a:lnTo>
                    <a:pt x="30" y="31"/>
                  </a:lnTo>
                  <a:lnTo>
                    <a:pt x="373" y="31"/>
                  </a:lnTo>
                  <a:lnTo>
                    <a:pt x="373" y="50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1" name="Rectangle 25"/>
            <p:cNvSpPr>
              <a:spLocks noChangeArrowheads="1"/>
            </p:cNvSpPr>
            <p:nvPr/>
          </p:nvSpPr>
          <p:spPr bwMode="auto">
            <a:xfrm>
              <a:off x="3441700" y="376238"/>
              <a:ext cx="176213" cy="3238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2" name="Rectangle 26"/>
            <p:cNvSpPr>
              <a:spLocks noChangeArrowheads="1"/>
            </p:cNvSpPr>
            <p:nvPr/>
          </p:nvSpPr>
          <p:spPr bwMode="auto">
            <a:xfrm>
              <a:off x="3411538" y="755651"/>
              <a:ext cx="438150" cy="460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3" name="Rectangle 27"/>
            <p:cNvSpPr>
              <a:spLocks noChangeArrowheads="1"/>
            </p:cNvSpPr>
            <p:nvPr/>
          </p:nvSpPr>
          <p:spPr bwMode="auto">
            <a:xfrm>
              <a:off x="3670300" y="565151"/>
              <a:ext cx="179388"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4" name="Rectangle 28"/>
            <p:cNvSpPr>
              <a:spLocks noChangeArrowheads="1"/>
            </p:cNvSpPr>
            <p:nvPr/>
          </p:nvSpPr>
          <p:spPr bwMode="auto">
            <a:xfrm>
              <a:off x="3670300" y="658813"/>
              <a:ext cx="179388" cy="412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5" name="Rectangle 29"/>
            <p:cNvSpPr>
              <a:spLocks noChangeArrowheads="1"/>
            </p:cNvSpPr>
            <p:nvPr/>
          </p:nvSpPr>
          <p:spPr bwMode="auto">
            <a:xfrm>
              <a:off x="3670300" y="471488"/>
              <a:ext cx="179388"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6" name="Rectangle 30"/>
            <p:cNvSpPr>
              <a:spLocks noChangeArrowheads="1"/>
            </p:cNvSpPr>
            <p:nvPr/>
          </p:nvSpPr>
          <p:spPr bwMode="auto">
            <a:xfrm>
              <a:off x="3670300" y="376238"/>
              <a:ext cx="179388" cy="412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7" name="Rectangle 31"/>
            <p:cNvSpPr>
              <a:spLocks noChangeArrowheads="1"/>
            </p:cNvSpPr>
            <p:nvPr/>
          </p:nvSpPr>
          <p:spPr bwMode="auto">
            <a:xfrm>
              <a:off x="3411538" y="842963"/>
              <a:ext cx="438150"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29" name="Freeform 6"/>
          <p:cNvSpPr/>
          <p:nvPr userDrawn="1"/>
        </p:nvSpPr>
        <p:spPr bwMode="auto">
          <a:xfrm>
            <a:off x="3213039" y="296368"/>
            <a:ext cx="8978961" cy="864888"/>
          </a:xfrm>
          <a:custGeom>
            <a:avLst/>
            <a:gdLst>
              <a:gd name="T0" fmla="*/ 6409 w 6533"/>
              <a:gd name="T1" fmla="*/ 0 h 617"/>
              <a:gd name="T2" fmla="*/ 0 w 6533"/>
              <a:gd name="T3" fmla="*/ 0 h 617"/>
              <a:gd name="T4" fmla="*/ 126 w 6533"/>
              <a:gd name="T5" fmla="*/ 310 h 617"/>
              <a:gd name="T6" fmla="*/ 0 w 6533"/>
              <a:gd name="T7" fmla="*/ 617 h 617"/>
              <a:gd name="T8" fmla="*/ 6409 w 6533"/>
              <a:gd name="T9" fmla="*/ 617 h 617"/>
              <a:gd name="T10" fmla="*/ 6533 w 6533"/>
              <a:gd name="T11" fmla="*/ 310 h 617"/>
              <a:gd name="T12" fmla="*/ 6409 w 6533"/>
              <a:gd name="T13" fmla="*/ 0 h 617"/>
              <a:gd name="connsiteX0" fmla="*/ 9810 w 9810"/>
              <a:gd name="connsiteY0" fmla="*/ 0 h 10000"/>
              <a:gd name="connsiteX1" fmla="*/ 0 w 9810"/>
              <a:gd name="connsiteY1" fmla="*/ 0 h 10000"/>
              <a:gd name="connsiteX2" fmla="*/ 193 w 9810"/>
              <a:gd name="connsiteY2" fmla="*/ 5024 h 10000"/>
              <a:gd name="connsiteX3" fmla="*/ 0 w 9810"/>
              <a:gd name="connsiteY3" fmla="*/ 10000 h 10000"/>
              <a:gd name="connsiteX4" fmla="*/ 9810 w 9810"/>
              <a:gd name="connsiteY4" fmla="*/ 10000 h 10000"/>
              <a:gd name="connsiteX5" fmla="*/ 7589 w 9810"/>
              <a:gd name="connsiteY5" fmla="*/ 5574 h 10000"/>
              <a:gd name="connsiteX6" fmla="*/ 9810 w 9810"/>
              <a:gd name="connsiteY6" fmla="*/ 0 h 10000"/>
              <a:gd name="connsiteX0-1" fmla="*/ 7021 w 10000"/>
              <a:gd name="connsiteY0-2" fmla="*/ 0 h 10000"/>
              <a:gd name="connsiteX1-3" fmla="*/ 0 w 10000"/>
              <a:gd name="connsiteY1-4" fmla="*/ 0 h 10000"/>
              <a:gd name="connsiteX2-5" fmla="*/ 197 w 10000"/>
              <a:gd name="connsiteY2-6" fmla="*/ 5024 h 10000"/>
              <a:gd name="connsiteX3-7" fmla="*/ 0 w 10000"/>
              <a:gd name="connsiteY3-8" fmla="*/ 10000 h 10000"/>
              <a:gd name="connsiteX4-9" fmla="*/ 10000 w 10000"/>
              <a:gd name="connsiteY4-10" fmla="*/ 10000 h 10000"/>
              <a:gd name="connsiteX5-11" fmla="*/ 7736 w 10000"/>
              <a:gd name="connsiteY5-12" fmla="*/ 5574 h 10000"/>
              <a:gd name="connsiteX6-13" fmla="*/ 7021 w 10000"/>
              <a:gd name="connsiteY6-14" fmla="*/ 0 h 10000"/>
              <a:gd name="connsiteX0-15" fmla="*/ 7021 w 7736"/>
              <a:gd name="connsiteY0-16" fmla="*/ 0 h 10038"/>
              <a:gd name="connsiteX1-17" fmla="*/ 0 w 7736"/>
              <a:gd name="connsiteY1-18" fmla="*/ 0 h 10038"/>
              <a:gd name="connsiteX2-19" fmla="*/ 197 w 7736"/>
              <a:gd name="connsiteY2-20" fmla="*/ 5024 h 10038"/>
              <a:gd name="connsiteX3-21" fmla="*/ 0 w 7736"/>
              <a:gd name="connsiteY3-22" fmla="*/ 10000 h 10038"/>
              <a:gd name="connsiteX4-23" fmla="*/ 7017 w 7736"/>
              <a:gd name="connsiteY4-24" fmla="*/ 10038 h 10038"/>
              <a:gd name="connsiteX5-25" fmla="*/ 7736 w 7736"/>
              <a:gd name="connsiteY5-26" fmla="*/ 5574 h 10038"/>
              <a:gd name="connsiteX6-27" fmla="*/ 7021 w 7736"/>
              <a:gd name="connsiteY6-28" fmla="*/ 0 h 10038"/>
              <a:gd name="connsiteX0-29" fmla="*/ 9076 w 9316"/>
              <a:gd name="connsiteY0-30" fmla="*/ 0 h 10000"/>
              <a:gd name="connsiteX1-31" fmla="*/ 0 w 9316"/>
              <a:gd name="connsiteY1-32" fmla="*/ 0 h 10000"/>
              <a:gd name="connsiteX2-33" fmla="*/ 255 w 9316"/>
              <a:gd name="connsiteY2-34" fmla="*/ 5005 h 10000"/>
              <a:gd name="connsiteX3-35" fmla="*/ 0 w 9316"/>
              <a:gd name="connsiteY3-36" fmla="*/ 9962 h 10000"/>
              <a:gd name="connsiteX4-37" fmla="*/ 9071 w 9316"/>
              <a:gd name="connsiteY4-38" fmla="*/ 10000 h 10000"/>
              <a:gd name="connsiteX5-39" fmla="*/ 9316 w 9316"/>
              <a:gd name="connsiteY5-40" fmla="*/ 5668 h 10000"/>
              <a:gd name="connsiteX6-41" fmla="*/ 9076 w 9316"/>
              <a:gd name="connsiteY6-42" fmla="*/ 0 h 10000"/>
              <a:gd name="connsiteX0-43" fmla="*/ 9742 w 10000"/>
              <a:gd name="connsiteY0-44" fmla="*/ 0 h 10000"/>
              <a:gd name="connsiteX1-45" fmla="*/ 0 w 10000"/>
              <a:gd name="connsiteY1-46" fmla="*/ 0 h 10000"/>
              <a:gd name="connsiteX2-47" fmla="*/ 274 w 10000"/>
              <a:gd name="connsiteY2-48" fmla="*/ 5005 h 10000"/>
              <a:gd name="connsiteX3-49" fmla="*/ 0 w 10000"/>
              <a:gd name="connsiteY3-50" fmla="*/ 9962 h 10000"/>
              <a:gd name="connsiteX4-51" fmla="*/ 9737 w 10000"/>
              <a:gd name="connsiteY4-52" fmla="*/ 10000 h 10000"/>
              <a:gd name="connsiteX5-53" fmla="*/ 10000 w 10000"/>
              <a:gd name="connsiteY5-54" fmla="*/ 5668 h 10000"/>
              <a:gd name="connsiteX6-55" fmla="*/ 9742 w 10000"/>
              <a:gd name="connsiteY6-56" fmla="*/ 0 h 10000"/>
              <a:gd name="connsiteX0-57" fmla="*/ 9742 w 9877"/>
              <a:gd name="connsiteY0-58" fmla="*/ 0 h 10000"/>
              <a:gd name="connsiteX1-59" fmla="*/ 0 w 9877"/>
              <a:gd name="connsiteY1-60" fmla="*/ 0 h 10000"/>
              <a:gd name="connsiteX2-61" fmla="*/ 274 w 9877"/>
              <a:gd name="connsiteY2-62" fmla="*/ 5005 h 10000"/>
              <a:gd name="connsiteX3-63" fmla="*/ 0 w 9877"/>
              <a:gd name="connsiteY3-64" fmla="*/ 9962 h 10000"/>
              <a:gd name="connsiteX4-65" fmla="*/ 9737 w 9877"/>
              <a:gd name="connsiteY4-66" fmla="*/ 10000 h 10000"/>
              <a:gd name="connsiteX5-67" fmla="*/ 9738 w 9877"/>
              <a:gd name="connsiteY5-68" fmla="*/ 5783 h 10000"/>
              <a:gd name="connsiteX6-69" fmla="*/ 9742 w 9877"/>
              <a:gd name="connsiteY6-70" fmla="*/ 0 h 10000"/>
              <a:gd name="connsiteX0-71" fmla="*/ 9863 w 9991"/>
              <a:gd name="connsiteY0-72" fmla="*/ 0 h 10000"/>
              <a:gd name="connsiteX1-73" fmla="*/ 0 w 9991"/>
              <a:gd name="connsiteY1-74" fmla="*/ 0 h 10000"/>
              <a:gd name="connsiteX2-75" fmla="*/ 277 w 9991"/>
              <a:gd name="connsiteY2-76" fmla="*/ 5005 h 10000"/>
              <a:gd name="connsiteX3-77" fmla="*/ 0 w 9991"/>
              <a:gd name="connsiteY3-78" fmla="*/ 9962 h 10000"/>
              <a:gd name="connsiteX4-79" fmla="*/ 9858 w 9991"/>
              <a:gd name="connsiteY4-80" fmla="*/ 10000 h 10000"/>
              <a:gd name="connsiteX5-81" fmla="*/ 9817 w 9991"/>
              <a:gd name="connsiteY5-82" fmla="*/ 5783 h 10000"/>
              <a:gd name="connsiteX6-83" fmla="*/ 9863 w 9991"/>
              <a:gd name="connsiteY6-84" fmla="*/ 0 h 10000"/>
              <a:gd name="connsiteX0-85" fmla="*/ 9872 w 10014"/>
              <a:gd name="connsiteY0-86" fmla="*/ 0 h 10000"/>
              <a:gd name="connsiteX1-87" fmla="*/ 0 w 10014"/>
              <a:gd name="connsiteY1-88" fmla="*/ 0 h 10000"/>
              <a:gd name="connsiteX2-89" fmla="*/ 277 w 10014"/>
              <a:gd name="connsiteY2-90" fmla="*/ 5005 h 10000"/>
              <a:gd name="connsiteX3-91" fmla="*/ 0 w 10014"/>
              <a:gd name="connsiteY3-92" fmla="*/ 9962 h 10000"/>
              <a:gd name="connsiteX4-93" fmla="*/ 9867 w 10014"/>
              <a:gd name="connsiteY4-94" fmla="*/ 10000 h 10000"/>
              <a:gd name="connsiteX5-95" fmla="*/ 9890 w 10014"/>
              <a:gd name="connsiteY5-96" fmla="*/ 5745 h 10000"/>
              <a:gd name="connsiteX6-97" fmla="*/ 9872 w 10014"/>
              <a:gd name="connsiteY6-98" fmla="*/ 0 h 10000"/>
              <a:gd name="connsiteX0-99" fmla="*/ 9872 w 10030"/>
              <a:gd name="connsiteY0-100" fmla="*/ 0 h 10000"/>
              <a:gd name="connsiteX1-101" fmla="*/ 0 w 10030"/>
              <a:gd name="connsiteY1-102" fmla="*/ 0 h 10000"/>
              <a:gd name="connsiteX2-103" fmla="*/ 277 w 10030"/>
              <a:gd name="connsiteY2-104" fmla="*/ 5005 h 10000"/>
              <a:gd name="connsiteX3-105" fmla="*/ 0 w 10030"/>
              <a:gd name="connsiteY3-106" fmla="*/ 9962 h 10000"/>
              <a:gd name="connsiteX4-107" fmla="*/ 9867 w 10030"/>
              <a:gd name="connsiteY4-108" fmla="*/ 10000 h 10000"/>
              <a:gd name="connsiteX5-109" fmla="*/ 9890 w 10030"/>
              <a:gd name="connsiteY5-110" fmla="*/ 5745 h 10000"/>
              <a:gd name="connsiteX6-111" fmla="*/ 9872 w 10030"/>
              <a:gd name="connsiteY6-112" fmla="*/ 0 h 10000"/>
              <a:gd name="connsiteX0-113" fmla="*/ 9872 w 9921"/>
              <a:gd name="connsiteY0-114" fmla="*/ 0 h 10000"/>
              <a:gd name="connsiteX1-115" fmla="*/ 0 w 9921"/>
              <a:gd name="connsiteY1-116" fmla="*/ 0 h 10000"/>
              <a:gd name="connsiteX2-117" fmla="*/ 277 w 9921"/>
              <a:gd name="connsiteY2-118" fmla="*/ 5005 h 10000"/>
              <a:gd name="connsiteX3-119" fmla="*/ 0 w 9921"/>
              <a:gd name="connsiteY3-120" fmla="*/ 9962 h 10000"/>
              <a:gd name="connsiteX4-121" fmla="*/ 9867 w 9921"/>
              <a:gd name="connsiteY4-122" fmla="*/ 10000 h 10000"/>
              <a:gd name="connsiteX5-123" fmla="*/ 9890 w 9921"/>
              <a:gd name="connsiteY5-124" fmla="*/ 5745 h 10000"/>
              <a:gd name="connsiteX6-125" fmla="*/ 9872 w 9921"/>
              <a:gd name="connsiteY6-126" fmla="*/ 0 h 10000"/>
              <a:gd name="connsiteX0-127" fmla="*/ 9951 w 9974"/>
              <a:gd name="connsiteY0-128" fmla="*/ 0 h 10000"/>
              <a:gd name="connsiteX1-129" fmla="*/ 0 w 9974"/>
              <a:gd name="connsiteY1-130" fmla="*/ 0 h 10000"/>
              <a:gd name="connsiteX2-131" fmla="*/ 279 w 9974"/>
              <a:gd name="connsiteY2-132" fmla="*/ 5005 h 10000"/>
              <a:gd name="connsiteX3-133" fmla="*/ 0 w 9974"/>
              <a:gd name="connsiteY3-134" fmla="*/ 9962 h 10000"/>
              <a:gd name="connsiteX4-135" fmla="*/ 9946 w 9974"/>
              <a:gd name="connsiteY4-136" fmla="*/ 10000 h 10000"/>
              <a:gd name="connsiteX5-137" fmla="*/ 9969 w 9974"/>
              <a:gd name="connsiteY5-138" fmla="*/ 5745 h 10000"/>
              <a:gd name="connsiteX6-139" fmla="*/ 9951 w 9974"/>
              <a:gd name="connsiteY6-140" fmla="*/ 0 h 10000"/>
              <a:gd name="connsiteX0-141" fmla="*/ 9977 w 10001"/>
              <a:gd name="connsiteY0-142" fmla="*/ 0 h 10000"/>
              <a:gd name="connsiteX1-143" fmla="*/ 0 w 10001"/>
              <a:gd name="connsiteY1-144" fmla="*/ 0 h 10000"/>
              <a:gd name="connsiteX2-145" fmla="*/ 280 w 10001"/>
              <a:gd name="connsiteY2-146" fmla="*/ 5005 h 10000"/>
              <a:gd name="connsiteX3-147" fmla="*/ 0 w 10001"/>
              <a:gd name="connsiteY3-148" fmla="*/ 9962 h 10000"/>
              <a:gd name="connsiteX4-149" fmla="*/ 9972 w 10001"/>
              <a:gd name="connsiteY4-150" fmla="*/ 10000 h 10000"/>
              <a:gd name="connsiteX5-151" fmla="*/ 9995 w 10001"/>
              <a:gd name="connsiteY5-152" fmla="*/ 5745 h 10000"/>
              <a:gd name="connsiteX6-153" fmla="*/ 9977 w 10001"/>
              <a:gd name="connsiteY6-154" fmla="*/ 0 h 10000"/>
              <a:gd name="connsiteX0-155" fmla="*/ 9977 w 10001"/>
              <a:gd name="connsiteY0-156" fmla="*/ 0 h 10000"/>
              <a:gd name="connsiteX1-157" fmla="*/ 0 w 10001"/>
              <a:gd name="connsiteY1-158" fmla="*/ 0 h 10000"/>
              <a:gd name="connsiteX2-159" fmla="*/ 280 w 10001"/>
              <a:gd name="connsiteY2-160" fmla="*/ 5005 h 10000"/>
              <a:gd name="connsiteX3-161" fmla="*/ 0 w 10001"/>
              <a:gd name="connsiteY3-162" fmla="*/ 9962 h 10000"/>
              <a:gd name="connsiteX4-163" fmla="*/ 9972 w 10001"/>
              <a:gd name="connsiteY4-164" fmla="*/ 10000 h 10000"/>
              <a:gd name="connsiteX5-165" fmla="*/ 9995 w 10001"/>
              <a:gd name="connsiteY5-166" fmla="*/ 5745 h 10000"/>
              <a:gd name="connsiteX6-167" fmla="*/ 9977 w 10001"/>
              <a:gd name="connsiteY6-168" fmla="*/ 0 h 10000"/>
              <a:gd name="connsiteX0-169" fmla="*/ 9977 w 10001"/>
              <a:gd name="connsiteY0-170" fmla="*/ 0 h 10000"/>
              <a:gd name="connsiteX1-171" fmla="*/ 0 w 10001"/>
              <a:gd name="connsiteY1-172" fmla="*/ 0 h 10000"/>
              <a:gd name="connsiteX2-173" fmla="*/ 280 w 10001"/>
              <a:gd name="connsiteY2-174" fmla="*/ 5005 h 10000"/>
              <a:gd name="connsiteX3-175" fmla="*/ 0 w 10001"/>
              <a:gd name="connsiteY3-176" fmla="*/ 9962 h 10000"/>
              <a:gd name="connsiteX4-177" fmla="*/ 9972 w 10001"/>
              <a:gd name="connsiteY4-178" fmla="*/ 10000 h 10000"/>
              <a:gd name="connsiteX5-179" fmla="*/ 9995 w 10001"/>
              <a:gd name="connsiteY5-180" fmla="*/ 5745 h 10000"/>
              <a:gd name="connsiteX6-181" fmla="*/ 9977 w 10001"/>
              <a:gd name="connsiteY6-182" fmla="*/ 0 h 10000"/>
              <a:gd name="connsiteX0-183" fmla="*/ 9977 w 9995"/>
              <a:gd name="connsiteY0-184" fmla="*/ 0 h 10000"/>
              <a:gd name="connsiteX1-185" fmla="*/ 0 w 9995"/>
              <a:gd name="connsiteY1-186" fmla="*/ 0 h 10000"/>
              <a:gd name="connsiteX2-187" fmla="*/ 280 w 9995"/>
              <a:gd name="connsiteY2-188" fmla="*/ 5005 h 10000"/>
              <a:gd name="connsiteX3-189" fmla="*/ 0 w 9995"/>
              <a:gd name="connsiteY3-190" fmla="*/ 9962 h 10000"/>
              <a:gd name="connsiteX4-191" fmla="*/ 9972 w 9995"/>
              <a:gd name="connsiteY4-192" fmla="*/ 10000 h 10000"/>
              <a:gd name="connsiteX5-193" fmla="*/ 9995 w 9995"/>
              <a:gd name="connsiteY5-194" fmla="*/ 5745 h 10000"/>
              <a:gd name="connsiteX6-195" fmla="*/ 9977 w 9995"/>
              <a:gd name="connsiteY6-196" fmla="*/ 0 h 10000"/>
              <a:gd name="connsiteX0-197" fmla="*/ 9999 w 10000"/>
              <a:gd name="connsiteY0-198" fmla="*/ 0 h 10000"/>
              <a:gd name="connsiteX1-199" fmla="*/ 0 w 10000"/>
              <a:gd name="connsiteY1-200" fmla="*/ 0 h 10000"/>
              <a:gd name="connsiteX2-201" fmla="*/ 280 w 10000"/>
              <a:gd name="connsiteY2-202" fmla="*/ 5005 h 10000"/>
              <a:gd name="connsiteX3-203" fmla="*/ 0 w 10000"/>
              <a:gd name="connsiteY3-204" fmla="*/ 9962 h 10000"/>
              <a:gd name="connsiteX4-205" fmla="*/ 9977 w 10000"/>
              <a:gd name="connsiteY4-206" fmla="*/ 10000 h 10000"/>
              <a:gd name="connsiteX5-207" fmla="*/ 10000 w 10000"/>
              <a:gd name="connsiteY5-208" fmla="*/ 5745 h 10000"/>
              <a:gd name="connsiteX6-209" fmla="*/ 9999 w 10000"/>
              <a:gd name="connsiteY6-210" fmla="*/ 0 h 10000"/>
              <a:gd name="connsiteX0-211" fmla="*/ 9999 w 10004"/>
              <a:gd name="connsiteY0-212" fmla="*/ 0 h 10000"/>
              <a:gd name="connsiteX1-213" fmla="*/ 0 w 10004"/>
              <a:gd name="connsiteY1-214" fmla="*/ 0 h 10000"/>
              <a:gd name="connsiteX2-215" fmla="*/ 280 w 10004"/>
              <a:gd name="connsiteY2-216" fmla="*/ 5005 h 10000"/>
              <a:gd name="connsiteX3-217" fmla="*/ 0 w 10004"/>
              <a:gd name="connsiteY3-218" fmla="*/ 9962 h 10000"/>
              <a:gd name="connsiteX4-219" fmla="*/ 10000 w 10004"/>
              <a:gd name="connsiteY4-220" fmla="*/ 10000 h 10000"/>
              <a:gd name="connsiteX5-221" fmla="*/ 10000 w 10004"/>
              <a:gd name="connsiteY5-222" fmla="*/ 5745 h 10000"/>
              <a:gd name="connsiteX6-223" fmla="*/ 9999 w 10004"/>
              <a:gd name="connsiteY6-224" fmla="*/ 0 h 10000"/>
              <a:gd name="connsiteX0-225" fmla="*/ 9999 w 10000"/>
              <a:gd name="connsiteY0-226" fmla="*/ 0 h 10000"/>
              <a:gd name="connsiteX1-227" fmla="*/ 0 w 10000"/>
              <a:gd name="connsiteY1-228" fmla="*/ 0 h 10000"/>
              <a:gd name="connsiteX2-229" fmla="*/ 280 w 10000"/>
              <a:gd name="connsiteY2-230" fmla="*/ 5005 h 10000"/>
              <a:gd name="connsiteX3-231" fmla="*/ 0 w 10000"/>
              <a:gd name="connsiteY3-232" fmla="*/ 9962 h 10000"/>
              <a:gd name="connsiteX4-233" fmla="*/ 10000 w 10000"/>
              <a:gd name="connsiteY4-234" fmla="*/ 10000 h 10000"/>
              <a:gd name="connsiteX5-235" fmla="*/ 10000 w 10000"/>
              <a:gd name="connsiteY5-236" fmla="*/ 5745 h 10000"/>
              <a:gd name="connsiteX6-237" fmla="*/ 9999 w 10000"/>
              <a:gd name="connsiteY6-238" fmla="*/ 0 h 10000"/>
              <a:gd name="connsiteX0-239" fmla="*/ 14796 w 14796"/>
              <a:gd name="connsiteY0-240" fmla="*/ 0 h 10000"/>
              <a:gd name="connsiteX1-241" fmla="*/ 0 w 14796"/>
              <a:gd name="connsiteY1-242" fmla="*/ 0 h 10000"/>
              <a:gd name="connsiteX2-243" fmla="*/ 280 w 14796"/>
              <a:gd name="connsiteY2-244" fmla="*/ 5005 h 10000"/>
              <a:gd name="connsiteX3-245" fmla="*/ 0 w 14796"/>
              <a:gd name="connsiteY3-246" fmla="*/ 9962 h 10000"/>
              <a:gd name="connsiteX4-247" fmla="*/ 10000 w 14796"/>
              <a:gd name="connsiteY4-248" fmla="*/ 10000 h 10000"/>
              <a:gd name="connsiteX5-249" fmla="*/ 10000 w 14796"/>
              <a:gd name="connsiteY5-250" fmla="*/ 5745 h 10000"/>
              <a:gd name="connsiteX6-251" fmla="*/ 14796 w 14796"/>
              <a:gd name="connsiteY6-252" fmla="*/ 0 h 10000"/>
              <a:gd name="connsiteX0-253" fmla="*/ 14796 w 14796"/>
              <a:gd name="connsiteY0-254" fmla="*/ 0 h 9968"/>
              <a:gd name="connsiteX1-255" fmla="*/ 0 w 14796"/>
              <a:gd name="connsiteY1-256" fmla="*/ 0 h 9968"/>
              <a:gd name="connsiteX2-257" fmla="*/ 280 w 14796"/>
              <a:gd name="connsiteY2-258" fmla="*/ 5005 h 9968"/>
              <a:gd name="connsiteX3-259" fmla="*/ 0 w 14796"/>
              <a:gd name="connsiteY3-260" fmla="*/ 9962 h 9968"/>
              <a:gd name="connsiteX4-261" fmla="*/ 14788 w 14796"/>
              <a:gd name="connsiteY4-262" fmla="*/ 9968 h 9968"/>
              <a:gd name="connsiteX5-263" fmla="*/ 10000 w 14796"/>
              <a:gd name="connsiteY5-264" fmla="*/ 5745 h 9968"/>
              <a:gd name="connsiteX6-265" fmla="*/ 14796 w 14796"/>
              <a:gd name="connsiteY6-266" fmla="*/ 0 h 9968"/>
              <a:gd name="connsiteX0-267" fmla="*/ 10000 w 10000"/>
              <a:gd name="connsiteY0-268" fmla="*/ 0 h 10000"/>
              <a:gd name="connsiteX1-269" fmla="*/ 0 w 10000"/>
              <a:gd name="connsiteY1-270" fmla="*/ 0 h 10000"/>
              <a:gd name="connsiteX2-271" fmla="*/ 189 w 10000"/>
              <a:gd name="connsiteY2-272" fmla="*/ 5021 h 10000"/>
              <a:gd name="connsiteX3-273" fmla="*/ 0 w 10000"/>
              <a:gd name="connsiteY3-274" fmla="*/ 9994 h 10000"/>
              <a:gd name="connsiteX4-275" fmla="*/ 9995 w 10000"/>
              <a:gd name="connsiteY4-276" fmla="*/ 10000 h 10000"/>
              <a:gd name="connsiteX5-277" fmla="*/ 9998 w 10000"/>
              <a:gd name="connsiteY5-278" fmla="*/ 6152 h 10000"/>
              <a:gd name="connsiteX6-279" fmla="*/ 10000 w 10000"/>
              <a:gd name="connsiteY6-280" fmla="*/ 0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0000" h="10000">
                <a:moveTo>
                  <a:pt x="10000" y="0"/>
                </a:moveTo>
                <a:lnTo>
                  <a:pt x="0" y="0"/>
                </a:lnTo>
                <a:cubicBezTo>
                  <a:pt x="62" y="1674"/>
                  <a:pt x="124" y="3347"/>
                  <a:pt x="189" y="5021"/>
                </a:cubicBezTo>
                <a:cubicBezTo>
                  <a:pt x="124" y="6679"/>
                  <a:pt x="62" y="8336"/>
                  <a:pt x="0" y="9994"/>
                </a:cubicBezTo>
                <a:lnTo>
                  <a:pt x="9995" y="10000"/>
                </a:lnTo>
                <a:cubicBezTo>
                  <a:pt x="9993" y="8184"/>
                  <a:pt x="9998" y="8051"/>
                  <a:pt x="9998" y="6152"/>
                </a:cubicBezTo>
                <a:cubicBezTo>
                  <a:pt x="9996" y="3296"/>
                  <a:pt x="10001" y="2674"/>
                  <a:pt x="10000" y="0"/>
                </a:cubicBez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30" name="Freeform 11"/>
          <p:cNvSpPr/>
          <p:nvPr userDrawn="1"/>
        </p:nvSpPr>
        <p:spPr bwMode="auto">
          <a:xfrm>
            <a:off x="310766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8#仅标题">
    <p:spTree>
      <p:nvGrpSpPr>
        <p:cNvPr id="1" name=""/>
        <p:cNvGrpSpPr/>
        <p:nvPr/>
      </p:nvGrpSpPr>
      <p:grpSpPr>
        <a:xfrm>
          <a:off x="0" y="0"/>
          <a:ext cx="0" cy="0"/>
          <a:chOff x="0" y="0"/>
          <a:chExt cx="0" cy="0"/>
        </a:xfrm>
      </p:grpSpPr>
      <p:sp>
        <p:nvSpPr>
          <p:cNvPr id="10"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1"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2" name="Freeform 12"/>
          <p:cNvSpPr>
            <a:spLocks noEditPoints="1"/>
          </p:cNvSpPr>
          <p:nvPr userDrawn="1"/>
        </p:nvSpPr>
        <p:spPr bwMode="auto">
          <a:xfrm>
            <a:off x="479376" y="474075"/>
            <a:ext cx="508162" cy="508967"/>
          </a:xfrm>
          <a:custGeom>
            <a:avLst/>
            <a:gdLst>
              <a:gd name="T0" fmla="*/ 1433 w 2867"/>
              <a:gd name="T1" fmla="*/ 0 h 2867"/>
              <a:gd name="T2" fmla="*/ 0 w 2867"/>
              <a:gd name="T3" fmla="*/ 1433 h 2867"/>
              <a:gd name="T4" fmla="*/ 1433 w 2867"/>
              <a:gd name="T5" fmla="*/ 2867 h 2867"/>
              <a:gd name="T6" fmla="*/ 2867 w 2867"/>
              <a:gd name="T7" fmla="*/ 1433 h 2867"/>
              <a:gd name="T8" fmla="*/ 1433 w 2867"/>
              <a:gd name="T9" fmla="*/ 0 h 2867"/>
              <a:gd name="T10" fmla="*/ 1433 w 2867"/>
              <a:gd name="T11" fmla="*/ 2662 h 2867"/>
              <a:gd name="T12" fmla="*/ 205 w 2867"/>
              <a:gd name="T13" fmla="*/ 1433 h 2867"/>
              <a:gd name="T14" fmla="*/ 1433 w 2867"/>
              <a:gd name="T15" fmla="*/ 205 h 2867"/>
              <a:gd name="T16" fmla="*/ 2662 w 2867"/>
              <a:gd name="T17" fmla="*/ 1433 h 2867"/>
              <a:gd name="T18" fmla="*/ 1433 w 2867"/>
              <a:gd name="T19" fmla="*/ 2662 h 2867"/>
              <a:gd name="T20" fmla="*/ 2336 w 2867"/>
              <a:gd name="T21" fmla="*/ 2066 h 2867"/>
              <a:gd name="T22" fmla="*/ 523 w 2867"/>
              <a:gd name="T23" fmla="*/ 2066 h 2867"/>
              <a:gd name="T24" fmla="*/ 976 w 2867"/>
              <a:gd name="T25" fmla="*/ 1432 h 2867"/>
              <a:gd name="T26" fmla="*/ 1255 w 2867"/>
              <a:gd name="T27" fmla="*/ 1810 h 2867"/>
              <a:gd name="T28" fmla="*/ 1792 w 2867"/>
              <a:gd name="T29" fmla="*/ 1069 h 2867"/>
              <a:gd name="T30" fmla="*/ 2336 w 2867"/>
              <a:gd name="T31" fmla="*/ 2066 h 2867"/>
              <a:gd name="T32" fmla="*/ 704 w 2867"/>
              <a:gd name="T33" fmla="*/ 978 h 2867"/>
              <a:gd name="T34" fmla="*/ 886 w 2867"/>
              <a:gd name="T35" fmla="*/ 797 h 2867"/>
              <a:gd name="T36" fmla="*/ 1067 w 2867"/>
              <a:gd name="T37" fmla="*/ 978 h 2867"/>
              <a:gd name="T38" fmla="*/ 886 w 2867"/>
              <a:gd name="T39" fmla="*/ 1160 h 2867"/>
              <a:gd name="T40" fmla="*/ 704 w 2867"/>
              <a:gd name="T41" fmla="*/ 978 h 2867"/>
              <a:gd name="T42" fmla="*/ 704 w 2867"/>
              <a:gd name="T43" fmla="*/ 978 h 2867"/>
              <a:gd name="T44" fmla="*/ 704 w 2867"/>
              <a:gd name="T45" fmla="*/ 978 h 2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67" h="2867">
                <a:moveTo>
                  <a:pt x="1433" y="0"/>
                </a:moveTo>
                <a:cubicBezTo>
                  <a:pt x="643" y="0"/>
                  <a:pt x="0" y="643"/>
                  <a:pt x="0" y="1433"/>
                </a:cubicBezTo>
                <a:cubicBezTo>
                  <a:pt x="0" y="2224"/>
                  <a:pt x="643" y="2867"/>
                  <a:pt x="1433" y="2867"/>
                </a:cubicBezTo>
                <a:cubicBezTo>
                  <a:pt x="2224" y="2867"/>
                  <a:pt x="2867" y="2224"/>
                  <a:pt x="2867" y="1433"/>
                </a:cubicBezTo>
                <a:cubicBezTo>
                  <a:pt x="2867" y="643"/>
                  <a:pt x="2224" y="0"/>
                  <a:pt x="1433" y="0"/>
                </a:cubicBezTo>
                <a:close/>
                <a:moveTo>
                  <a:pt x="1433" y="2662"/>
                </a:moveTo>
                <a:cubicBezTo>
                  <a:pt x="756" y="2662"/>
                  <a:pt x="205" y="2111"/>
                  <a:pt x="205" y="1433"/>
                </a:cubicBezTo>
                <a:cubicBezTo>
                  <a:pt x="205" y="756"/>
                  <a:pt x="756" y="205"/>
                  <a:pt x="1433" y="205"/>
                </a:cubicBezTo>
                <a:cubicBezTo>
                  <a:pt x="2111" y="205"/>
                  <a:pt x="2662" y="756"/>
                  <a:pt x="2662" y="1433"/>
                </a:cubicBezTo>
                <a:cubicBezTo>
                  <a:pt x="2662" y="2111"/>
                  <a:pt x="2111" y="2662"/>
                  <a:pt x="1433" y="2662"/>
                </a:cubicBezTo>
                <a:close/>
                <a:moveTo>
                  <a:pt x="2336" y="2066"/>
                </a:moveTo>
                <a:cubicBezTo>
                  <a:pt x="523" y="2066"/>
                  <a:pt x="523" y="2066"/>
                  <a:pt x="523" y="2066"/>
                </a:cubicBezTo>
                <a:cubicBezTo>
                  <a:pt x="976" y="1432"/>
                  <a:pt x="976" y="1432"/>
                  <a:pt x="976" y="1432"/>
                </a:cubicBezTo>
                <a:cubicBezTo>
                  <a:pt x="1255" y="1810"/>
                  <a:pt x="1255" y="1810"/>
                  <a:pt x="1255" y="1810"/>
                </a:cubicBezTo>
                <a:cubicBezTo>
                  <a:pt x="1792" y="1069"/>
                  <a:pt x="1792" y="1069"/>
                  <a:pt x="1792" y="1069"/>
                </a:cubicBezTo>
                <a:lnTo>
                  <a:pt x="2336" y="2066"/>
                </a:lnTo>
                <a:close/>
                <a:moveTo>
                  <a:pt x="704" y="978"/>
                </a:moveTo>
                <a:cubicBezTo>
                  <a:pt x="704" y="878"/>
                  <a:pt x="786" y="797"/>
                  <a:pt x="886" y="797"/>
                </a:cubicBezTo>
                <a:cubicBezTo>
                  <a:pt x="986" y="797"/>
                  <a:pt x="1067" y="878"/>
                  <a:pt x="1067" y="978"/>
                </a:cubicBezTo>
                <a:cubicBezTo>
                  <a:pt x="1067" y="1079"/>
                  <a:pt x="986" y="1160"/>
                  <a:pt x="886" y="1160"/>
                </a:cubicBezTo>
                <a:cubicBezTo>
                  <a:pt x="786" y="1160"/>
                  <a:pt x="704" y="1079"/>
                  <a:pt x="704" y="978"/>
                </a:cubicBezTo>
                <a:close/>
                <a:moveTo>
                  <a:pt x="704" y="978"/>
                </a:moveTo>
                <a:cubicBezTo>
                  <a:pt x="704" y="978"/>
                  <a:pt x="704" y="978"/>
                  <a:pt x="704" y="978"/>
                </a:cubicBezTo>
              </a:path>
            </a:pathLst>
          </a:custGeom>
          <a:solidFill>
            <a:schemeClr val="bg1"/>
          </a:solidFill>
          <a:ln>
            <a:noFill/>
          </a:ln>
        </p:spPr>
        <p:txBody>
          <a:bodyPr vert="horz" wrap="square" lIns="91440" tIns="45720" rIns="91440" bIns="45720" numCol="1" anchor="t" anchorCtr="0" compatLnSpc="1"/>
          <a:lstStyle/>
          <a:p>
            <a:endParaRPr lang="zh-CN" altLang="en-US">
              <a:solidFill>
                <a:srgbClr val="000000"/>
              </a:solidFill>
            </a:endParaRPr>
          </a:p>
        </p:txBody>
      </p:sp>
      <p:sp>
        <p:nvSpPr>
          <p:cNvPr id="6"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Tree>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8#仅标题">
    <p:spTree>
      <p:nvGrpSpPr>
        <p:cNvPr id="1" name=""/>
        <p:cNvGrpSpPr/>
        <p:nvPr/>
      </p:nvGrpSpPr>
      <p:grpSpPr>
        <a:xfrm>
          <a:off x="0" y="0"/>
          <a:ext cx="0" cy="0"/>
          <a:chOff x="0" y="0"/>
          <a:chExt cx="0" cy="0"/>
        </a:xfrm>
      </p:grpSpPr>
      <p:sp>
        <p:nvSpPr>
          <p:cNvPr id="10"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1"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2" name="Freeform 12"/>
          <p:cNvSpPr>
            <a:spLocks noEditPoints="1"/>
          </p:cNvSpPr>
          <p:nvPr userDrawn="1"/>
        </p:nvSpPr>
        <p:spPr bwMode="auto">
          <a:xfrm>
            <a:off x="479376" y="474075"/>
            <a:ext cx="508162" cy="508967"/>
          </a:xfrm>
          <a:custGeom>
            <a:avLst/>
            <a:gdLst>
              <a:gd name="T0" fmla="*/ 1433 w 2867"/>
              <a:gd name="T1" fmla="*/ 0 h 2867"/>
              <a:gd name="T2" fmla="*/ 0 w 2867"/>
              <a:gd name="T3" fmla="*/ 1433 h 2867"/>
              <a:gd name="T4" fmla="*/ 1433 w 2867"/>
              <a:gd name="T5" fmla="*/ 2867 h 2867"/>
              <a:gd name="T6" fmla="*/ 2867 w 2867"/>
              <a:gd name="T7" fmla="*/ 1433 h 2867"/>
              <a:gd name="T8" fmla="*/ 1433 w 2867"/>
              <a:gd name="T9" fmla="*/ 0 h 2867"/>
              <a:gd name="T10" fmla="*/ 1433 w 2867"/>
              <a:gd name="T11" fmla="*/ 2662 h 2867"/>
              <a:gd name="T12" fmla="*/ 205 w 2867"/>
              <a:gd name="T13" fmla="*/ 1433 h 2867"/>
              <a:gd name="T14" fmla="*/ 1433 w 2867"/>
              <a:gd name="T15" fmla="*/ 205 h 2867"/>
              <a:gd name="T16" fmla="*/ 2662 w 2867"/>
              <a:gd name="T17" fmla="*/ 1433 h 2867"/>
              <a:gd name="T18" fmla="*/ 1433 w 2867"/>
              <a:gd name="T19" fmla="*/ 2662 h 2867"/>
              <a:gd name="T20" fmla="*/ 2336 w 2867"/>
              <a:gd name="T21" fmla="*/ 2066 h 2867"/>
              <a:gd name="T22" fmla="*/ 523 w 2867"/>
              <a:gd name="T23" fmla="*/ 2066 h 2867"/>
              <a:gd name="T24" fmla="*/ 976 w 2867"/>
              <a:gd name="T25" fmla="*/ 1432 h 2867"/>
              <a:gd name="T26" fmla="*/ 1255 w 2867"/>
              <a:gd name="T27" fmla="*/ 1810 h 2867"/>
              <a:gd name="T28" fmla="*/ 1792 w 2867"/>
              <a:gd name="T29" fmla="*/ 1069 h 2867"/>
              <a:gd name="T30" fmla="*/ 2336 w 2867"/>
              <a:gd name="T31" fmla="*/ 2066 h 2867"/>
              <a:gd name="T32" fmla="*/ 704 w 2867"/>
              <a:gd name="T33" fmla="*/ 978 h 2867"/>
              <a:gd name="T34" fmla="*/ 886 w 2867"/>
              <a:gd name="T35" fmla="*/ 797 h 2867"/>
              <a:gd name="T36" fmla="*/ 1067 w 2867"/>
              <a:gd name="T37" fmla="*/ 978 h 2867"/>
              <a:gd name="T38" fmla="*/ 886 w 2867"/>
              <a:gd name="T39" fmla="*/ 1160 h 2867"/>
              <a:gd name="T40" fmla="*/ 704 w 2867"/>
              <a:gd name="T41" fmla="*/ 978 h 2867"/>
              <a:gd name="T42" fmla="*/ 704 w 2867"/>
              <a:gd name="T43" fmla="*/ 978 h 2867"/>
              <a:gd name="T44" fmla="*/ 704 w 2867"/>
              <a:gd name="T45" fmla="*/ 978 h 2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67" h="2867">
                <a:moveTo>
                  <a:pt x="1433" y="0"/>
                </a:moveTo>
                <a:cubicBezTo>
                  <a:pt x="643" y="0"/>
                  <a:pt x="0" y="643"/>
                  <a:pt x="0" y="1433"/>
                </a:cubicBezTo>
                <a:cubicBezTo>
                  <a:pt x="0" y="2224"/>
                  <a:pt x="643" y="2867"/>
                  <a:pt x="1433" y="2867"/>
                </a:cubicBezTo>
                <a:cubicBezTo>
                  <a:pt x="2224" y="2867"/>
                  <a:pt x="2867" y="2224"/>
                  <a:pt x="2867" y="1433"/>
                </a:cubicBezTo>
                <a:cubicBezTo>
                  <a:pt x="2867" y="643"/>
                  <a:pt x="2224" y="0"/>
                  <a:pt x="1433" y="0"/>
                </a:cubicBezTo>
                <a:close/>
                <a:moveTo>
                  <a:pt x="1433" y="2662"/>
                </a:moveTo>
                <a:cubicBezTo>
                  <a:pt x="756" y="2662"/>
                  <a:pt x="205" y="2111"/>
                  <a:pt x="205" y="1433"/>
                </a:cubicBezTo>
                <a:cubicBezTo>
                  <a:pt x="205" y="756"/>
                  <a:pt x="756" y="205"/>
                  <a:pt x="1433" y="205"/>
                </a:cubicBezTo>
                <a:cubicBezTo>
                  <a:pt x="2111" y="205"/>
                  <a:pt x="2662" y="756"/>
                  <a:pt x="2662" y="1433"/>
                </a:cubicBezTo>
                <a:cubicBezTo>
                  <a:pt x="2662" y="2111"/>
                  <a:pt x="2111" y="2662"/>
                  <a:pt x="1433" y="2662"/>
                </a:cubicBezTo>
                <a:close/>
                <a:moveTo>
                  <a:pt x="2336" y="2066"/>
                </a:moveTo>
                <a:cubicBezTo>
                  <a:pt x="523" y="2066"/>
                  <a:pt x="523" y="2066"/>
                  <a:pt x="523" y="2066"/>
                </a:cubicBezTo>
                <a:cubicBezTo>
                  <a:pt x="976" y="1432"/>
                  <a:pt x="976" y="1432"/>
                  <a:pt x="976" y="1432"/>
                </a:cubicBezTo>
                <a:cubicBezTo>
                  <a:pt x="1255" y="1810"/>
                  <a:pt x="1255" y="1810"/>
                  <a:pt x="1255" y="1810"/>
                </a:cubicBezTo>
                <a:cubicBezTo>
                  <a:pt x="1792" y="1069"/>
                  <a:pt x="1792" y="1069"/>
                  <a:pt x="1792" y="1069"/>
                </a:cubicBezTo>
                <a:lnTo>
                  <a:pt x="2336" y="2066"/>
                </a:lnTo>
                <a:close/>
                <a:moveTo>
                  <a:pt x="704" y="978"/>
                </a:moveTo>
                <a:cubicBezTo>
                  <a:pt x="704" y="878"/>
                  <a:pt x="786" y="797"/>
                  <a:pt x="886" y="797"/>
                </a:cubicBezTo>
                <a:cubicBezTo>
                  <a:pt x="986" y="797"/>
                  <a:pt x="1067" y="878"/>
                  <a:pt x="1067" y="978"/>
                </a:cubicBezTo>
                <a:cubicBezTo>
                  <a:pt x="1067" y="1079"/>
                  <a:pt x="986" y="1160"/>
                  <a:pt x="886" y="1160"/>
                </a:cubicBezTo>
                <a:cubicBezTo>
                  <a:pt x="786" y="1160"/>
                  <a:pt x="704" y="1079"/>
                  <a:pt x="704" y="978"/>
                </a:cubicBezTo>
                <a:close/>
                <a:moveTo>
                  <a:pt x="704" y="978"/>
                </a:moveTo>
                <a:cubicBezTo>
                  <a:pt x="704" y="978"/>
                  <a:pt x="704" y="978"/>
                  <a:pt x="704" y="978"/>
                </a:cubicBezTo>
              </a:path>
            </a:pathLst>
          </a:custGeom>
          <a:solidFill>
            <a:schemeClr val="bg1"/>
          </a:solidFill>
          <a:ln>
            <a:noFill/>
          </a:ln>
        </p:spPr>
        <p:txBody>
          <a:bodyPr vert="horz" wrap="square" lIns="91440" tIns="45720" rIns="91440" bIns="45720" numCol="1" anchor="t" anchorCtr="0" compatLnSpc="1"/>
          <a:lstStyle/>
          <a:p>
            <a:endParaRPr lang="zh-CN" altLang="en-US">
              <a:solidFill>
                <a:srgbClr val="000000"/>
              </a:solidFill>
            </a:endParaRPr>
          </a:p>
        </p:txBody>
      </p:sp>
      <p:sp>
        <p:nvSpPr>
          <p:cNvPr id="6"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Tree>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8#仅标题">
    <p:spTree>
      <p:nvGrpSpPr>
        <p:cNvPr id="1" name=""/>
        <p:cNvGrpSpPr/>
        <p:nvPr/>
      </p:nvGrpSpPr>
      <p:grpSpPr>
        <a:xfrm>
          <a:off x="0" y="0"/>
          <a:ext cx="0" cy="0"/>
          <a:chOff x="0" y="0"/>
          <a:chExt cx="0" cy="0"/>
        </a:xfrm>
      </p:grpSpPr>
      <p:sp>
        <p:nvSpPr>
          <p:cNvPr id="10"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1"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2" name="Freeform 12"/>
          <p:cNvSpPr>
            <a:spLocks noEditPoints="1"/>
          </p:cNvSpPr>
          <p:nvPr userDrawn="1"/>
        </p:nvSpPr>
        <p:spPr bwMode="auto">
          <a:xfrm>
            <a:off x="479376" y="474075"/>
            <a:ext cx="508162" cy="508967"/>
          </a:xfrm>
          <a:custGeom>
            <a:avLst/>
            <a:gdLst>
              <a:gd name="T0" fmla="*/ 1433 w 2867"/>
              <a:gd name="T1" fmla="*/ 0 h 2867"/>
              <a:gd name="T2" fmla="*/ 0 w 2867"/>
              <a:gd name="T3" fmla="*/ 1433 h 2867"/>
              <a:gd name="T4" fmla="*/ 1433 w 2867"/>
              <a:gd name="T5" fmla="*/ 2867 h 2867"/>
              <a:gd name="T6" fmla="*/ 2867 w 2867"/>
              <a:gd name="T7" fmla="*/ 1433 h 2867"/>
              <a:gd name="T8" fmla="*/ 1433 w 2867"/>
              <a:gd name="T9" fmla="*/ 0 h 2867"/>
              <a:gd name="T10" fmla="*/ 1433 w 2867"/>
              <a:gd name="T11" fmla="*/ 2662 h 2867"/>
              <a:gd name="T12" fmla="*/ 205 w 2867"/>
              <a:gd name="T13" fmla="*/ 1433 h 2867"/>
              <a:gd name="T14" fmla="*/ 1433 w 2867"/>
              <a:gd name="T15" fmla="*/ 205 h 2867"/>
              <a:gd name="T16" fmla="*/ 2662 w 2867"/>
              <a:gd name="T17" fmla="*/ 1433 h 2867"/>
              <a:gd name="T18" fmla="*/ 1433 w 2867"/>
              <a:gd name="T19" fmla="*/ 2662 h 2867"/>
              <a:gd name="T20" fmla="*/ 2336 w 2867"/>
              <a:gd name="T21" fmla="*/ 2066 h 2867"/>
              <a:gd name="T22" fmla="*/ 523 w 2867"/>
              <a:gd name="T23" fmla="*/ 2066 h 2867"/>
              <a:gd name="T24" fmla="*/ 976 w 2867"/>
              <a:gd name="T25" fmla="*/ 1432 h 2867"/>
              <a:gd name="T26" fmla="*/ 1255 w 2867"/>
              <a:gd name="T27" fmla="*/ 1810 h 2867"/>
              <a:gd name="T28" fmla="*/ 1792 w 2867"/>
              <a:gd name="T29" fmla="*/ 1069 h 2867"/>
              <a:gd name="T30" fmla="*/ 2336 w 2867"/>
              <a:gd name="T31" fmla="*/ 2066 h 2867"/>
              <a:gd name="T32" fmla="*/ 704 w 2867"/>
              <a:gd name="T33" fmla="*/ 978 h 2867"/>
              <a:gd name="T34" fmla="*/ 886 w 2867"/>
              <a:gd name="T35" fmla="*/ 797 h 2867"/>
              <a:gd name="T36" fmla="*/ 1067 w 2867"/>
              <a:gd name="T37" fmla="*/ 978 h 2867"/>
              <a:gd name="T38" fmla="*/ 886 w 2867"/>
              <a:gd name="T39" fmla="*/ 1160 h 2867"/>
              <a:gd name="T40" fmla="*/ 704 w 2867"/>
              <a:gd name="T41" fmla="*/ 978 h 2867"/>
              <a:gd name="T42" fmla="*/ 704 w 2867"/>
              <a:gd name="T43" fmla="*/ 978 h 2867"/>
              <a:gd name="T44" fmla="*/ 704 w 2867"/>
              <a:gd name="T45" fmla="*/ 978 h 2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67" h="2867">
                <a:moveTo>
                  <a:pt x="1433" y="0"/>
                </a:moveTo>
                <a:cubicBezTo>
                  <a:pt x="643" y="0"/>
                  <a:pt x="0" y="643"/>
                  <a:pt x="0" y="1433"/>
                </a:cubicBezTo>
                <a:cubicBezTo>
                  <a:pt x="0" y="2224"/>
                  <a:pt x="643" y="2867"/>
                  <a:pt x="1433" y="2867"/>
                </a:cubicBezTo>
                <a:cubicBezTo>
                  <a:pt x="2224" y="2867"/>
                  <a:pt x="2867" y="2224"/>
                  <a:pt x="2867" y="1433"/>
                </a:cubicBezTo>
                <a:cubicBezTo>
                  <a:pt x="2867" y="643"/>
                  <a:pt x="2224" y="0"/>
                  <a:pt x="1433" y="0"/>
                </a:cubicBezTo>
                <a:close/>
                <a:moveTo>
                  <a:pt x="1433" y="2662"/>
                </a:moveTo>
                <a:cubicBezTo>
                  <a:pt x="756" y="2662"/>
                  <a:pt x="205" y="2111"/>
                  <a:pt x="205" y="1433"/>
                </a:cubicBezTo>
                <a:cubicBezTo>
                  <a:pt x="205" y="756"/>
                  <a:pt x="756" y="205"/>
                  <a:pt x="1433" y="205"/>
                </a:cubicBezTo>
                <a:cubicBezTo>
                  <a:pt x="2111" y="205"/>
                  <a:pt x="2662" y="756"/>
                  <a:pt x="2662" y="1433"/>
                </a:cubicBezTo>
                <a:cubicBezTo>
                  <a:pt x="2662" y="2111"/>
                  <a:pt x="2111" y="2662"/>
                  <a:pt x="1433" y="2662"/>
                </a:cubicBezTo>
                <a:close/>
                <a:moveTo>
                  <a:pt x="2336" y="2066"/>
                </a:moveTo>
                <a:cubicBezTo>
                  <a:pt x="523" y="2066"/>
                  <a:pt x="523" y="2066"/>
                  <a:pt x="523" y="2066"/>
                </a:cubicBezTo>
                <a:cubicBezTo>
                  <a:pt x="976" y="1432"/>
                  <a:pt x="976" y="1432"/>
                  <a:pt x="976" y="1432"/>
                </a:cubicBezTo>
                <a:cubicBezTo>
                  <a:pt x="1255" y="1810"/>
                  <a:pt x="1255" y="1810"/>
                  <a:pt x="1255" y="1810"/>
                </a:cubicBezTo>
                <a:cubicBezTo>
                  <a:pt x="1792" y="1069"/>
                  <a:pt x="1792" y="1069"/>
                  <a:pt x="1792" y="1069"/>
                </a:cubicBezTo>
                <a:lnTo>
                  <a:pt x="2336" y="2066"/>
                </a:lnTo>
                <a:close/>
                <a:moveTo>
                  <a:pt x="704" y="978"/>
                </a:moveTo>
                <a:cubicBezTo>
                  <a:pt x="704" y="878"/>
                  <a:pt x="786" y="797"/>
                  <a:pt x="886" y="797"/>
                </a:cubicBezTo>
                <a:cubicBezTo>
                  <a:pt x="986" y="797"/>
                  <a:pt x="1067" y="878"/>
                  <a:pt x="1067" y="978"/>
                </a:cubicBezTo>
                <a:cubicBezTo>
                  <a:pt x="1067" y="1079"/>
                  <a:pt x="986" y="1160"/>
                  <a:pt x="886" y="1160"/>
                </a:cubicBezTo>
                <a:cubicBezTo>
                  <a:pt x="786" y="1160"/>
                  <a:pt x="704" y="1079"/>
                  <a:pt x="704" y="978"/>
                </a:cubicBezTo>
                <a:close/>
                <a:moveTo>
                  <a:pt x="704" y="978"/>
                </a:moveTo>
                <a:cubicBezTo>
                  <a:pt x="704" y="978"/>
                  <a:pt x="704" y="978"/>
                  <a:pt x="704" y="978"/>
                </a:cubicBezTo>
              </a:path>
            </a:pathLst>
          </a:custGeom>
          <a:solidFill>
            <a:schemeClr val="bg1"/>
          </a:solidFill>
          <a:ln>
            <a:noFill/>
          </a:ln>
        </p:spPr>
        <p:txBody>
          <a:bodyPr vert="horz" wrap="square" lIns="91440" tIns="45720" rIns="91440" bIns="45720" numCol="1" anchor="t" anchorCtr="0" compatLnSpc="1"/>
          <a:lstStyle/>
          <a:p>
            <a:endParaRPr lang="zh-CN" altLang="en-US">
              <a:solidFill>
                <a:srgbClr val="000000"/>
              </a:solidFill>
            </a:endParaRPr>
          </a:p>
        </p:txBody>
      </p:sp>
      <p:sp>
        <p:nvSpPr>
          <p:cNvPr id="6"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Tree>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8#仅标题">
    <p:spTree>
      <p:nvGrpSpPr>
        <p:cNvPr id="1" name=""/>
        <p:cNvGrpSpPr/>
        <p:nvPr/>
      </p:nvGrpSpPr>
      <p:grpSpPr>
        <a:xfrm>
          <a:off x="0" y="0"/>
          <a:ext cx="0" cy="0"/>
          <a:chOff x="0" y="0"/>
          <a:chExt cx="0" cy="0"/>
        </a:xfrm>
      </p:grpSpPr>
      <p:sp>
        <p:nvSpPr>
          <p:cNvPr id="10"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1"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2" name="Freeform 12"/>
          <p:cNvSpPr>
            <a:spLocks noEditPoints="1"/>
          </p:cNvSpPr>
          <p:nvPr userDrawn="1"/>
        </p:nvSpPr>
        <p:spPr bwMode="auto">
          <a:xfrm>
            <a:off x="479376" y="474075"/>
            <a:ext cx="508162" cy="508967"/>
          </a:xfrm>
          <a:custGeom>
            <a:avLst/>
            <a:gdLst>
              <a:gd name="T0" fmla="*/ 1433 w 2867"/>
              <a:gd name="T1" fmla="*/ 0 h 2867"/>
              <a:gd name="T2" fmla="*/ 0 w 2867"/>
              <a:gd name="T3" fmla="*/ 1433 h 2867"/>
              <a:gd name="T4" fmla="*/ 1433 w 2867"/>
              <a:gd name="T5" fmla="*/ 2867 h 2867"/>
              <a:gd name="T6" fmla="*/ 2867 w 2867"/>
              <a:gd name="T7" fmla="*/ 1433 h 2867"/>
              <a:gd name="T8" fmla="*/ 1433 w 2867"/>
              <a:gd name="T9" fmla="*/ 0 h 2867"/>
              <a:gd name="T10" fmla="*/ 1433 w 2867"/>
              <a:gd name="T11" fmla="*/ 2662 h 2867"/>
              <a:gd name="T12" fmla="*/ 205 w 2867"/>
              <a:gd name="T13" fmla="*/ 1433 h 2867"/>
              <a:gd name="T14" fmla="*/ 1433 w 2867"/>
              <a:gd name="T15" fmla="*/ 205 h 2867"/>
              <a:gd name="T16" fmla="*/ 2662 w 2867"/>
              <a:gd name="T17" fmla="*/ 1433 h 2867"/>
              <a:gd name="T18" fmla="*/ 1433 w 2867"/>
              <a:gd name="T19" fmla="*/ 2662 h 2867"/>
              <a:gd name="T20" fmla="*/ 2336 w 2867"/>
              <a:gd name="T21" fmla="*/ 2066 h 2867"/>
              <a:gd name="T22" fmla="*/ 523 w 2867"/>
              <a:gd name="T23" fmla="*/ 2066 h 2867"/>
              <a:gd name="T24" fmla="*/ 976 w 2867"/>
              <a:gd name="T25" fmla="*/ 1432 h 2867"/>
              <a:gd name="T26" fmla="*/ 1255 w 2867"/>
              <a:gd name="T27" fmla="*/ 1810 h 2867"/>
              <a:gd name="T28" fmla="*/ 1792 w 2867"/>
              <a:gd name="T29" fmla="*/ 1069 h 2867"/>
              <a:gd name="T30" fmla="*/ 2336 w 2867"/>
              <a:gd name="T31" fmla="*/ 2066 h 2867"/>
              <a:gd name="T32" fmla="*/ 704 w 2867"/>
              <a:gd name="T33" fmla="*/ 978 h 2867"/>
              <a:gd name="T34" fmla="*/ 886 w 2867"/>
              <a:gd name="T35" fmla="*/ 797 h 2867"/>
              <a:gd name="T36" fmla="*/ 1067 w 2867"/>
              <a:gd name="T37" fmla="*/ 978 h 2867"/>
              <a:gd name="T38" fmla="*/ 886 w 2867"/>
              <a:gd name="T39" fmla="*/ 1160 h 2867"/>
              <a:gd name="T40" fmla="*/ 704 w 2867"/>
              <a:gd name="T41" fmla="*/ 978 h 2867"/>
              <a:gd name="T42" fmla="*/ 704 w 2867"/>
              <a:gd name="T43" fmla="*/ 978 h 2867"/>
              <a:gd name="T44" fmla="*/ 704 w 2867"/>
              <a:gd name="T45" fmla="*/ 978 h 2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67" h="2867">
                <a:moveTo>
                  <a:pt x="1433" y="0"/>
                </a:moveTo>
                <a:cubicBezTo>
                  <a:pt x="643" y="0"/>
                  <a:pt x="0" y="643"/>
                  <a:pt x="0" y="1433"/>
                </a:cubicBezTo>
                <a:cubicBezTo>
                  <a:pt x="0" y="2224"/>
                  <a:pt x="643" y="2867"/>
                  <a:pt x="1433" y="2867"/>
                </a:cubicBezTo>
                <a:cubicBezTo>
                  <a:pt x="2224" y="2867"/>
                  <a:pt x="2867" y="2224"/>
                  <a:pt x="2867" y="1433"/>
                </a:cubicBezTo>
                <a:cubicBezTo>
                  <a:pt x="2867" y="643"/>
                  <a:pt x="2224" y="0"/>
                  <a:pt x="1433" y="0"/>
                </a:cubicBezTo>
                <a:close/>
                <a:moveTo>
                  <a:pt x="1433" y="2662"/>
                </a:moveTo>
                <a:cubicBezTo>
                  <a:pt x="756" y="2662"/>
                  <a:pt x="205" y="2111"/>
                  <a:pt x="205" y="1433"/>
                </a:cubicBezTo>
                <a:cubicBezTo>
                  <a:pt x="205" y="756"/>
                  <a:pt x="756" y="205"/>
                  <a:pt x="1433" y="205"/>
                </a:cubicBezTo>
                <a:cubicBezTo>
                  <a:pt x="2111" y="205"/>
                  <a:pt x="2662" y="756"/>
                  <a:pt x="2662" y="1433"/>
                </a:cubicBezTo>
                <a:cubicBezTo>
                  <a:pt x="2662" y="2111"/>
                  <a:pt x="2111" y="2662"/>
                  <a:pt x="1433" y="2662"/>
                </a:cubicBezTo>
                <a:close/>
                <a:moveTo>
                  <a:pt x="2336" y="2066"/>
                </a:moveTo>
                <a:cubicBezTo>
                  <a:pt x="523" y="2066"/>
                  <a:pt x="523" y="2066"/>
                  <a:pt x="523" y="2066"/>
                </a:cubicBezTo>
                <a:cubicBezTo>
                  <a:pt x="976" y="1432"/>
                  <a:pt x="976" y="1432"/>
                  <a:pt x="976" y="1432"/>
                </a:cubicBezTo>
                <a:cubicBezTo>
                  <a:pt x="1255" y="1810"/>
                  <a:pt x="1255" y="1810"/>
                  <a:pt x="1255" y="1810"/>
                </a:cubicBezTo>
                <a:cubicBezTo>
                  <a:pt x="1792" y="1069"/>
                  <a:pt x="1792" y="1069"/>
                  <a:pt x="1792" y="1069"/>
                </a:cubicBezTo>
                <a:lnTo>
                  <a:pt x="2336" y="2066"/>
                </a:lnTo>
                <a:close/>
                <a:moveTo>
                  <a:pt x="704" y="978"/>
                </a:moveTo>
                <a:cubicBezTo>
                  <a:pt x="704" y="878"/>
                  <a:pt x="786" y="797"/>
                  <a:pt x="886" y="797"/>
                </a:cubicBezTo>
                <a:cubicBezTo>
                  <a:pt x="986" y="797"/>
                  <a:pt x="1067" y="878"/>
                  <a:pt x="1067" y="978"/>
                </a:cubicBezTo>
                <a:cubicBezTo>
                  <a:pt x="1067" y="1079"/>
                  <a:pt x="986" y="1160"/>
                  <a:pt x="886" y="1160"/>
                </a:cubicBezTo>
                <a:cubicBezTo>
                  <a:pt x="786" y="1160"/>
                  <a:pt x="704" y="1079"/>
                  <a:pt x="704" y="978"/>
                </a:cubicBezTo>
                <a:close/>
                <a:moveTo>
                  <a:pt x="704" y="978"/>
                </a:moveTo>
                <a:cubicBezTo>
                  <a:pt x="704" y="978"/>
                  <a:pt x="704" y="978"/>
                  <a:pt x="704" y="978"/>
                </a:cubicBezTo>
              </a:path>
            </a:pathLst>
          </a:custGeom>
          <a:solidFill>
            <a:schemeClr val="bg1"/>
          </a:solidFill>
          <a:ln>
            <a:noFill/>
          </a:ln>
        </p:spPr>
        <p:txBody>
          <a:bodyPr vert="horz" wrap="square" lIns="91440" tIns="45720" rIns="91440" bIns="45720" numCol="1" anchor="t" anchorCtr="0" compatLnSpc="1"/>
          <a:lstStyle/>
          <a:p>
            <a:endParaRPr lang="zh-CN" altLang="en-US">
              <a:solidFill>
                <a:srgbClr val="000000"/>
              </a:solidFill>
            </a:endParaRPr>
          </a:p>
        </p:txBody>
      </p:sp>
      <p:sp>
        <p:nvSpPr>
          <p:cNvPr id="6"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Tree>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5#目录">
    <p:spTree>
      <p:nvGrpSpPr>
        <p:cNvPr id="1" name=""/>
        <p:cNvGrpSpPr/>
        <p:nvPr/>
      </p:nvGrpSpPr>
      <p:grpSpPr>
        <a:xfrm>
          <a:off x="0" y="0"/>
          <a:ext cx="0" cy="0"/>
          <a:chOff x="0" y="0"/>
          <a:chExt cx="0" cy="0"/>
        </a:xfrm>
      </p:grpSpPr>
      <p:sp>
        <p:nvSpPr>
          <p:cNvPr id="8" name="文本占位符 6"/>
          <p:cNvSpPr>
            <a:spLocks noGrp="1"/>
          </p:cNvSpPr>
          <p:nvPr>
            <p:ph type="body" sz="quarter" idx="10" hasCustomPrompt="1"/>
          </p:nvPr>
        </p:nvSpPr>
        <p:spPr>
          <a:xfrm>
            <a:off x="912283" y="1233487"/>
            <a:ext cx="10558800" cy="4680000"/>
          </a:xfrm>
        </p:spPr>
        <p:txBody>
          <a:bodyPr/>
          <a:lstStyle>
            <a:lvl1pPr marL="457200" marR="0" indent="-457200" algn="just" defTabSz="802005" rtl="0" eaLnBrk="1" fontAlgn="base" latinLnBrk="0" hangingPunct="1">
              <a:lnSpc>
                <a:spcPct val="140000"/>
              </a:lnSpc>
              <a:spcBef>
                <a:spcPct val="30000"/>
              </a:spcBef>
              <a:spcAft>
                <a:spcPct val="0"/>
              </a:spcAft>
              <a:buClr>
                <a:schemeClr val="tx1"/>
              </a:buClr>
              <a:buSzPct val="100000"/>
              <a:buFont typeface="+mj-lt"/>
              <a:buAutoNum type="arabicPeriod"/>
              <a:defRPr>
                <a:latin typeface="+mn-ea"/>
                <a:ea typeface="+mn-ea"/>
                <a:cs typeface="Arial" panose="020B0604020202020204" pitchFamily="34" charset="0"/>
              </a:defRPr>
            </a:lvl1pPr>
            <a:lvl2pPr>
              <a:buFont typeface="Wingdings" panose="05000000000000000000" pitchFamily="2" charset="2"/>
              <a:buChar char="p"/>
              <a:defRPr/>
            </a:lvl2pPr>
            <a:lvl3pPr>
              <a:defRPr/>
            </a:lvl3pPr>
            <a:lvl5pPr>
              <a:buNone/>
              <a:defRPr/>
            </a:lvl5pPr>
          </a:lstStyle>
          <a:p>
            <a:pPr marL="457200" indent="-457200">
              <a:buSzPct val="100000"/>
              <a:buFont typeface="+mj-lt"/>
              <a:buAutoNum type="arabicPeriod"/>
            </a:pPr>
            <a:r>
              <a:rPr lang="zh-CN" altLang="en-US" dirty="0"/>
              <a:t>一级目录一</a:t>
            </a:r>
            <a:endParaRPr lang="en-US" altLang="zh-CN" dirty="0"/>
          </a:p>
          <a:p>
            <a:pPr marL="457200" indent="-457200">
              <a:buSzPct val="100000"/>
              <a:buFont typeface="+mj-lt"/>
              <a:buAutoNum type="arabicPeriod"/>
            </a:pPr>
            <a:r>
              <a:rPr lang="zh-CN" altLang="en-US" dirty="0"/>
              <a:t>一级目录二</a:t>
            </a:r>
            <a:endParaRPr lang="en-US" altLang="zh-CN" dirty="0"/>
          </a:p>
          <a:p>
            <a:pPr marL="457200" indent="-457200">
              <a:buSzPct val="100000"/>
              <a:buFont typeface="+mj-lt"/>
              <a:buAutoNum type="arabicPeriod"/>
            </a:pPr>
            <a:r>
              <a:rPr lang="zh-CN" altLang="en-US" dirty="0"/>
              <a:t>一级目录三</a:t>
            </a:r>
            <a:endParaRPr lang="en-US" altLang="zh-CN" dirty="0"/>
          </a:p>
          <a:p>
            <a:pPr marL="457200" indent="-457200">
              <a:buSzPct val="100000"/>
              <a:buFont typeface="+mj-lt"/>
              <a:buAutoNum type="arabicPeriod"/>
            </a:pPr>
            <a:r>
              <a:rPr lang="zh-CN" altLang="en-US" dirty="0"/>
              <a:t>一级目录四</a:t>
            </a:r>
            <a:endParaRPr lang="en-US" altLang="zh-CN" dirty="0"/>
          </a:p>
          <a:p>
            <a:endParaRPr lang="zh-CN" altLang="en-US" dirty="0"/>
          </a:p>
        </p:txBody>
      </p:sp>
      <p:sp>
        <p:nvSpPr>
          <p:cNvPr id="6" name="TextBox 10"/>
          <p:cNvSpPr txBox="1"/>
          <p:nvPr userDrawn="1"/>
        </p:nvSpPr>
        <p:spPr bwMode="auto">
          <a:xfrm>
            <a:off x="1595500" y="408779"/>
            <a:ext cx="1665402" cy="639559"/>
          </a:xfrm>
          <a:prstGeom prst="rect">
            <a:avLst/>
          </a:prstGeom>
          <a:noFill/>
          <a:ln w="9525">
            <a:noFill/>
            <a:miter lim="800000"/>
          </a:ln>
        </p:spPr>
        <p:txBody>
          <a:bodyPr wrap="square" lIns="99980" tIns="49987" rIns="99980" bIns="49987" rtlCol="0">
            <a:spAutoFit/>
          </a:bodyPr>
          <a:lstStyle/>
          <a:p>
            <a:pPr defTabSz="1001395" eaLnBrk="0" hangingPunct="0"/>
            <a:r>
              <a:rPr lang="zh-CN" altLang="en-US" sz="3500" b="1" dirty="0" smtClean="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rPr>
              <a:t>目录</a:t>
            </a:r>
            <a:endParaRPr lang="zh-CN" altLang="en-US" sz="3500" b="1" dirty="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7"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9"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10" name="组合 9"/>
          <p:cNvGrpSpPr/>
          <p:nvPr userDrawn="1"/>
        </p:nvGrpSpPr>
        <p:grpSpPr>
          <a:xfrm>
            <a:off x="587388" y="515379"/>
            <a:ext cx="358335" cy="426359"/>
            <a:chOff x="3295650" y="230188"/>
            <a:chExt cx="936625" cy="1114426"/>
          </a:xfrm>
          <a:solidFill>
            <a:schemeClr val="bg1"/>
          </a:solidFill>
        </p:grpSpPr>
        <p:sp>
          <p:nvSpPr>
            <p:cNvPr id="11" name="Rectangle 16"/>
            <p:cNvSpPr>
              <a:spLocks noChangeArrowheads="1"/>
            </p:cNvSpPr>
            <p:nvPr/>
          </p:nvSpPr>
          <p:spPr bwMode="auto">
            <a:xfrm>
              <a:off x="3959225" y="876301"/>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3" name="Rectangle 17"/>
            <p:cNvSpPr>
              <a:spLocks noChangeArrowheads="1"/>
            </p:cNvSpPr>
            <p:nvPr/>
          </p:nvSpPr>
          <p:spPr bwMode="auto">
            <a:xfrm>
              <a:off x="3959225" y="777876"/>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4" name="Rectangle 18"/>
            <p:cNvSpPr>
              <a:spLocks noChangeArrowheads="1"/>
            </p:cNvSpPr>
            <p:nvPr/>
          </p:nvSpPr>
          <p:spPr bwMode="auto">
            <a:xfrm>
              <a:off x="3959225" y="677863"/>
              <a:ext cx="182563"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5" name="Rectangle 19"/>
            <p:cNvSpPr>
              <a:spLocks noChangeArrowheads="1"/>
            </p:cNvSpPr>
            <p:nvPr/>
          </p:nvSpPr>
          <p:spPr bwMode="auto">
            <a:xfrm>
              <a:off x="3959225" y="582613"/>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6" name="Rectangle 20"/>
            <p:cNvSpPr>
              <a:spLocks noChangeArrowheads="1"/>
            </p:cNvSpPr>
            <p:nvPr/>
          </p:nvSpPr>
          <p:spPr bwMode="auto">
            <a:xfrm>
              <a:off x="3676650" y="1101726"/>
              <a:ext cx="469900"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7" name="Rectangle 21"/>
            <p:cNvSpPr>
              <a:spLocks noChangeArrowheads="1"/>
            </p:cNvSpPr>
            <p:nvPr/>
          </p:nvSpPr>
          <p:spPr bwMode="auto">
            <a:xfrm>
              <a:off x="3676650" y="1198563"/>
              <a:ext cx="469900"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8" name="Freeform 22"/>
            <p:cNvSpPr/>
            <p:nvPr/>
          </p:nvSpPr>
          <p:spPr bwMode="auto">
            <a:xfrm>
              <a:off x="3590925" y="482601"/>
              <a:ext cx="641350" cy="862013"/>
            </a:xfrm>
            <a:custGeom>
              <a:avLst/>
              <a:gdLst>
                <a:gd name="T0" fmla="*/ 229 w 404"/>
                <a:gd name="T1" fmla="*/ 0 h 543"/>
                <a:gd name="T2" fmla="*/ 229 w 404"/>
                <a:gd name="T3" fmla="*/ 30 h 543"/>
                <a:gd name="T4" fmla="*/ 373 w 404"/>
                <a:gd name="T5" fmla="*/ 30 h 543"/>
                <a:gd name="T6" fmla="*/ 373 w 404"/>
                <a:gd name="T7" fmla="*/ 513 h 543"/>
                <a:gd name="T8" fmla="*/ 33 w 404"/>
                <a:gd name="T9" fmla="*/ 513 h 543"/>
                <a:gd name="T10" fmla="*/ 31 w 404"/>
                <a:gd name="T11" fmla="*/ 387 h 543"/>
                <a:gd name="T12" fmla="*/ 0 w 404"/>
                <a:gd name="T13" fmla="*/ 387 h 543"/>
                <a:gd name="T14" fmla="*/ 0 w 404"/>
                <a:gd name="T15" fmla="*/ 543 h 543"/>
                <a:gd name="T16" fmla="*/ 404 w 404"/>
                <a:gd name="T17" fmla="*/ 543 h 543"/>
                <a:gd name="T18" fmla="*/ 404 w 404"/>
                <a:gd name="T19" fmla="*/ 0 h 543"/>
                <a:gd name="T20" fmla="*/ 229 w 404"/>
                <a:gd name="T21" fmla="*/ 0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4" h="543">
                  <a:moveTo>
                    <a:pt x="229" y="0"/>
                  </a:moveTo>
                  <a:lnTo>
                    <a:pt x="229" y="30"/>
                  </a:lnTo>
                  <a:lnTo>
                    <a:pt x="373" y="30"/>
                  </a:lnTo>
                  <a:lnTo>
                    <a:pt x="373" y="513"/>
                  </a:lnTo>
                  <a:lnTo>
                    <a:pt x="33" y="513"/>
                  </a:lnTo>
                  <a:lnTo>
                    <a:pt x="31" y="387"/>
                  </a:lnTo>
                  <a:lnTo>
                    <a:pt x="0" y="387"/>
                  </a:lnTo>
                  <a:lnTo>
                    <a:pt x="0" y="543"/>
                  </a:lnTo>
                  <a:lnTo>
                    <a:pt x="404" y="543"/>
                  </a:lnTo>
                  <a:lnTo>
                    <a:pt x="404" y="0"/>
                  </a:lnTo>
                  <a:lnTo>
                    <a:pt x="229"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9" name="Rectangle 23"/>
            <p:cNvSpPr>
              <a:spLocks noChangeArrowheads="1"/>
            </p:cNvSpPr>
            <p:nvPr/>
          </p:nvSpPr>
          <p:spPr bwMode="auto">
            <a:xfrm>
              <a:off x="3959225" y="989013"/>
              <a:ext cx="182563"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0" name="Freeform 24"/>
            <p:cNvSpPr>
              <a:spLocks noEditPoints="1"/>
            </p:cNvSpPr>
            <p:nvPr/>
          </p:nvSpPr>
          <p:spPr bwMode="auto">
            <a:xfrm>
              <a:off x="3295650" y="230188"/>
              <a:ext cx="639763" cy="852488"/>
            </a:xfrm>
            <a:custGeom>
              <a:avLst/>
              <a:gdLst>
                <a:gd name="T0" fmla="*/ 403 w 403"/>
                <a:gd name="T1" fmla="*/ 0 h 537"/>
                <a:gd name="T2" fmla="*/ 0 w 403"/>
                <a:gd name="T3" fmla="*/ 0 h 537"/>
                <a:gd name="T4" fmla="*/ 0 w 403"/>
                <a:gd name="T5" fmla="*/ 447 h 537"/>
                <a:gd name="T6" fmla="*/ 92 w 403"/>
                <a:gd name="T7" fmla="*/ 537 h 537"/>
                <a:gd name="T8" fmla="*/ 403 w 403"/>
                <a:gd name="T9" fmla="*/ 537 h 537"/>
                <a:gd name="T10" fmla="*/ 403 w 403"/>
                <a:gd name="T11" fmla="*/ 0 h 537"/>
                <a:gd name="T12" fmla="*/ 373 w 403"/>
                <a:gd name="T13" fmla="*/ 508 h 537"/>
                <a:gd name="T14" fmla="*/ 108 w 403"/>
                <a:gd name="T15" fmla="*/ 508 h 537"/>
                <a:gd name="T16" fmla="*/ 108 w 403"/>
                <a:gd name="T17" fmla="*/ 433 h 537"/>
                <a:gd name="T18" fmla="*/ 30 w 403"/>
                <a:gd name="T19" fmla="*/ 433 h 537"/>
                <a:gd name="T20" fmla="*/ 30 w 403"/>
                <a:gd name="T21" fmla="*/ 31 h 537"/>
                <a:gd name="T22" fmla="*/ 373 w 403"/>
                <a:gd name="T23" fmla="*/ 31 h 537"/>
                <a:gd name="T24" fmla="*/ 373 w 403"/>
                <a:gd name="T25" fmla="*/ 508 h 5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3" h="537">
                  <a:moveTo>
                    <a:pt x="403" y="0"/>
                  </a:moveTo>
                  <a:lnTo>
                    <a:pt x="0" y="0"/>
                  </a:lnTo>
                  <a:lnTo>
                    <a:pt x="0" y="447"/>
                  </a:lnTo>
                  <a:lnTo>
                    <a:pt x="92" y="537"/>
                  </a:lnTo>
                  <a:lnTo>
                    <a:pt x="403" y="537"/>
                  </a:lnTo>
                  <a:lnTo>
                    <a:pt x="403" y="0"/>
                  </a:lnTo>
                  <a:close/>
                  <a:moveTo>
                    <a:pt x="373" y="508"/>
                  </a:moveTo>
                  <a:lnTo>
                    <a:pt x="108" y="508"/>
                  </a:lnTo>
                  <a:lnTo>
                    <a:pt x="108" y="433"/>
                  </a:lnTo>
                  <a:lnTo>
                    <a:pt x="30" y="433"/>
                  </a:lnTo>
                  <a:lnTo>
                    <a:pt x="30" y="31"/>
                  </a:lnTo>
                  <a:lnTo>
                    <a:pt x="373" y="31"/>
                  </a:lnTo>
                  <a:lnTo>
                    <a:pt x="373" y="50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1" name="Rectangle 25"/>
            <p:cNvSpPr>
              <a:spLocks noChangeArrowheads="1"/>
            </p:cNvSpPr>
            <p:nvPr/>
          </p:nvSpPr>
          <p:spPr bwMode="auto">
            <a:xfrm>
              <a:off x="3441700" y="376238"/>
              <a:ext cx="176213" cy="3238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2" name="Rectangle 26"/>
            <p:cNvSpPr>
              <a:spLocks noChangeArrowheads="1"/>
            </p:cNvSpPr>
            <p:nvPr/>
          </p:nvSpPr>
          <p:spPr bwMode="auto">
            <a:xfrm>
              <a:off x="3411538" y="755651"/>
              <a:ext cx="438150" cy="460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3" name="Rectangle 27"/>
            <p:cNvSpPr>
              <a:spLocks noChangeArrowheads="1"/>
            </p:cNvSpPr>
            <p:nvPr/>
          </p:nvSpPr>
          <p:spPr bwMode="auto">
            <a:xfrm>
              <a:off x="3670300" y="565151"/>
              <a:ext cx="179388"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4" name="Rectangle 28"/>
            <p:cNvSpPr>
              <a:spLocks noChangeArrowheads="1"/>
            </p:cNvSpPr>
            <p:nvPr/>
          </p:nvSpPr>
          <p:spPr bwMode="auto">
            <a:xfrm>
              <a:off x="3670300" y="658813"/>
              <a:ext cx="179388" cy="412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5" name="Rectangle 29"/>
            <p:cNvSpPr>
              <a:spLocks noChangeArrowheads="1"/>
            </p:cNvSpPr>
            <p:nvPr/>
          </p:nvSpPr>
          <p:spPr bwMode="auto">
            <a:xfrm>
              <a:off x="3670300" y="471488"/>
              <a:ext cx="179388"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6" name="Rectangle 30"/>
            <p:cNvSpPr>
              <a:spLocks noChangeArrowheads="1"/>
            </p:cNvSpPr>
            <p:nvPr/>
          </p:nvSpPr>
          <p:spPr bwMode="auto">
            <a:xfrm>
              <a:off x="3670300" y="376238"/>
              <a:ext cx="179388" cy="412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7" name="Rectangle 31"/>
            <p:cNvSpPr>
              <a:spLocks noChangeArrowheads="1"/>
            </p:cNvSpPr>
            <p:nvPr/>
          </p:nvSpPr>
          <p:spPr bwMode="auto">
            <a:xfrm>
              <a:off x="3411538" y="842963"/>
              <a:ext cx="438150"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29" name="Freeform 6"/>
          <p:cNvSpPr/>
          <p:nvPr userDrawn="1"/>
        </p:nvSpPr>
        <p:spPr bwMode="auto">
          <a:xfrm>
            <a:off x="3213039" y="296368"/>
            <a:ext cx="8978961" cy="864888"/>
          </a:xfrm>
          <a:custGeom>
            <a:avLst/>
            <a:gdLst>
              <a:gd name="T0" fmla="*/ 6409 w 6533"/>
              <a:gd name="T1" fmla="*/ 0 h 617"/>
              <a:gd name="T2" fmla="*/ 0 w 6533"/>
              <a:gd name="T3" fmla="*/ 0 h 617"/>
              <a:gd name="T4" fmla="*/ 126 w 6533"/>
              <a:gd name="T5" fmla="*/ 310 h 617"/>
              <a:gd name="T6" fmla="*/ 0 w 6533"/>
              <a:gd name="T7" fmla="*/ 617 h 617"/>
              <a:gd name="T8" fmla="*/ 6409 w 6533"/>
              <a:gd name="T9" fmla="*/ 617 h 617"/>
              <a:gd name="T10" fmla="*/ 6533 w 6533"/>
              <a:gd name="T11" fmla="*/ 310 h 617"/>
              <a:gd name="T12" fmla="*/ 6409 w 6533"/>
              <a:gd name="T13" fmla="*/ 0 h 617"/>
              <a:gd name="connsiteX0" fmla="*/ 9810 w 9810"/>
              <a:gd name="connsiteY0" fmla="*/ 0 h 10000"/>
              <a:gd name="connsiteX1" fmla="*/ 0 w 9810"/>
              <a:gd name="connsiteY1" fmla="*/ 0 h 10000"/>
              <a:gd name="connsiteX2" fmla="*/ 193 w 9810"/>
              <a:gd name="connsiteY2" fmla="*/ 5024 h 10000"/>
              <a:gd name="connsiteX3" fmla="*/ 0 w 9810"/>
              <a:gd name="connsiteY3" fmla="*/ 10000 h 10000"/>
              <a:gd name="connsiteX4" fmla="*/ 9810 w 9810"/>
              <a:gd name="connsiteY4" fmla="*/ 10000 h 10000"/>
              <a:gd name="connsiteX5" fmla="*/ 7589 w 9810"/>
              <a:gd name="connsiteY5" fmla="*/ 5574 h 10000"/>
              <a:gd name="connsiteX6" fmla="*/ 9810 w 9810"/>
              <a:gd name="connsiteY6" fmla="*/ 0 h 10000"/>
              <a:gd name="connsiteX0-1" fmla="*/ 7021 w 10000"/>
              <a:gd name="connsiteY0-2" fmla="*/ 0 h 10000"/>
              <a:gd name="connsiteX1-3" fmla="*/ 0 w 10000"/>
              <a:gd name="connsiteY1-4" fmla="*/ 0 h 10000"/>
              <a:gd name="connsiteX2-5" fmla="*/ 197 w 10000"/>
              <a:gd name="connsiteY2-6" fmla="*/ 5024 h 10000"/>
              <a:gd name="connsiteX3-7" fmla="*/ 0 w 10000"/>
              <a:gd name="connsiteY3-8" fmla="*/ 10000 h 10000"/>
              <a:gd name="connsiteX4-9" fmla="*/ 10000 w 10000"/>
              <a:gd name="connsiteY4-10" fmla="*/ 10000 h 10000"/>
              <a:gd name="connsiteX5-11" fmla="*/ 7736 w 10000"/>
              <a:gd name="connsiteY5-12" fmla="*/ 5574 h 10000"/>
              <a:gd name="connsiteX6-13" fmla="*/ 7021 w 10000"/>
              <a:gd name="connsiteY6-14" fmla="*/ 0 h 10000"/>
              <a:gd name="connsiteX0-15" fmla="*/ 7021 w 7736"/>
              <a:gd name="connsiteY0-16" fmla="*/ 0 h 10038"/>
              <a:gd name="connsiteX1-17" fmla="*/ 0 w 7736"/>
              <a:gd name="connsiteY1-18" fmla="*/ 0 h 10038"/>
              <a:gd name="connsiteX2-19" fmla="*/ 197 w 7736"/>
              <a:gd name="connsiteY2-20" fmla="*/ 5024 h 10038"/>
              <a:gd name="connsiteX3-21" fmla="*/ 0 w 7736"/>
              <a:gd name="connsiteY3-22" fmla="*/ 10000 h 10038"/>
              <a:gd name="connsiteX4-23" fmla="*/ 7017 w 7736"/>
              <a:gd name="connsiteY4-24" fmla="*/ 10038 h 10038"/>
              <a:gd name="connsiteX5-25" fmla="*/ 7736 w 7736"/>
              <a:gd name="connsiteY5-26" fmla="*/ 5574 h 10038"/>
              <a:gd name="connsiteX6-27" fmla="*/ 7021 w 7736"/>
              <a:gd name="connsiteY6-28" fmla="*/ 0 h 10038"/>
              <a:gd name="connsiteX0-29" fmla="*/ 9076 w 9316"/>
              <a:gd name="connsiteY0-30" fmla="*/ 0 h 10000"/>
              <a:gd name="connsiteX1-31" fmla="*/ 0 w 9316"/>
              <a:gd name="connsiteY1-32" fmla="*/ 0 h 10000"/>
              <a:gd name="connsiteX2-33" fmla="*/ 255 w 9316"/>
              <a:gd name="connsiteY2-34" fmla="*/ 5005 h 10000"/>
              <a:gd name="connsiteX3-35" fmla="*/ 0 w 9316"/>
              <a:gd name="connsiteY3-36" fmla="*/ 9962 h 10000"/>
              <a:gd name="connsiteX4-37" fmla="*/ 9071 w 9316"/>
              <a:gd name="connsiteY4-38" fmla="*/ 10000 h 10000"/>
              <a:gd name="connsiteX5-39" fmla="*/ 9316 w 9316"/>
              <a:gd name="connsiteY5-40" fmla="*/ 5668 h 10000"/>
              <a:gd name="connsiteX6-41" fmla="*/ 9076 w 9316"/>
              <a:gd name="connsiteY6-42" fmla="*/ 0 h 10000"/>
              <a:gd name="connsiteX0-43" fmla="*/ 9742 w 10000"/>
              <a:gd name="connsiteY0-44" fmla="*/ 0 h 10000"/>
              <a:gd name="connsiteX1-45" fmla="*/ 0 w 10000"/>
              <a:gd name="connsiteY1-46" fmla="*/ 0 h 10000"/>
              <a:gd name="connsiteX2-47" fmla="*/ 274 w 10000"/>
              <a:gd name="connsiteY2-48" fmla="*/ 5005 h 10000"/>
              <a:gd name="connsiteX3-49" fmla="*/ 0 w 10000"/>
              <a:gd name="connsiteY3-50" fmla="*/ 9962 h 10000"/>
              <a:gd name="connsiteX4-51" fmla="*/ 9737 w 10000"/>
              <a:gd name="connsiteY4-52" fmla="*/ 10000 h 10000"/>
              <a:gd name="connsiteX5-53" fmla="*/ 10000 w 10000"/>
              <a:gd name="connsiteY5-54" fmla="*/ 5668 h 10000"/>
              <a:gd name="connsiteX6-55" fmla="*/ 9742 w 10000"/>
              <a:gd name="connsiteY6-56" fmla="*/ 0 h 10000"/>
              <a:gd name="connsiteX0-57" fmla="*/ 9742 w 9877"/>
              <a:gd name="connsiteY0-58" fmla="*/ 0 h 10000"/>
              <a:gd name="connsiteX1-59" fmla="*/ 0 w 9877"/>
              <a:gd name="connsiteY1-60" fmla="*/ 0 h 10000"/>
              <a:gd name="connsiteX2-61" fmla="*/ 274 w 9877"/>
              <a:gd name="connsiteY2-62" fmla="*/ 5005 h 10000"/>
              <a:gd name="connsiteX3-63" fmla="*/ 0 w 9877"/>
              <a:gd name="connsiteY3-64" fmla="*/ 9962 h 10000"/>
              <a:gd name="connsiteX4-65" fmla="*/ 9737 w 9877"/>
              <a:gd name="connsiteY4-66" fmla="*/ 10000 h 10000"/>
              <a:gd name="connsiteX5-67" fmla="*/ 9738 w 9877"/>
              <a:gd name="connsiteY5-68" fmla="*/ 5783 h 10000"/>
              <a:gd name="connsiteX6-69" fmla="*/ 9742 w 9877"/>
              <a:gd name="connsiteY6-70" fmla="*/ 0 h 10000"/>
              <a:gd name="connsiteX0-71" fmla="*/ 9863 w 9991"/>
              <a:gd name="connsiteY0-72" fmla="*/ 0 h 10000"/>
              <a:gd name="connsiteX1-73" fmla="*/ 0 w 9991"/>
              <a:gd name="connsiteY1-74" fmla="*/ 0 h 10000"/>
              <a:gd name="connsiteX2-75" fmla="*/ 277 w 9991"/>
              <a:gd name="connsiteY2-76" fmla="*/ 5005 h 10000"/>
              <a:gd name="connsiteX3-77" fmla="*/ 0 w 9991"/>
              <a:gd name="connsiteY3-78" fmla="*/ 9962 h 10000"/>
              <a:gd name="connsiteX4-79" fmla="*/ 9858 w 9991"/>
              <a:gd name="connsiteY4-80" fmla="*/ 10000 h 10000"/>
              <a:gd name="connsiteX5-81" fmla="*/ 9817 w 9991"/>
              <a:gd name="connsiteY5-82" fmla="*/ 5783 h 10000"/>
              <a:gd name="connsiteX6-83" fmla="*/ 9863 w 9991"/>
              <a:gd name="connsiteY6-84" fmla="*/ 0 h 10000"/>
              <a:gd name="connsiteX0-85" fmla="*/ 9872 w 10014"/>
              <a:gd name="connsiteY0-86" fmla="*/ 0 h 10000"/>
              <a:gd name="connsiteX1-87" fmla="*/ 0 w 10014"/>
              <a:gd name="connsiteY1-88" fmla="*/ 0 h 10000"/>
              <a:gd name="connsiteX2-89" fmla="*/ 277 w 10014"/>
              <a:gd name="connsiteY2-90" fmla="*/ 5005 h 10000"/>
              <a:gd name="connsiteX3-91" fmla="*/ 0 w 10014"/>
              <a:gd name="connsiteY3-92" fmla="*/ 9962 h 10000"/>
              <a:gd name="connsiteX4-93" fmla="*/ 9867 w 10014"/>
              <a:gd name="connsiteY4-94" fmla="*/ 10000 h 10000"/>
              <a:gd name="connsiteX5-95" fmla="*/ 9890 w 10014"/>
              <a:gd name="connsiteY5-96" fmla="*/ 5745 h 10000"/>
              <a:gd name="connsiteX6-97" fmla="*/ 9872 w 10014"/>
              <a:gd name="connsiteY6-98" fmla="*/ 0 h 10000"/>
              <a:gd name="connsiteX0-99" fmla="*/ 9872 w 10030"/>
              <a:gd name="connsiteY0-100" fmla="*/ 0 h 10000"/>
              <a:gd name="connsiteX1-101" fmla="*/ 0 w 10030"/>
              <a:gd name="connsiteY1-102" fmla="*/ 0 h 10000"/>
              <a:gd name="connsiteX2-103" fmla="*/ 277 w 10030"/>
              <a:gd name="connsiteY2-104" fmla="*/ 5005 h 10000"/>
              <a:gd name="connsiteX3-105" fmla="*/ 0 w 10030"/>
              <a:gd name="connsiteY3-106" fmla="*/ 9962 h 10000"/>
              <a:gd name="connsiteX4-107" fmla="*/ 9867 w 10030"/>
              <a:gd name="connsiteY4-108" fmla="*/ 10000 h 10000"/>
              <a:gd name="connsiteX5-109" fmla="*/ 9890 w 10030"/>
              <a:gd name="connsiteY5-110" fmla="*/ 5745 h 10000"/>
              <a:gd name="connsiteX6-111" fmla="*/ 9872 w 10030"/>
              <a:gd name="connsiteY6-112" fmla="*/ 0 h 10000"/>
              <a:gd name="connsiteX0-113" fmla="*/ 9872 w 9921"/>
              <a:gd name="connsiteY0-114" fmla="*/ 0 h 10000"/>
              <a:gd name="connsiteX1-115" fmla="*/ 0 w 9921"/>
              <a:gd name="connsiteY1-116" fmla="*/ 0 h 10000"/>
              <a:gd name="connsiteX2-117" fmla="*/ 277 w 9921"/>
              <a:gd name="connsiteY2-118" fmla="*/ 5005 h 10000"/>
              <a:gd name="connsiteX3-119" fmla="*/ 0 w 9921"/>
              <a:gd name="connsiteY3-120" fmla="*/ 9962 h 10000"/>
              <a:gd name="connsiteX4-121" fmla="*/ 9867 w 9921"/>
              <a:gd name="connsiteY4-122" fmla="*/ 10000 h 10000"/>
              <a:gd name="connsiteX5-123" fmla="*/ 9890 w 9921"/>
              <a:gd name="connsiteY5-124" fmla="*/ 5745 h 10000"/>
              <a:gd name="connsiteX6-125" fmla="*/ 9872 w 9921"/>
              <a:gd name="connsiteY6-126" fmla="*/ 0 h 10000"/>
              <a:gd name="connsiteX0-127" fmla="*/ 9951 w 9974"/>
              <a:gd name="connsiteY0-128" fmla="*/ 0 h 10000"/>
              <a:gd name="connsiteX1-129" fmla="*/ 0 w 9974"/>
              <a:gd name="connsiteY1-130" fmla="*/ 0 h 10000"/>
              <a:gd name="connsiteX2-131" fmla="*/ 279 w 9974"/>
              <a:gd name="connsiteY2-132" fmla="*/ 5005 h 10000"/>
              <a:gd name="connsiteX3-133" fmla="*/ 0 w 9974"/>
              <a:gd name="connsiteY3-134" fmla="*/ 9962 h 10000"/>
              <a:gd name="connsiteX4-135" fmla="*/ 9946 w 9974"/>
              <a:gd name="connsiteY4-136" fmla="*/ 10000 h 10000"/>
              <a:gd name="connsiteX5-137" fmla="*/ 9969 w 9974"/>
              <a:gd name="connsiteY5-138" fmla="*/ 5745 h 10000"/>
              <a:gd name="connsiteX6-139" fmla="*/ 9951 w 9974"/>
              <a:gd name="connsiteY6-140" fmla="*/ 0 h 10000"/>
              <a:gd name="connsiteX0-141" fmla="*/ 9977 w 10001"/>
              <a:gd name="connsiteY0-142" fmla="*/ 0 h 10000"/>
              <a:gd name="connsiteX1-143" fmla="*/ 0 w 10001"/>
              <a:gd name="connsiteY1-144" fmla="*/ 0 h 10000"/>
              <a:gd name="connsiteX2-145" fmla="*/ 280 w 10001"/>
              <a:gd name="connsiteY2-146" fmla="*/ 5005 h 10000"/>
              <a:gd name="connsiteX3-147" fmla="*/ 0 w 10001"/>
              <a:gd name="connsiteY3-148" fmla="*/ 9962 h 10000"/>
              <a:gd name="connsiteX4-149" fmla="*/ 9972 w 10001"/>
              <a:gd name="connsiteY4-150" fmla="*/ 10000 h 10000"/>
              <a:gd name="connsiteX5-151" fmla="*/ 9995 w 10001"/>
              <a:gd name="connsiteY5-152" fmla="*/ 5745 h 10000"/>
              <a:gd name="connsiteX6-153" fmla="*/ 9977 w 10001"/>
              <a:gd name="connsiteY6-154" fmla="*/ 0 h 10000"/>
              <a:gd name="connsiteX0-155" fmla="*/ 9977 w 10001"/>
              <a:gd name="connsiteY0-156" fmla="*/ 0 h 10000"/>
              <a:gd name="connsiteX1-157" fmla="*/ 0 w 10001"/>
              <a:gd name="connsiteY1-158" fmla="*/ 0 h 10000"/>
              <a:gd name="connsiteX2-159" fmla="*/ 280 w 10001"/>
              <a:gd name="connsiteY2-160" fmla="*/ 5005 h 10000"/>
              <a:gd name="connsiteX3-161" fmla="*/ 0 w 10001"/>
              <a:gd name="connsiteY3-162" fmla="*/ 9962 h 10000"/>
              <a:gd name="connsiteX4-163" fmla="*/ 9972 w 10001"/>
              <a:gd name="connsiteY4-164" fmla="*/ 10000 h 10000"/>
              <a:gd name="connsiteX5-165" fmla="*/ 9995 w 10001"/>
              <a:gd name="connsiteY5-166" fmla="*/ 5745 h 10000"/>
              <a:gd name="connsiteX6-167" fmla="*/ 9977 w 10001"/>
              <a:gd name="connsiteY6-168" fmla="*/ 0 h 10000"/>
              <a:gd name="connsiteX0-169" fmla="*/ 9977 w 10001"/>
              <a:gd name="connsiteY0-170" fmla="*/ 0 h 10000"/>
              <a:gd name="connsiteX1-171" fmla="*/ 0 w 10001"/>
              <a:gd name="connsiteY1-172" fmla="*/ 0 h 10000"/>
              <a:gd name="connsiteX2-173" fmla="*/ 280 w 10001"/>
              <a:gd name="connsiteY2-174" fmla="*/ 5005 h 10000"/>
              <a:gd name="connsiteX3-175" fmla="*/ 0 w 10001"/>
              <a:gd name="connsiteY3-176" fmla="*/ 9962 h 10000"/>
              <a:gd name="connsiteX4-177" fmla="*/ 9972 w 10001"/>
              <a:gd name="connsiteY4-178" fmla="*/ 10000 h 10000"/>
              <a:gd name="connsiteX5-179" fmla="*/ 9995 w 10001"/>
              <a:gd name="connsiteY5-180" fmla="*/ 5745 h 10000"/>
              <a:gd name="connsiteX6-181" fmla="*/ 9977 w 10001"/>
              <a:gd name="connsiteY6-182" fmla="*/ 0 h 10000"/>
              <a:gd name="connsiteX0-183" fmla="*/ 9977 w 9995"/>
              <a:gd name="connsiteY0-184" fmla="*/ 0 h 10000"/>
              <a:gd name="connsiteX1-185" fmla="*/ 0 w 9995"/>
              <a:gd name="connsiteY1-186" fmla="*/ 0 h 10000"/>
              <a:gd name="connsiteX2-187" fmla="*/ 280 w 9995"/>
              <a:gd name="connsiteY2-188" fmla="*/ 5005 h 10000"/>
              <a:gd name="connsiteX3-189" fmla="*/ 0 w 9995"/>
              <a:gd name="connsiteY3-190" fmla="*/ 9962 h 10000"/>
              <a:gd name="connsiteX4-191" fmla="*/ 9972 w 9995"/>
              <a:gd name="connsiteY4-192" fmla="*/ 10000 h 10000"/>
              <a:gd name="connsiteX5-193" fmla="*/ 9995 w 9995"/>
              <a:gd name="connsiteY5-194" fmla="*/ 5745 h 10000"/>
              <a:gd name="connsiteX6-195" fmla="*/ 9977 w 9995"/>
              <a:gd name="connsiteY6-196" fmla="*/ 0 h 10000"/>
              <a:gd name="connsiteX0-197" fmla="*/ 9999 w 10000"/>
              <a:gd name="connsiteY0-198" fmla="*/ 0 h 10000"/>
              <a:gd name="connsiteX1-199" fmla="*/ 0 w 10000"/>
              <a:gd name="connsiteY1-200" fmla="*/ 0 h 10000"/>
              <a:gd name="connsiteX2-201" fmla="*/ 280 w 10000"/>
              <a:gd name="connsiteY2-202" fmla="*/ 5005 h 10000"/>
              <a:gd name="connsiteX3-203" fmla="*/ 0 w 10000"/>
              <a:gd name="connsiteY3-204" fmla="*/ 9962 h 10000"/>
              <a:gd name="connsiteX4-205" fmla="*/ 9977 w 10000"/>
              <a:gd name="connsiteY4-206" fmla="*/ 10000 h 10000"/>
              <a:gd name="connsiteX5-207" fmla="*/ 10000 w 10000"/>
              <a:gd name="connsiteY5-208" fmla="*/ 5745 h 10000"/>
              <a:gd name="connsiteX6-209" fmla="*/ 9999 w 10000"/>
              <a:gd name="connsiteY6-210" fmla="*/ 0 h 10000"/>
              <a:gd name="connsiteX0-211" fmla="*/ 9999 w 10004"/>
              <a:gd name="connsiteY0-212" fmla="*/ 0 h 10000"/>
              <a:gd name="connsiteX1-213" fmla="*/ 0 w 10004"/>
              <a:gd name="connsiteY1-214" fmla="*/ 0 h 10000"/>
              <a:gd name="connsiteX2-215" fmla="*/ 280 w 10004"/>
              <a:gd name="connsiteY2-216" fmla="*/ 5005 h 10000"/>
              <a:gd name="connsiteX3-217" fmla="*/ 0 w 10004"/>
              <a:gd name="connsiteY3-218" fmla="*/ 9962 h 10000"/>
              <a:gd name="connsiteX4-219" fmla="*/ 10000 w 10004"/>
              <a:gd name="connsiteY4-220" fmla="*/ 10000 h 10000"/>
              <a:gd name="connsiteX5-221" fmla="*/ 10000 w 10004"/>
              <a:gd name="connsiteY5-222" fmla="*/ 5745 h 10000"/>
              <a:gd name="connsiteX6-223" fmla="*/ 9999 w 10004"/>
              <a:gd name="connsiteY6-224" fmla="*/ 0 h 10000"/>
              <a:gd name="connsiteX0-225" fmla="*/ 9999 w 10000"/>
              <a:gd name="connsiteY0-226" fmla="*/ 0 h 10000"/>
              <a:gd name="connsiteX1-227" fmla="*/ 0 w 10000"/>
              <a:gd name="connsiteY1-228" fmla="*/ 0 h 10000"/>
              <a:gd name="connsiteX2-229" fmla="*/ 280 w 10000"/>
              <a:gd name="connsiteY2-230" fmla="*/ 5005 h 10000"/>
              <a:gd name="connsiteX3-231" fmla="*/ 0 w 10000"/>
              <a:gd name="connsiteY3-232" fmla="*/ 9962 h 10000"/>
              <a:gd name="connsiteX4-233" fmla="*/ 10000 w 10000"/>
              <a:gd name="connsiteY4-234" fmla="*/ 10000 h 10000"/>
              <a:gd name="connsiteX5-235" fmla="*/ 10000 w 10000"/>
              <a:gd name="connsiteY5-236" fmla="*/ 5745 h 10000"/>
              <a:gd name="connsiteX6-237" fmla="*/ 9999 w 10000"/>
              <a:gd name="connsiteY6-238" fmla="*/ 0 h 10000"/>
              <a:gd name="connsiteX0-239" fmla="*/ 14796 w 14796"/>
              <a:gd name="connsiteY0-240" fmla="*/ 0 h 10000"/>
              <a:gd name="connsiteX1-241" fmla="*/ 0 w 14796"/>
              <a:gd name="connsiteY1-242" fmla="*/ 0 h 10000"/>
              <a:gd name="connsiteX2-243" fmla="*/ 280 w 14796"/>
              <a:gd name="connsiteY2-244" fmla="*/ 5005 h 10000"/>
              <a:gd name="connsiteX3-245" fmla="*/ 0 w 14796"/>
              <a:gd name="connsiteY3-246" fmla="*/ 9962 h 10000"/>
              <a:gd name="connsiteX4-247" fmla="*/ 10000 w 14796"/>
              <a:gd name="connsiteY4-248" fmla="*/ 10000 h 10000"/>
              <a:gd name="connsiteX5-249" fmla="*/ 10000 w 14796"/>
              <a:gd name="connsiteY5-250" fmla="*/ 5745 h 10000"/>
              <a:gd name="connsiteX6-251" fmla="*/ 14796 w 14796"/>
              <a:gd name="connsiteY6-252" fmla="*/ 0 h 10000"/>
              <a:gd name="connsiteX0-253" fmla="*/ 14796 w 14796"/>
              <a:gd name="connsiteY0-254" fmla="*/ 0 h 9968"/>
              <a:gd name="connsiteX1-255" fmla="*/ 0 w 14796"/>
              <a:gd name="connsiteY1-256" fmla="*/ 0 h 9968"/>
              <a:gd name="connsiteX2-257" fmla="*/ 280 w 14796"/>
              <a:gd name="connsiteY2-258" fmla="*/ 5005 h 9968"/>
              <a:gd name="connsiteX3-259" fmla="*/ 0 w 14796"/>
              <a:gd name="connsiteY3-260" fmla="*/ 9962 h 9968"/>
              <a:gd name="connsiteX4-261" fmla="*/ 14788 w 14796"/>
              <a:gd name="connsiteY4-262" fmla="*/ 9968 h 9968"/>
              <a:gd name="connsiteX5-263" fmla="*/ 10000 w 14796"/>
              <a:gd name="connsiteY5-264" fmla="*/ 5745 h 9968"/>
              <a:gd name="connsiteX6-265" fmla="*/ 14796 w 14796"/>
              <a:gd name="connsiteY6-266" fmla="*/ 0 h 9968"/>
              <a:gd name="connsiteX0-267" fmla="*/ 10000 w 10000"/>
              <a:gd name="connsiteY0-268" fmla="*/ 0 h 10000"/>
              <a:gd name="connsiteX1-269" fmla="*/ 0 w 10000"/>
              <a:gd name="connsiteY1-270" fmla="*/ 0 h 10000"/>
              <a:gd name="connsiteX2-271" fmla="*/ 189 w 10000"/>
              <a:gd name="connsiteY2-272" fmla="*/ 5021 h 10000"/>
              <a:gd name="connsiteX3-273" fmla="*/ 0 w 10000"/>
              <a:gd name="connsiteY3-274" fmla="*/ 9994 h 10000"/>
              <a:gd name="connsiteX4-275" fmla="*/ 9995 w 10000"/>
              <a:gd name="connsiteY4-276" fmla="*/ 10000 h 10000"/>
              <a:gd name="connsiteX5-277" fmla="*/ 9998 w 10000"/>
              <a:gd name="connsiteY5-278" fmla="*/ 6152 h 10000"/>
              <a:gd name="connsiteX6-279" fmla="*/ 10000 w 10000"/>
              <a:gd name="connsiteY6-280" fmla="*/ 0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0000" h="10000">
                <a:moveTo>
                  <a:pt x="10000" y="0"/>
                </a:moveTo>
                <a:lnTo>
                  <a:pt x="0" y="0"/>
                </a:lnTo>
                <a:cubicBezTo>
                  <a:pt x="62" y="1674"/>
                  <a:pt x="124" y="3347"/>
                  <a:pt x="189" y="5021"/>
                </a:cubicBezTo>
                <a:cubicBezTo>
                  <a:pt x="124" y="6679"/>
                  <a:pt x="62" y="8336"/>
                  <a:pt x="0" y="9994"/>
                </a:cubicBezTo>
                <a:lnTo>
                  <a:pt x="9995" y="10000"/>
                </a:lnTo>
                <a:cubicBezTo>
                  <a:pt x="9993" y="8184"/>
                  <a:pt x="9998" y="8051"/>
                  <a:pt x="9998" y="6152"/>
                </a:cubicBezTo>
                <a:cubicBezTo>
                  <a:pt x="9996" y="3296"/>
                  <a:pt x="10001" y="2674"/>
                  <a:pt x="10000" y="0"/>
                </a:cubicBez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30" name="Freeform 11"/>
          <p:cNvSpPr/>
          <p:nvPr userDrawn="1"/>
        </p:nvSpPr>
        <p:spPr bwMode="auto">
          <a:xfrm>
            <a:off x="310766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前言">
    <p:bg>
      <p:bgRef idx="1001">
        <a:schemeClr val="bg1"/>
      </p:bgRef>
    </p:bg>
    <p:spTree>
      <p:nvGrpSpPr>
        <p:cNvPr id="1" name=""/>
        <p:cNvGrpSpPr/>
        <p:nvPr/>
      </p:nvGrpSpPr>
      <p:grpSpPr>
        <a:xfrm>
          <a:off x="0" y="0"/>
          <a:ext cx="0" cy="0"/>
          <a:chOff x="0" y="0"/>
          <a:chExt cx="0" cy="0"/>
        </a:xfrm>
      </p:grpSpPr>
      <p:sp>
        <p:nvSpPr>
          <p:cNvPr id="8" name="文本占位符 6"/>
          <p:cNvSpPr>
            <a:spLocks noGrp="1"/>
          </p:cNvSpPr>
          <p:nvPr>
            <p:ph type="body" sz="quarter" idx="10" hasCustomPrompt="1"/>
          </p:nvPr>
        </p:nvSpPr>
        <p:spPr>
          <a:xfrm>
            <a:off x="912284" y="1233488"/>
            <a:ext cx="10558800" cy="4679788"/>
          </a:xfrm>
        </p:spPr>
        <p:txBody>
          <a:bodyPr/>
          <a:lstStyle>
            <a:lvl1pPr algn="just">
              <a:defRPr>
                <a:latin typeface="+mn-ea"/>
                <a:ea typeface="+mn-ea"/>
                <a:cs typeface="Arial" panose="020B0604020202020204" pitchFamily="34" charset="0"/>
              </a:defRPr>
            </a:lvl1pPr>
            <a:lvl5pPr>
              <a:buNone/>
              <a:defRPr/>
            </a:lvl5pPr>
          </a:lstStyle>
          <a:p>
            <a:pPr eaLnBrk="1" hangingPunct="1"/>
            <a:r>
              <a:rPr lang="zh-CN" altLang="en-US" dirty="0"/>
              <a:t>本章主要讲述</a:t>
            </a:r>
            <a:r>
              <a:rPr lang="en-US" altLang="zh-CN" dirty="0"/>
              <a:t>...</a:t>
            </a:r>
            <a:endParaRPr lang="zh-CN" altLang="en-US" dirty="0"/>
          </a:p>
        </p:txBody>
      </p:sp>
      <p:sp>
        <p:nvSpPr>
          <p:cNvPr id="7" name="TextBox 10"/>
          <p:cNvSpPr txBox="1"/>
          <p:nvPr userDrawn="1"/>
        </p:nvSpPr>
        <p:spPr bwMode="auto">
          <a:xfrm>
            <a:off x="1595500" y="408779"/>
            <a:ext cx="1665402" cy="639559"/>
          </a:xfrm>
          <a:prstGeom prst="rect">
            <a:avLst/>
          </a:prstGeom>
          <a:noFill/>
          <a:ln w="9525">
            <a:noFill/>
            <a:miter lim="800000"/>
          </a:ln>
        </p:spPr>
        <p:txBody>
          <a:bodyPr wrap="square" lIns="99980" tIns="49987" rIns="99980" bIns="49987" rtlCol="0">
            <a:spAutoFit/>
          </a:bodyPr>
          <a:lstStyle/>
          <a:p>
            <a:pPr algn="l" defTabSz="1001395" eaLnBrk="0" hangingPunct="0"/>
            <a:r>
              <a:rPr lang="zh-CN" altLang="en-US" sz="3500" b="1" dirty="0" smtClean="0">
                <a:solidFill>
                  <a:schemeClr val="tx1">
                    <a:lumMod val="75000"/>
                    <a:lumOff val="25000"/>
                  </a:schemeClr>
                </a:solidFill>
                <a:latin typeface="+mn-ea"/>
                <a:ea typeface="+mn-ea"/>
                <a:cs typeface="Arial" panose="020B0604020202020204" pitchFamily="34" charset="0"/>
              </a:rPr>
              <a:t>前言</a:t>
            </a:r>
            <a:endParaRPr lang="zh-CN" altLang="en-US" sz="3500" b="1" dirty="0">
              <a:solidFill>
                <a:schemeClr val="tx1">
                  <a:lumMod val="75000"/>
                  <a:lumOff val="25000"/>
                </a:schemeClr>
              </a:solidFill>
              <a:latin typeface="+mn-ea"/>
              <a:ea typeface="+mn-ea"/>
              <a:cs typeface="Arial" panose="020B0604020202020204" pitchFamily="34" charset="0"/>
            </a:endParaRPr>
          </a:p>
        </p:txBody>
      </p:sp>
      <p:sp>
        <p:nvSpPr>
          <p:cNvPr id="9"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latin typeface="+mn-ea"/>
              <a:ea typeface="+mn-ea"/>
            </a:endParaRPr>
          </a:p>
        </p:txBody>
      </p:sp>
      <p:sp>
        <p:nvSpPr>
          <p:cNvPr id="10"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latin typeface="+mn-ea"/>
              <a:ea typeface="+mn-ea"/>
            </a:endParaRPr>
          </a:p>
        </p:txBody>
      </p:sp>
      <p:grpSp>
        <p:nvGrpSpPr>
          <p:cNvPr id="11" name="组合 10"/>
          <p:cNvGrpSpPr/>
          <p:nvPr userDrawn="1"/>
        </p:nvGrpSpPr>
        <p:grpSpPr>
          <a:xfrm>
            <a:off x="335360" y="498828"/>
            <a:ext cx="628158" cy="459460"/>
            <a:chOff x="3275013" y="1363663"/>
            <a:chExt cx="5645150" cy="4129087"/>
          </a:xfrm>
          <a:solidFill>
            <a:schemeClr val="bg1"/>
          </a:solidFill>
        </p:grpSpPr>
        <p:sp>
          <p:nvSpPr>
            <p:cNvPr id="12" name="Freeform 6"/>
            <p:cNvSpPr>
              <a:spLocks noEditPoints="1"/>
            </p:cNvSpPr>
            <p:nvPr/>
          </p:nvSpPr>
          <p:spPr bwMode="auto">
            <a:xfrm>
              <a:off x="3275013" y="1363663"/>
              <a:ext cx="5645150" cy="4129087"/>
            </a:xfrm>
            <a:custGeom>
              <a:avLst/>
              <a:gdLst>
                <a:gd name="T0" fmla="*/ 1410 w 1505"/>
                <a:gd name="T1" fmla="*/ 250 h 1101"/>
                <a:gd name="T2" fmla="*/ 780 w 1505"/>
                <a:gd name="T3" fmla="*/ 250 h 1101"/>
                <a:gd name="T4" fmla="*/ 780 w 1505"/>
                <a:gd name="T5" fmla="*/ 81 h 1101"/>
                <a:gd name="T6" fmla="*/ 699 w 1505"/>
                <a:gd name="T7" fmla="*/ 0 h 1101"/>
                <a:gd name="T8" fmla="*/ 81 w 1505"/>
                <a:gd name="T9" fmla="*/ 0 h 1101"/>
                <a:gd name="T10" fmla="*/ 0 w 1505"/>
                <a:gd name="T11" fmla="*/ 81 h 1101"/>
                <a:gd name="T12" fmla="*/ 0 w 1505"/>
                <a:gd name="T13" fmla="*/ 464 h 1101"/>
                <a:gd name="T14" fmla="*/ 81 w 1505"/>
                <a:gd name="T15" fmla="*/ 545 h 1101"/>
                <a:gd name="T16" fmla="*/ 124 w 1505"/>
                <a:gd name="T17" fmla="*/ 545 h 1101"/>
                <a:gd name="T18" fmla="*/ 124 w 1505"/>
                <a:gd name="T19" fmla="*/ 668 h 1101"/>
                <a:gd name="T20" fmla="*/ 137 w 1505"/>
                <a:gd name="T21" fmla="*/ 688 h 1101"/>
                <a:gd name="T22" fmla="*/ 147 w 1505"/>
                <a:gd name="T23" fmla="*/ 690 h 1101"/>
                <a:gd name="T24" fmla="*/ 161 w 1505"/>
                <a:gd name="T25" fmla="*/ 685 h 1101"/>
                <a:gd name="T26" fmla="*/ 316 w 1505"/>
                <a:gd name="T27" fmla="*/ 554 h 1101"/>
                <a:gd name="T28" fmla="*/ 341 w 1505"/>
                <a:gd name="T29" fmla="*/ 545 h 1101"/>
                <a:gd name="T30" fmla="*/ 542 w 1505"/>
                <a:gd name="T31" fmla="*/ 545 h 1101"/>
                <a:gd name="T32" fmla="*/ 542 w 1505"/>
                <a:gd name="T33" fmla="*/ 824 h 1101"/>
                <a:gd name="T34" fmla="*/ 637 w 1505"/>
                <a:gd name="T35" fmla="*/ 919 h 1101"/>
                <a:gd name="T36" fmla="*/ 1084 w 1505"/>
                <a:gd name="T37" fmla="*/ 919 h 1101"/>
                <a:gd name="T38" fmla="*/ 1120 w 1505"/>
                <a:gd name="T39" fmla="*/ 932 h 1101"/>
                <a:gd name="T40" fmla="*/ 1313 w 1505"/>
                <a:gd name="T41" fmla="*/ 1096 h 1101"/>
                <a:gd name="T42" fmla="*/ 1328 w 1505"/>
                <a:gd name="T43" fmla="*/ 1101 h 1101"/>
                <a:gd name="T44" fmla="*/ 1337 w 1505"/>
                <a:gd name="T45" fmla="*/ 1099 h 1101"/>
                <a:gd name="T46" fmla="*/ 1350 w 1505"/>
                <a:gd name="T47" fmla="*/ 1078 h 1101"/>
                <a:gd name="T48" fmla="*/ 1350 w 1505"/>
                <a:gd name="T49" fmla="*/ 919 h 1101"/>
                <a:gd name="T50" fmla="*/ 1410 w 1505"/>
                <a:gd name="T51" fmla="*/ 919 h 1101"/>
                <a:gd name="T52" fmla="*/ 1505 w 1505"/>
                <a:gd name="T53" fmla="*/ 824 h 1101"/>
                <a:gd name="T54" fmla="*/ 1505 w 1505"/>
                <a:gd name="T55" fmla="*/ 345 h 1101"/>
                <a:gd name="T56" fmla="*/ 1410 w 1505"/>
                <a:gd name="T57" fmla="*/ 250 h 1101"/>
                <a:gd name="T58" fmla="*/ 341 w 1505"/>
                <a:gd name="T59" fmla="*/ 500 h 1101"/>
                <a:gd name="T60" fmla="*/ 287 w 1505"/>
                <a:gd name="T61" fmla="*/ 520 h 1101"/>
                <a:gd name="T62" fmla="*/ 169 w 1505"/>
                <a:gd name="T63" fmla="*/ 619 h 1101"/>
                <a:gd name="T64" fmla="*/ 169 w 1505"/>
                <a:gd name="T65" fmla="*/ 535 h 1101"/>
                <a:gd name="T66" fmla="*/ 133 w 1505"/>
                <a:gd name="T67" fmla="*/ 500 h 1101"/>
                <a:gd name="T68" fmla="*/ 81 w 1505"/>
                <a:gd name="T69" fmla="*/ 500 h 1101"/>
                <a:gd name="T70" fmla="*/ 45 w 1505"/>
                <a:gd name="T71" fmla="*/ 464 h 1101"/>
                <a:gd name="T72" fmla="*/ 45 w 1505"/>
                <a:gd name="T73" fmla="*/ 81 h 1101"/>
                <a:gd name="T74" fmla="*/ 81 w 1505"/>
                <a:gd name="T75" fmla="*/ 45 h 1101"/>
                <a:gd name="T76" fmla="*/ 699 w 1505"/>
                <a:gd name="T77" fmla="*/ 45 h 1101"/>
                <a:gd name="T78" fmla="*/ 735 w 1505"/>
                <a:gd name="T79" fmla="*/ 81 h 1101"/>
                <a:gd name="T80" fmla="*/ 735 w 1505"/>
                <a:gd name="T81" fmla="*/ 250 h 1101"/>
                <a:gd name="T82" fmla="*/ 637 w 1505"/>
                <a:gd name="T83" fmla="*/ 250 h 1101"/>
                <a:gd name="T84" fmla="*/ 542 w 1505"/>
                <a:gd name="T85" fmla="*/ 345 h 1101"/>
                <a:gd name="T86" fmla="*/ 542 w 1505"/>
                <a:gd name="T87" fmla="*/ 500 h 1101"/>
                <a:gd name="T88" fmla="*/ 341 w 1505"/>
                <a:gd name="T89" fmla="*/ 500 h 1101"/>
                <a:gd name="T90" fmla="*/ 1460 w 1505"/>
                <a:gd name="T91" fmla="*/ 824 h 1101"/>
                <a:gd name="T92" fmla="*/ 1410 w 1505"/>
                <a:gd name="T93" fmla="*/ 874 h 1101"/>
                <a:gd name="T94" fmla="*/ 1344 w 1505"/>
                <a:gd name="T95" fmla="*/ 874 h 1101"/>
                <a:gd name="T96" fmla="*/ 1305 w 1505"/>
                <a:gd name="T97" fmla="*/ 913 h 1101"/>
                <a:gd name="T98" fmla="*/ 1305 w 1505"/>
                <a:gd name="T99" fmla="*/ 1030 h 1101"/>
                <a:gd name="T100" fmla="*/ 1149 w 1505"/>
                <a:gd name="T101" fmla="*/ 898 h 1101"/>
                <a:gd name="T102" fmla="*/ 1084 w 1505"/>
                <a:gd name="T103" fmla="*/ 874 h 1101"/>
                <a:gd name="T104" fmla="*/ 637 w 1505"/>
                <a:gd name="T105" fmla="*/ 874 h 1101"/>
                <a:gd name="T106" fmla="*/ 587 w 1505"/>
                <a:gd name="T107" fmla="*/ 824 h 1101"/>
                <a:gd name="T108" fmla="*/ 587 w 1505"/>
                <a:gd name="T109" fmla="*/ 345 h 1101"/>
                <a:gd name="T110" fmla="*/ 637 w 1505"/>
                <a:gd name="T111" fmla="*/ 295 h 1101"/>
                <a:gd name="T112" fmla="*/ 1410 w 1505"/>
                <a:gd name="T113" fmla="*/ 295 h 1101"/>
                <a:gd name="T114" fmla="*/ 1460 w 1505"/>
                <a:gd name="T115" fmla="*/ 345 h 1101"/>
                <a:gd name="T116" fmla="*/ 1460 w 1505"/>
                <a:gd name="T117" fmla="*/ 824 h 1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505" h="1101">
                  <a:moveTo>
                    <a:pt x="1410" y="250"/>
                  </a:moveTo>
                  <a:cubicBezTo>
                    <a:pt x="780" y="250"/>
                    <a:pt x="780" y="250"/>
                    <a:pt x="780" y="250"/>
                  </a:cubicBezTo>
                  <a:cubicBezTo>
                    <a:pt x="780" y="81"/>
                    <a:pt x="780" y="81"/>
                    <a:pt x="780" y="81"/>
                  </a:cubicBezTo>
                  <a:cubicBezTo>
                    <a:pt x="780" y="37"/>
                    <a:pt x="743" y="0"/>
                    <a:pt x="699" y="0"/>
                  </a:cubicBezTo>
                  <a:cubicBezTo>
                    <a:pt x="81" y="0"/>
                    <a:pt x="81" y="0"/>
                    <a:pt x="81" y="0"/>
                  </a:cubicBezTo>
                  <a:cubicBezTo>
                    <a:pt x="36" y="0"/>
                    <a:pt x="0" y="37"/>
                    <a:pt x="0" y="81"/>
                  </a:cubicBezTo>
                  <a:cubicBezTo>
                    <a:pt x="0" y="464"/>
                    <a:pt x="0" y="464"/>
                    <a:pt x="0" y="464"/>
                  </a:cubicBezTo>
                  <a:cubicBezTo>
                    <a:pt x="0" y="509"/>
                    <a:pt x="36" y="545"/>
                    <a:pt x="81" y="545"/>
                  </a:cubicBezTo>
                  <a:cubicBezTo>
                    <a:pt x="124" y="545"/>
                    <a:pt x="124" y="545"/>
                    <a:pt x="124" y="545"/>
                  </a:cubicBezTo>
                  <a:cubicBezTo>
                    <a:pt x="124" y="668"/>
                    <a:pt x="124" y="668"/>
                    <a:pt x="124" y="668"/>
                  </a:cubicBezTo>
                  <a:cubicBezTo>
                    <a:pt x="124" y="676"/>
                    <a:pt x="129" y="684"/>
                    <a:pt x="137" y="688"/>
                  </a:cubicBezTo>
                  <a:cubicBezTo>
                    <a:pt x="140" y="689"/>
                    <a:pt x="143" y="690"/>
                    <a:pt x="147" y="690"/>
                  </a:cubicBezTo>
                  <a:cubicBezTo>
                    <a:pt x="152" y="690"/>
                    <a:pt x="157" y="688"/>
                    <a:pt x="161" y="685"/>
                  </a:cubicBezTo>
                  <a:cubicBezTo>
                    <a:pt x="316" y="554"/>
                    <a:pt x="316" y="554"/>
                    <a:pt x="316" y="554"/>
                  </a:cubicBezTo>
                  <a:cubicBezTo>
                    <a:pt x="323" y="548"/>
                    <a:pt x="332" y="545"/>
                    <a:pt x="341" y="545"/>
                  </a:cubicBezTo>
                  <a:cubicBezTo>
                    <a:pt x="542" y="545"/>
                    <a:pt x="542" y="545"/>
                    <a:pt x="542" y="545"/>
                  </a:cubicBezTo>
                  <a:cubicBezTo>
                    <a:pt x="542" y="824"/>
                    <a:pt x="542" y="824"/>
                    <a:pt x="542" y="824"/>
                  </a:cubicBezTo>
                  <a:cubicBezTo>
                    <a:pt x="542" y="877"/>
                    <a:pt x="585" y="919"/>
                    <a:pt x="637" y="919"/>
                  </a:cubicBezTo>
                  <a:cubicBezTo>
                    <a:pt x="1084" y="919"/>
                    <a:pt x="1084" y="919"/>
                    <a:pt x="1084" y="919"/>
                  </a:cubicBezTo>
                  <a:cubicBezTo>
                    <a:pt x="1097" y="919"/>
                    <a:pt x="1110" y="924"/>
                    <a:pt x="1120" y="932"/>
                  </a:cubicBezTo>
                  <a:cubicBezTo>
                    <a:pt x="1313" y="1096"/>
                    <a:pt x="1313" y="1096"/>
                    <a:pt x="1313" y="1096"/>
                  </a:cubicBezTo>
                  <a:cubicBezTo>
                    <a:pt x="1317" y="1099"/>
                    <a:pt x="1322" y="1101"/>
                    <a:pt x="1328" y="1101"/>
                  </a:cubicBezTo>
                  <a:cubicBezTo>
                    <a:pt x="1331" y="1101"/>
                    <a:pt x="1334" y="1100"/>
                    <a:pt x="1337" y="1099"/>
                  </a:cubicBezTo>
                  <a:cubicBezTo>
                    <a:pt x="1345" y="1095"/>
                    <a:pt x="1350" y="1087"/>
                    <a:pt x="1350" y="1078"/>
                  </a:cubicBezTo>
                  <a:cubicBezTo>
                    <a:pt x="1350" y="919"/>
                    <a:pt x="1350" y="919"/>
                    <a:pt x="1350" y="919"/>
                  </a:cubicBezTo>
                  <a:cubicBezTo>
                    <a:pt x="1410" y="919"/>
                    <a:pt x="1410" y="919"/>
                    <a:pt x="1410" y="919"/>
                  </a:cubicBezTo>
                  <a:cubicBezTo>
                    <a:pt x="1463" y="919"/>
                    <a:pt x="1505" y="877"/>
                    <a:pt x="1505" y="824"/>
                  </a:cubicBezTo>
                  <a:cubicBezTo>
                    <a:pt x="1505" y="345"/>
                    <a:pt x="1505" y="345"/>
                    <a:pt x="1505" y="345"/>
                  </a:cubicBezTo>
                  <a:cubicBezTo>
                    <a:pt x="1505" y="293"/>
                    <a:pt x="1463" y="250"/>
                    <a:pt x="1410" y="250"/>
                  </a:cubicBezTo>
                  <a:close/>
                  <a:moveTo>
                    <a:pt x="341" y="500"/>
                  </a:moveTo>
                  <a:cubicBezTo>
                    <a:pt x="322" y="500"/>
                    <a:pt x="302" y="507"/>
                    <a:pt x="287" y="520"/>
                  </a:cubicBezTo>
                  <a:cubicBezTo>
                    <a:pt x="169" y="619"/>
                    <a:pt x="169" y="619"/>
                    <a:pt x="169" y="619"/>
                  </a:cubicBezTo>
                  <a:cubicBezTo>
                    <a:pt x="169" y="535"/>
                    <a:pt x="169" y="535"/>
                    <a:pt x="169" y="535"/>
                  </a:cubicBezTo>
                  <a:cubicBezTo>
                    <a:pt x="169" y="516"/>
                    <a:pt x="153" y="500"/>
                    <a:pt x="133" y="500"/>
                  </a:cubicBezTo>
                  <a:cubicBezTo>
                    <a:pt x="81" y="500"/>
                    <a:pt x="81" y="500"/>
                    <a:pt x="81" y="500"/>
                  </a:cubicBezTo>
                  <a:cubicBezTo>
                    <a:pt x="61" y="500"/>
                    <a:pt x="45" y="484"/>
                    <a:pt x="45" y="464"/>
                  </a:cubicBezTo>
                  <a:cubicBezTo>
                    <a:pt x="45" y="81"/>
                    <a:pt x="45" y="81"/>
                    <a:pt x="45" y="81"/>
                  </a:cubicBezTo>
                  <a:cubicBezTo>
                    <a:pt x="45" y="61"/>
                    <a:pt x="61" y="45"/>
                    <a:pt x="81" y="45"/>
                  </a:cubicBezTo>
                  <a:cubicBezTo>
                    <a:pt x="699" y="45"/>
                    <a:pt x="699" y="45"/>
                    <a:pt x="699" y="45"/>
                  </a:cubicBezTo>
                  <a:cubicBezTo>
                    <a:pt x="719" y="45"/>
                    <a:pt x="735" y="61"/>
                    <a:pt x="735" y="81"/>
                  </a:cubicBezTo>
                  <a:cubicBezTo>
                    <a:pt x="735" y="250"/>
                    <a:pt x="735" y="250"/>
                    <a:pt x="735" y="250"/>
                  </a:cubicBezTo>
                  <a:cubicBezTo>
                    <a:pt x="637" y="250"/>
                    <a:pt x="637" y="250"/>
                    <a:pt x="637" y="250"/>
                  </a:cubicBezTo>
                  <a:cubicBezTo>
                    <a:pt x="585" y="250"/>
                    <a:pt x="542" y="293"/>
                    <a:pt x="542" y="345"/>
                  </a:cubicBezTo>
                  <a:cubicBezTo>
                    <a:pt x="542" y="500"/>
                    <a:pt x="542" y="500"/>
                    <a:pt x="542" y="500"/>
                  </a:cubicBezTo>
                  <a:lnTo>
                    <a:pt x="341" y="500"/>
                  </a:lnTo>
                  <a:close/>
                  <a:moveTo>
                    <a:pt x="1460" y="824"/>
                  </a:moveTo>
                  <a:cubicBezTo>
                    <a:pt x="1460" y="852"/>
                    <a:pt x="1438" y="874"/>
                    <a:pt x="1410" y="874"/>
                  </a:cubicBezTo>
                  <a:cubicBezTo>
                    <a:pt x="1344" y="874"/>
                    <a:pt x="1344" y="874"/>
                    <a:pt x="1344" y="874"/>
                  </a:cubicBezTo>
                  <a:cubicBezTo>
                    <a:pt x="1323" y="874"/>
                    <a:pt x="1305" y="892"/>
                    <a:pt x="1305" y="913"/>
                  </a:cubicBezTo>
                  <a:cubicBezTo>
                    <a:pt x="1305" y="1030"/>
                    <a:pt x="1305" y="1030"/>
                    <a:pt x="1305" y="1030"/>
                  </a:cubicBezTo>
                  <a:cubicBezTo>
                    <a:pt x="1149" y="898"/>
                    <a:pt x="1149" y="898"/>
                    <a:pt x="1149" y="898"/>
                  </a:cubicBezTo>
                  <a:cubicBezTo>
                    <a:pt x="1131" y="883"/>
                    <a:pt x="1108" y="874"/>
                    <a:pt x="1084" y="874"/>
                  </a:cubicBezTo>
                  <a:cubicBezTo>
                    <a:pt x="637" y="874"/>
                    <a:pt x="637" y="874"/>
                    <a:pt x="637" y="874"/>
                  </a:cubicBezTo>
                  <a:cubicBezTo>
                    <a:pt x="610" y="874"/>
                    <a:pt x="587" y="852"/>
                    <a:pt x="587" y="824"/>
                  </a:cubicBezTo>
                  <a:cubicBezTo>
                    <a:pt x="587" y="345"/>
                    <a:pt x="587" y="345"/>
                    <a:pt x="587" y="345"/>
                  </a:cubicBezTo>
                  <a:cubicBezTo>
                    <a:pt x="587" y="318"/>
                    <a:pt x="610" y="295"/>
                    <a:pt x="637" y="295"/>
                  </a:cubicBezTo>
                  <a:cubicBezTo>
                    <a:pt x="1410" y="295"/>
                    <a:pt x="1410" y="295"/>
                    <a:pt x="1410" y="295"/>
                  </a:cubicBezTo>
                  <a:cubicBezTo>
                    <a:pt x="1438" y="295"/>
                    <a:pt x="1460" y="318"/>
                    <a:pt x="1460" y="345"/>
                  </a:cubicBezTo>
                  <a:lnTo>
                    <a:pt x="1460" y="82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13" name="Freeform 7"/>
            <p:cNvSpPr/>
            <p:nvPr/>
          </p:nvSpPr>
          <p:spPr bwMode="auto">
            <a:xfrm>
              <a:off x="6208713" y="3227388"/>
              <a:ext cx="1833563" cy="173037"/>
            </a:xfrm>
            <a:custGeom>
              <a:avLst/>
              <a:gdLst>
                <a:gd name="T0" fmla="*/ 489 w 489"/>
                <a:gd name="T1" fmla="*/ 23 h 46"/>
                <a:gd name="T2" fmla="*/ 467 w 489"/>
                <a:gd name="T3" fmla="*/ 46 h 46"/>
                <a:gd name="T4" fmla="*/ 23 w 489"/>
                <a:gd name="T5" fmla="*/ 46 h 46"/>
                <a:gd name="T6" fmla="*/ 0 w 489"/>
                <a:gd name="T7" fmla="*/ 23 h 46"/>
                <a:gd name="T8" fmla="*/ 23 w 489"/>
                <a:gd name="T9" fmla="*/ 0 h 46"/>
                <a:gd name="T10" fmla="*/ 467 w 489"/>
                <a:gd name="T11" fmla="*/ 0 h 46"/>
                <a:gd name="T12" fmla="*/ 489 w 489"/>
                <a:gd name="T13" fmla="*/ 23 h 46"/>
              </a:gdLst>
              <a:ahLst/>
              <a:cxnLst>
                <a:cxn ang="0">
                  <a:pos x="T0" y="T1"/>
                </a:cxn>
                <a:cxn ang="0">
                  <a:pos x="T2" y="T3"/>
                </a:cxn>
                <a:cxn ang="0">
                  <a:pos x="T4" y="T5"/>
                </a:cxn>
                <a:cxn ang="0">
                  <a:pos x="T6" y="T7"/>
                </a:cxn>
                <a:cxn ang="0">
                  <a:pos x="T8" y="T9"/>
                </a:cxn>
                <a:cxn ang="0">
                  <a:pos x="T10" y="T11"/>
                </a:cxn>
                <a:cxn ang="0">
                  <a:pos x="T12" y="T13"/>
                </a:cxn>
              </a:cxnLst>
              <a:rect l="0" t="0" r="r" b="b"/>
              <a:pathLst>
                <a:path w="489" h="46">
                  <a:moveTo>
                    <a:pt x="489" y="23"/>
                  </a:moveTo>
                  <a:cubicBezTo>
                    <a:pt x="489" y="35"/>
                    <a:pt x="479" y="46"/>
                    <a:pt x="467" y="46"/>
                  </a:cubicBezTo>
                  <a:cubicBezTo>
                    <a:pt x="23" y="46"/>
                    <a:pt x="23" y="46"/>
                    <a:pt x="23" y="46"/>
                  </a:cubicBezTo>
                  <a:cubicBezTo>
                    <a:pt x="10" y="46"/>
                    <a:pt x="0" y="35"/>
                    <a:pt x="0" y="23"/>
                  </a:cubicBezTo>
                  <a:cubicBezTo>
                    <a:pt x="0" y="10"/>
                    <a:pt x="10" y="0"/>
                    <a:pt x="23" y="0"/>
                  </a:cubicBezTo>
                  <a:cubicBezTo>
                    <a:pt x="467" y="0"/>
                    <a:pt x="467" y="0"/>
                    <a:pt x="467" y="0"/>
                  </a:cubicBezTo>
                  <a:cubicBezTo>
                    <a:pt x="479" y="0"/>
                    <a:pt x="489" y="10"/>
                    <a:pt x="489" y="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14" name="Freeform 8"/>
            <p:cNvSpPr/>
            <p:nvPr/>
          </p:nvSpPr>
          <p:spPr bwMode="auto">
            <a:xfrm>
              <a:off x="6208713" y="3786188"/>
              <a:ext cx="1833563" cy="168275"/>
            </a:xfrm>
            <a:custGeom>
              <a:avLst/>
              <a:gdLst>
                <a:gd name="T0" fmla="*/ 489 w 489"/>
                <a:gd name="T1" fmla="*/ 22 h 45"/>
                <a:gd name="T2" fmla="*/ 467 w 489"/>
                <a:gd name="T3" fmla="*/ 45 h 45"/>
                <a:gd name="T4" fmla="*/ 23 w 489"/>
                <a:gd name="T5" fmla="*/ 45 h 45"/>
                <a:gd name="T6" fmla="*/ 0 w 489"/>
                <a:gd name="T7" fmla="*/ 22 h 45"/>
                <a:gd name="T8" fmla="*/ 23 w 489"/>
                <a:gd name="T9" fmla="*/ 0 h 45"/>
                <a:gd name="T10" fmla="*/ 467 w 489"/>
                <a:gd name="T11" fmla="*/ 0 h 45"/>
                <a:gd name="T12" fmla="*/ 489 w 489"/>
                <a:gd name="T13" fmla="*/ 22 h 45"/>
              </a:gdLst>
              <a:ahLst/>
              <a:cxnLst>
                <a:cxn ang="0">
                  <a:pos x="T0" y="T1"/>
                </a:cxn>
                <a:cxn ang="0">
                  <a:pos x="T2" y="T3"/>
                </a:cxn>
                <a:cxn ang="0">
                  <a:pos x="T4" y="T5"/>
                </a:cxn>
                <a:cxn ang="0">
                  <a:pos x="T6" y="T7"/>
                </a:cxn>
                <a:cxn ang="0">
                  <a:pos x="T8" y="T9"/>
                </a:cxn>
                <a:cxn ang="0">
                  <a:pos x="T10" y="T11"/>
                </a:cxn>
                <a:cxn ang="0">
                  <a:pos x="T12" y="T13"/>
                </a:cxn>
              </a:cxnLst>
              <a:rect l="0" t="0" r="r" b="b"/>
              <a:pathLst>
                <a:path w="489" h="45">
                  <a:moveTo>
                    <a:pt x="489" y="22"/>
                  </a:moveTo>
                  <a:cubicBezTo>
                    <a:pt x="489" y="35"/>
                    <a:pt x="479" y="45"/>
                    <a:pt x="467" y="45"/>
                  </a:cubicBezTo>
                  <a:cubicBezTo>
                    <a:pt x="23" y="45"/>
                    <a:pt x="23" y="45"/>
                    <a:pt x="23" y="45"/>
                  </a:cubicBezTo>
                  <a:cubicBezTo>
                    <a:pt x="10" y="45"/>
                    <a:pt x="0" y="35"/>
                    <a:pt x="0" y="22"/>
                  </a:cubicBezTo>
                  <a:cubicBezTo>
                    <a:pt x="0" y="10"/>
                    <a:pt x="10" y="0"/>
                    <a:pt x="23" y="0"/>
                  </a:cubicBezTo>
                  <a:cubicBezTo>
                    <a:pt x="467" y="0"/>
                    <a:pt x="467" y="0"/>
                    <a:pt x="467" y="0"/>
                  </a:cubicBezTo>
                  <a:cubicBezTo>
                    <a:pt x="479" y="0"/>
                    <a:pt x="489" y="10"/>
                    <a:pt x="489"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15" name="Freeform 9"/>
            <p:cNvSpPr/>
            <p:nvPr/>
          </p:nvSpPr>
          <p:spPr bwMode="auto">
            <a:xfrm>
              <a:off x="3924301" y="1936750"/>
              <a:ext cx="1593850" cy="169862"/>
            </a:xfrm>
            <a:custGeom>
              <a:avLst/>
              <a:gdLst>
                <a:gd name="T0" fmla="*/ 425 w 425"/>
                <a:gd name="T1" fmla="*/ 22 h 45"/>
                <a:gd name="T2" fmla="*/ 403 w 425"/>
                <a:gd name="T3" fmla="*/ 45 h 45"/>
                <a:gd name="T4" fmla="*/ 23 w 425"/>
                <a:gd name="T5" fmla="*/ 45 h 45"/>
                <a:gd name="T6" fmla="*/ 0 w 425"/>
                <a:gd name="T7" fmla="*/ 22 h 45"/>
                <a:gd name="T8" fmla="*/ 23 w 425"/>
                <a:gd name="T9" fmla="*/ 0 h 45"/>
                <a:gd name="T10" fmla="*/ 403 w 425"/>
                <a:gd name="T11" fmla="*/ 0 h 45"/>
                <a:gd name="T12" fmla="*/ 425 w 425"/>
                <a:gd name="T13" fmla="*/ 22 h 45"/>
              </a:gdLst>
              <a:ahLst/>
              <a:cxnLst>
                <a:cxn ang="0">
                  <a:pos x="T0" y="T1"/>
                </a:cxn>
                <a:cxn ang="0">
                  <a:pos x="T2" y="T3"/>
                </a:cxn>
                <a:cxn ang="0">
                  <a:pos x="T4" y="T5"/>
                </a:cxn>
                <a:cxn ang="0">
                  <a:pos x="T6" y="T7"/>
                </a:cxn>
                <a:cxn ang="0">
                  <a:pos x="T8" y="T9"/>
                </a:cxn>
                <a:cxn ang="0">
                  <a:pos x="T10" y="T11"/>
                </a:cxn>
                <a:cxn ang="0">
                  <a:pos x="T12" y="T13"/>
                </a:cxn>
              </a:cxnLst>
              <a:rect l="0" t="0" r="r" b="b"/>
              <a:pathLst>
                <a:path w="425" h="45">
                  <a:moveTo>
                    <a:pt x="425" y="22"/>
                  </a:moveTo>
                  <a:cubicBezTo>
                    <a:pt x="425" y="35"/>
                    <a:pt x="415" y="45"/>
                    <a:pt x="403" y="45"/>
                  </a:cubicBezTo>
                  <a:cubicBezTo>
                    <a:pt x="23" y="45"/>
                    <a:pt x="23" y="45"/>
                    <a:pt x="23" y="45"/>
                  </a:cubicBezTo>
                  <a:cubicBezTo>
                    <a:pt x="11" y="45"/>
                    <a:pt x="0" y="35"/>
                    <a:pt x="0" y="22"/>
                  </a:cubicBezTo>
                  <a:cubicBezTo>
                    <a:pt x="0" y="10"/>
                    <a:pt x="11" y="0"/>
                    <a:pt x="23" y="0"/>
                  </a:cubicBezTo>
                  <a:cubicBezTo>
                    <a:pt x="403" y="0"/>
                    <a:pt x="403" y="0"/>
                    <a:pt x="403" y="0"/>
                  </a:cubicBezTo>
                  <a:cubicBezTo>
                    <a:pt x="415" y="0"/>
                    <a:pt x="425" y="10"/>
                    <a:pt x="425"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16" name="Freeform 10"/>
            <p:cNvSpPr/>
            <p:nvPr/>
          </p:nvSpPr>
          <p:spPr bwMode="auto">
            <a:xfrm>
              <a:off x="3924301" y="2371725"/>
              <a:ext cx="1136650" cy="169862"/>
            </a:xfrm>
            <a:custGeom>
              <a:avLst/>
              <a:gdLst>
                <a:gd name="T0" fmla="*/ 303 w 303"/>
                <a:gd name="T1" fmla="*/ 23 h 45"/>
                <a:gd name="T2" fmla="*/ 281 w 303"/>
                <a:gd name="T3" fmla="*/ 45 h 45"/>
                <a:gd name="T4" fmla="*/ 23 w 303"/>
                <a:gd name="T5" fmla="*/ 45 h 45"/>
                <a:gd name="T6" fmla="*/ 0 w 303"/>
                <a:gd name="T7" fmla="*/ 23 h 45"/>
                <a:gd name="T8" fmla="*/ 23 w 303"/>
                <a:gd name="T9" fmla="*/ 0 h 45"/>
                <a:gd name="T10" fmla="*/ 281 w 303"/>
                <a:gd name="T11" fmla="*/ 0 h 45"/>
                <a:gd name="T12" fmla="*/ 303 w 303"/>
                <a:gd name="T13" fmla="*/ 23 h 45"/>
              </a:gdLst>
              <a:ahLst/>
              <a:cxnLst>
                <a:cxn ang="0">
                  <a:pos x="T0" y="T1"/>
                </a:cxn>
                <a:cxn ang="0">
                  <a:pos x="T2" y="T3"/>
                </a:cxn>
                <a:cxn ang="0">
                  <a:pos x="T4" y="T5"/>
                </a:cxn>
                <a:cxn ang="0">
                  <a:pos x="T6" y="T7"/>
                </a:cxn>
                <a:cxn ang="0">
                  <a:pos x="T8" y="T9"/>
                </a:cxn>
                <a:cxn ang="0">
                  <a:pos x="T10" y="T11"/>
                </a:cxn>
                <a:cxn ang="0">
                  <a:pos x="T12" y="T13"/>
                </a:cxn>
              </a:cxnLst>
              <a:rect l="0" t="0" r="r" b="b"/>
              <a:pathLst>
                <a:path w="303" h="45">
                  <a:moveTo>
                    <a:pt x="303" y="23"/>
                  </a:moveTo>
                  <a:cubicBezTo>
                    <a:pt x="303" y="35"/>
                    <a:pt x="293" y="45"/>
                    <a:pt x="281" y="45"/>
                  </a:cubicBezTo>
                  <a:cubicBezTo>
                    <a:pt x="23" y="45"/>
                    <a:pt x="23" y="45"/>
                    <a:pt x="23" y="45"/>
                  </a:cubicBezTo>
                  <a:cubicBezTo>
                    <a:pt x="11" y="45"/>
                    <a:pt x="0" y="35"/>
                    <a:pt x="0" y="23"/>
                  </a:cubicBezTo>
                  <a:cubicBezTo>
                    <a:pt x="0" y="10"/>
                    <a:pt x="11" y="0"/>
                    <a:pt x="23" y="0"/>
                  </a:cubicBezTo>
                  <a:cubicBezTo>
                    <a:pt x="281" y="0"/>
                    <a:pt x="281" y="0"/>
                    <a:pt x="281" y="0"/>
                  </a:cubicBezTo>
                  <a:cubicBezTo>
                    <a:pt x="293" y="0"/>
                    <a:pt x="303" y="10"/>
                    <a:pt x="303" y="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a typeface="+mn-ea"/>
              </a:endParaRPr>
            </a:p>
          </p:txBody>
        </p:sp>
      </p:grpSp>
      <p:sp>
        <p:nvSpPr>
          <p:cNvPr id="18" name="Freeform 6"/>
          <p:cNvSpPr/>
          <p:nvPr userDrawn="1"/>
        </p:nvSpPr>
        <p:spPr bwMode="auto">
          <a:xfrm>
            <a:off x="3213039" y="296368"/>
            <a:ext cx="8978961" cy="864888"/>
          </a:xfrm>
          <a:custGeom>
            <a:avLst/>
            <a:gdLst>
              <a:gd name="T0" fmla="*/ 6409 w 6533"/>
              <a:gd name="T1" fmla="*/ 0 h 617"/>
              <a:gd name="T2" fmla="*/ 0 w 6533"/>
              <a:gd name="T3" fmla="*/ 0 h 617"/>
              <a:gd name="T4" fmla="*/ 126 w 6533"/>
              <a:gd name="T5" fmla="*/ 310 h 617"/>
              <a:gd name="T6" fmla="*/ 0 w 6533"/>
              <a:gd name="T7" fmla="*/ 617 h 617"/>
              <a:gd name="T8" fmla="*/ 6409 w 6533"/>
              <a:gd name="T9" fmla="*/ 617 h 617"/>
              <a:gd name="T10" fmla="*/ 6533 w 6533"/>
              <a:gd name="T11" fmla="*/ 310 h 617"/>
              <a:gd name="T12" fmla="*/ 6409 w 6533"/>
              <a:gd name="T13" fmla="*/ 0 h 617"/>
              <a:gd name="connsiteX0" fmla="*/ 9810 w 9810"/>
              <a:gd name="connsiteY0" fmla="*/ 0 h 10000"/>
              <a:gd name="connsiteX1" fmla="*/ 0 w 9810"/>
              <a:gd name="connsiteY1" fmla="*/ 0 h 10000"/>
              <a:gd name="connsiteX2" fmla="*/ 193 w 9810"/>
              <a:gd name="connsiteY2" fmla="*/ 5024 h 10000"/>
              <a:gd name="connsiteX3" fmla="*/ 0 w 9810"/>
              <a:gd name="connsiteY3" fmla="*/ 10000 h 10000"/>
              <a:gd name="connsiteX4" fmla="*/ 9810 w 9810"/>
              <a:gd name="connsiteY4" fmla="*/ 10000 h 10000"/>
              <a:gd name="connsiteX5" fmla="*/ 7589 w 9810"/>
              <a:gd name="connsiteY5" fmla="*/ 5574 h 10000"/>
              <a:gd name="connsiteX6" fmla="*/ 9810 w 9810"/>
              <a:gd name="connsiteY6" fmla="*/ 0 h 10000"/>
              <a:gd name="connsiteX0-1" fmla="*/ 7021 w 10000"/>
              <a:gd name="connsiteY0-2" fmla="*/ 0 h 10000"/>
              <a:gd name="connsiteX1-3" fmla="*/ 0 w 10000"/>
              <a:gd name="connsiteY1-4" fmla="*/ 0 h 10000"/>
              <a:gd name="connsiteX2-5" fmla="*/ 197 w 10000"/>
              <a:gd name="connsiteY2-6" fmla="*/ 5024 h 10000"/>
              <a:gd name="connsiteX3-7" fmla="*/ 0 w 10000"/>
              <a:gd name="connsiteY3-8" fmla="*/ 10000 h 10000"/>
              <a:gd name="connsiteX4-9" fmla="*/ 10000 w 10000"/>
              <a:gd name="connsiteY4-10" fmla="*/ 10000 h 10000"/>
              <a:gd name="connsiteX5-11" fmla="*/ 7736 w 10000"/>
              <a:gd name="connsiteY5-12" fmla="*/ 5574 h 10000"/>
              <a:gd name="connsiteX6-13" fmla="*/ 7021 w 10000"/>
              <a:gd name="connsiteY6-14" fmla="*/ 0 h 10000"/>
              <a:gd name="connsiteX0-15" fmla="*/ 7021 w 7736"/>
              <a:gd name="connsiteY0-16" fmla="*/ 0 h 10038"/>
              <a:gd name="connsiteX1-17" fmla="*/ 0 w 7736"/>
              <a:gd name="connsiteY1-18" fmla="*/ 0 h 10038"/>
              <a:gd name="connsiteX2-19" fmla="*/ 197 w 7736"/>
              <a:gd name="connsiteY2-20" fmla="*/ 5024 h 10038"/>
              <a:gd name="connsiteX3-21" fmla="*/ 0 w 7736"/>
              <a:gd name="connsiteY3-22" fmla="*/ 10000 h 10038"/>
              <a:gd name="connsiteX4-23" fmla="*/ 7017 w 7736"/>
              <a:gd name="connsiteY4-24" fmla="*/ 10038 h 10038"/>
              <a:gd name="connsiteX5-25" fmla="*/ 7736 w 7736"/>
              <a:gd name="connsiteY5-26" fmla="*/ 5574 h 10038"/>
              <a:gd name="connsiteX6-27" fmla="*/ 7021 w 7736"/>
              <a:gd name="connsiteY6-28" fmla="*/ 0 h 10038"/>
              <a:gd name="connsiteX0-29" fmla="*/ 9076 w 9316"/>
              <a:gd name="connsiteY0-30" fmla="*/ 0 h 10000"/>
              <a:gd name="connsiteX1-31" fmla="*/ 0 w 9316"/>
              <a:gd name="connsiteY1-32" fmla="*/ 0 h 10000"/>
              <a:gd name="connsiteX2-33" fmla="*/ 255 w 9316"/>
              <a:gd name="connsiteY2-34" fmla="*/ 5005 h 10000"/>
              <a:gd name="connsiteX3-35" fmla="*/ 0 w 9316"/>
              <a:gd name="connsiteY3-36" fmla="*/ 9962 h 10000"/>
              <a:gd name="connsiteX4-37" fmla="*/ 9071 w 9316"/>
              <a:gd name="connsiteY4-38" fmla="*/ 10000 h 10000"/>
              <a:gd name="connsiteX5-39" fmla="*/ 9316 w 9316"/>
              <a:gd name="connsiteY5-40" fmla="*/ 5668 h 10000"/>
              <a:gd name="connsiteX6-41" fmla="*/ 9076 w 9316"/>
              <a:gd name="connsiteY6-42" fmla="*/ 0 h 10000"/>
              <a:gd name="connsiteX0-43" fmla="*/ 9742 w 10000"/>
              <a:gd name="connsiteY0-44" fmla="*/ 0 h 10000"/>
              <a:gd name="connsiteX1-45" fmla="*/ 0 w 10000"/>
              <a:gd name="connsiteY1-46" fmla="*/ 0 h 10000"/>
              <a:gd name="connsiteX2-47" fmla="*/ 274 w 10000"/>
              <a:gd name="connsiteY2-48" fmla="*/ 5005 h 10000"/>
              <a:gd name="connsiteX3-49" fmla="*/ 0 w 10000"/>
              <a:gd name="connsiteY3-50" fmla="*/ 9962 h 10000"/>
              <a:gd name="connsiteX4-51" fmla="*/ 9737 w 10000"/>
              <a:gd name="connsiteY4-52" fmla="*/ 10000 h 10000"/>
              <a:gd name="connsiteX5-53" fmla="*/ 10000 w 10000"/>
              <a:gd name="connsiteY5-54" fmla="*/ 5668 h 10000"/>
              <a:gd name="connsiteX6-55" fmla="*/ 9742 w 10000"/>
              <a:gd name="connsiteY6-56" fmla="*/ 0 h 10000"/>
              <a:gd name="connsiteX0-57" fmla="*/ 9742 w 9877"/>
              <a:gd name="connsiteY0-58" fmla="*/ 0 h 10000"/>
              <a:gd name="connsiteX1-59" fmla="*/ 0 w 9877"/>
              <a:gd name="connsiteY1-60" fmla="*/ 0 h 10000"/>
              <a:gd name="connsiteX2-61" fmla="*/ 274 w 9877"/>
              <a:gd name="connsiteY2-62" fmla="*/ 5005 h 10000"/>
              <a:gd name="connsiteX3-63" fmla="*/ 0 w 9877"/>
              <a:gd name="connsiteY3-64" fmla="*/ 9962 h 10000"/>
              <a:gd name="connsiteX4-65" fmla="*/ 9737 w 9877"/>
              <a:gd name="connsiteY4-66" fmla="*/ 10000 h 10000"/>
              <a:gd name="connsiteX5-67" fmla="*/ 9738 w 9877"/>
              <a:gd name="connsiteY5-68" fmla="*/ 5783 h 10000"/>
              <a:gd name="connsiteX6-69" fmla="*/ 9742 w 9877"/>
              <a:gd name="connsiteY6-70" fmla="*/ 0 h 10000"/>
              <a:gd name="connsiteX0-71" fmla="*/ 9863 w 9991"/>
              <a:gd name="connsiteY0-72" fmla="*/ 0 h 10000"/>
              <a:gd name="connsiteX1-73" fmla="*/ 0 w 9991"/>
              <a:gd name="connsiteY1-74" fmla="*/ 0 h 10000"/>
              <a:gd name="connsiteX2-75" fmla="*/ 277 w 9991"/>
              <a:gd name="connsiteY2-76" fmla="*/ 5005 h 10000"/>
              <a:gd name="connsiteX3-77" fmla="*/ 0 w 9991"/>
              <a:gd name="connsiteY3-78" fmla="*/ 9962 h 10000"/>
              <a:gd name="connsiteX4-79" fmla="*/ 9858 w 9991"/>
              <a:gd name="connsiteY4-80" fmla="*/ 10000 h 10000"/>
              <a:gd name="connsiteX5-81" fmla="*/ 9817 w 9991"/>
              <a:gd name="connsiteY5-82" fmla="*/ 5783 h 10000"/>
              <a:gd name="connsiteX6-83" fmla="*/ 9863 w 9991"/>
              <a:gd name="connsiteY6-84" fmla="*/ 0 h 10000"/>
              <a:gd name="connsiteX0-85" fmla="*/ 9872 w 10014"/>
              <a:gd name="connsiteY0-86" fmla="*/ 0 h 10000"/>
              <a:gd name="connsiteX1-87" fmla="*/ 0 w 10014"/>
              <a:gd name="connsiteY1-88" fmla="*/ 0 h 10000"/>
              <a:gd name="connsiteX2-89" fmla="*/ 277 w 10014"/>
              <a:gd name="connsiteY2-90" fmla="*/ 5005 h 10000"/>
              <a:gd name="connsiteX3-91" fmla="*/ 0 w 10014"/>
              <a:gd name="connsiteY3-92" fmla="*/ 9962 h 10000"/>
              <a:gd name="connsiteX4-93" fmla="*/ 9867 w 10014"/>
              <a:gd name="connsiteY4-94" fmla="*/ 10000 h 10000"/>
              <a:gd name="connsiteX5-95" fmla="*/ 9890 w 10014"/>
              <a:gd name="connsiteY5-96" fmla="*/ 5745 h 10000"/>
              <a:gd name="connsiteX6-97" fmla="*/ 9872 w 10014"/>
              <a:gd name="connsiteY6-98" fmla="*/ 0 h 10000"/>
              <a:gd name="connsiteX0-99" fmla="*/ 9872 w 10030"/>
              <a:gd name="connsiteY0-100" fmla="*/ 0 h 10000"/>
              <a:gd name="connsiteX1-101" fmla="*/ 0 w 10030"/>
              <a:gd name="connsiteY1-102" fmla="*/ 0 h 10000"/>
              <a:gd name="connsiteX2-103" fmla="*/ 277 w 10030"/>
              <a:gd name="connsiteY2-104" fmla="*/ 5005 h 10000"/>
              <a:gd name="connsiteX3-105" fmla="*/ 0 w 10030"/>
              <a:gd name="connsiteY3-106" fmla="*/ 9962 h 10000"/>
              <a:gd name="connsiteX4-107" fmla="*/ 9867 w 10030"/>
              <a:gd name="connsiteY4-108" fmla="*/ 10000 h 10000"/>
              <a:gd name="connsiteX5-109" fmla="*/ 9890 w 10030"/>
              <a:gd name="connsiteY5-110" fmla="*/ 5745 h 10000"/>
              <a:gd name="connsiteX6-111" fmla="*/ 9872 w 10030"/>
              <a:gd name="connsiteY6-112" fmla="*/ 0 h 10000"/>
              <a:gd name="connsiteX0-113" fmla="*/ 9872 w 9921"/>
              <a:gd name="connsiteY0-114" fmla="*/ 0 h 10000"/>
              <a:gd name="connsiteX1-115" fmla="*/ 0 w 9921"/>
              <a:gd name="connsiteY1-116" fmla="*/ 0 h 10000"/>
              <a:gd name="connsiteX2-117" fmla="*/ 277 w 9921"/>
              <a:gd name="connsiteY2-118" fmla="*/ 5005 h 10000"/>
              <a:gd name="connsiteX3-119" fmla="*/ 0 w 9921"/>
              <a:gd name="connsiteY3-120" fmla="*/ 9962 h 10000"/>
              <a:gd name="connsiteX4-121" fmla="*/ 9867 w 9921"/>
              <a:gd name="connsiteY4-122" fmla="*/ 10000 h 10000"/>
              <a:gd name="connsiteX5-123" fmla="*/ 9890 w 9921"/>
              <a:gd name="connsiteY5-124" fmla="*/ 5745 h 10000"/>
              <a:gd name="connsiteX6-125" fmla="*/ 9872 w 9921"/>
              <a:gd name="connsiteY6-126" fmla="*/ 0 h 10000"/>
              <a:gd name="connsiteX0-127" fmla="*/ 9951 w 9974"/>
              <a:gd name="connsiteY0-128" fmla="*/ 0 h 10000"/>
              <a:gd name="connsiteX1-129" fmla="*/ 0 w 9974"/>
              <a:gd name="connsiteY1-130" fmla="*/ 0 h 10000"/>
              <a:gd name="connsiteX2-131" fmla="*/ 279 w 9974"/>
              <a:gd name="connsiteY2-132" fmla="*/ 5005 h 10000"/>
              <a:gd name="connsiteX3-133" fmla="*/ 0 w 9974"/>
              <a:gd name="connsiteY3-134" fmla="*/ 9962 h 10000"/>
              <a:gd name="connsiteX4-135" fmla="*/ 9946 w 9974"/>
              <a:gd name="connsiteY4-136" fmla="*/ 10000 h 10000"/>
              <a:gd name="connsiteX5-137" fmla="*/ 9969 w 9974"/>
              <a:gd name="connsiteY5-138" fmla="*/ 5745 h 10000"/>
              <a:gd name="connsiteX6-139" fmla="*/ 9951 w 9974"/>
              <a:gd name="connsiteY6-140" fmla="*/ 0 h 10000"/>
              <a:gd name="connsiteX0-141" fmla="*/ 9977 w 10001"/>
              <a:gd name="connsiteY0-142" fmla="*/ 0 h 10000"/>
              <a:gd name="connsiteX1-143" fmla="*/ 0 w 10001"/>
              <a:gd name="connsiteY1-144" fmla="*/ 0 h 10000"/>
              <a:gd name="connsiteX2-145" fmla="*/ 280 w 10001"/>
              <a:gd name="connsiteY2-146" fmla="*/ 5005 h 10000"/>
              <a:gd name="connsiteX3-147" fmla="*/ 0 w 10001"/>
              <a:gd name="connsiteY3-148" fmla="*/ 9962 h 10000"/>
              <a:gd name="connsiteX4-149" fmla="*/ 9972 w 10001"/>
              <a:gd name="connsiteY4-150" fmla="*/ 10000 h 10000"/>
              <a:gd name="connsiteX5-151" fmla="*/ 9995 w 10001"/>
              <a:gd name="connsiteY5-152" fmla="*/ 5745 h 10000"/>
              <a:gd name="connsiteX6-153" fmla="*/ 9977 w 10001"/>
              <a:gd name="connsiteY6-154" fmla="*/ 0 h 10000"/>
              <a:gd name="connsiteX0-155" fmla="*/ 9977 w 10001"/>
              <a:gd name="connsiteY0-156" fmla="*/ 0 h 10000"/>
              <a:gd name="connsiteX1-157" fmla="*/ 0 w 10001"/>
              <a:gd name="connsiteY1-158" fmla="*/ 0 h 10000"/>
              <a:gd name="connsiteX2-159" fmla="*/ 280 w 10001"/>
              <a:gd name="connsiteY2-160" fmla="*/ 5005 h 10000"/>
              <a:gd name="connsiteX3-161" fmla="*/ 0 w 10001"/>
              <a:gd name="connsiteY3-162" fmla="*/ 9962 h 10000"/>
              <a:gd name="connsiteX4-163" fmla="*/ 9972 w 10001"/>
              <a:gd name="connsiteY4-164" fmla="*/ 10000 h 10000"/>
              <a:gd name="connsiteX5-165" fmla="*/ 9995 w 10001"/>
              <a:gd name="connsiteY5-166" fmla="*/ 5745 h 10000"/>
              <a:gd name="connsiteX6-167" fmla="*/ 9977 w 10001"/>
              <a:gd name="connsiteY6-168" fmla="*/ 0 h 10000"/>
              <a:gd name="connsiteX0-169" fmla="*/ 9977 w 10001"/>
              <a:gd name="connsiteY0-170" fmla="*/ 0 h 10000"/>
              <a:gd name="connsiteX1-171" fmla="*/ 0 w 10001"/>
              <a:gd name="connsiteY1-172" fmla="*/ 0 h 10000"/>
              <a:gd name="connsiteX2-173" fmla="*/ 280 w 10001"/>
              <a:gd name="connsiteY2-174" fmla="*/ 5005 h 10000"/>
              <a:gd name="connsiteX3-175" fmla="*/ 0 w 10001"/>
              <a:gd name="connsiteY3-176" fmla="*/ 9962 h 10000"/>
              <a:gd name="connsiteX4-177" fmla="*/ 9972 w 10001"/>
              <a:gd name="connsiteY4-178" fmla="*/ 10000 h 10000"/>
              <a:gd name="connsiteX5-179" fmla="*/ 9995 w 10001"/>
              <a:gd name="connsiteY5-180" fmla="*/ 5745 h 10000"/>
              <a:gd name="connsiteX6-181" fmla="*/ 9977 w 10001"/>
              <a:gd name="connsiteY6-182" fmla="*/ 0 h 10000"/>
              <a:gd name="connsiteX0-183" fmla="*/ 9977 w 9995"/>
              <a:gd name="connsiteY0-184" fmla="*/ 0 h 10000"/>
              <a:gd name="connsiteX1-185" fmla="*/ 0 w 9995"/>
              <a:gd name="connsiteY1-186" fmla="*/ 0 h 10000"/>
              <a:gd name="connsiteX2-187" fmla="*/ 280 w 9995"/>
              <a:gd name="connsiteY2-188" fmla="*/ 5005 h 10000"/>
              <a:gd name="connsiteX3-189" fmla="*/ 0 w 9995"/>
              <a:gd name="connsiteY3-190" fmla="*/ 9962 h 10000"/>
              <a:gd name="connsiteX4-191" fmla="*/ 9972 w 9995"/>
              <a:gd name="connsiteY4-192" fmla="*/ 10000 h 10000"/>
              <a:gd name="connsiteX5-193" fmla="*/ 9995 w 9995"/>
              <a:gd name="connsiteY5-194" fmla="*/ 5745 h 10000"/>
              <a:gd name="connsiteX6-195" fmla="*/ 9977 w 9995"/>
              <a:gd name="connsiteY6-196" fmla="*/ 0 h 10000"/>
              <a:gd name="connsiteX0-197" fmla="*/ 9999 w 10000"/>
              <a:gd name="connsiteY0-198" fmla="*/ 0 h 10000"/>
              <a:gd name="connsiteX1-199" fmla="*/ 0 w 10000"/>
              <a:gd name="connsiteY1-200" fmla="*/ 0 h 10000"/>
              <a:gd name="connsiteX2-201" fmla="*/ 280 w 10000"/>
              <a:gd name="connsiteY2-202" fmla="*/ 5005 h 10000"/>
              <a:gd name="connsiteX3-203" fmla="*/ 0 w 10000"/>
              <a:gd name="connsiteY3-204" fmla="*/ 9962 h 10000"/>
              <a:gd name="connsiteX4-205" fmla="*/ 9977 w 10000"/>
              <a:gd name="connsiteY4-206" fmla="*/ 10000 h 10000"/>
              <a:gd name="connsiteX5-207" fmla="*/ 10000 w 10000"/>
              <a:gd name="connsiteY5-208" fmla="*/ 5745 h 10000"/>
              <a:gd name="connsiteX6-209" fmla="*/ 9999 w 10000"/>
              <a:gd name="connsiteY6-210" fmla="*/ 0 h 10000"/>
              <a:gd name="connsiteX0-211" fmla="*/ 9999 w 10004"/>
              <a:gd name="connsiteY0-212" fmla="*/ 0 h 10000"/>
              <a:gd name="connsiteX1-213" fmla="*/ 0 w 10004"/>
              <a:gd name="connsiteY1-214" fmla="*/ 0 h 10000"/>
              <a:gd name="connsiteX2-215" fmla="*/ 280 w 10004"/>
              <a:gd name="connsiteY2-216" fmla="*/ 5005 h 10000"/>
              <a:gd name="connsiteX3-217" fmla="*/ 0 w 10004"/>
              <a:gd name="connsiteY3-218" fmla="*/ 9962 h 10000"/>
              <a:gd name="connsiteX4-219" fmla="*/ 10000 w 10004"/>
              <a:gd name="connsiteY4-220" fmla="*/ 10000 h 10000"/>
              <a:gd name="connsiteX5-221" fmla="*/ 10000 w 10004"/>
              <a:gd name="connsiteY5-222" fmla="*/ 5745 h 10000"/>
              <a:gd name="connsiteX6-223" fmla="*/ 9999 w 10004"/>
              <a:gd name="connsiteY6-224" fmla="*/ 0 h 10000"/>
              <a:gd name="connsiteX0-225" fmla="*/ 9999 w 10000"/>
              <a:gd name="connsiteY0-226" fmla="*/ 0 h 10000"/>
              <a:gd name="connsiteX1-227" fmla="*/ 0 w 10000"/>
              <a:gd name="connsiteY1-228" fmla="*/ 0 h 10000"/>
              <a:gd name="connsiteX2-229" fmla="*/ 280 w 10000"/>
              <a:gd name="connsiteY2-230" fmla="*/ 5005 h 10000"/>
              <a:gd name="connsiteX3-231" fmla="*/ 0 w 10000"/>
              <a:gd name="connsiteY3-232" fmla="*/ 9962 h 10000"/>
              <a:gd name="connsiteX4-233" fmla="*/ 10000 w 10000"/>
              <a:gd name="connsiteY4-234" fmla="*/ 10000 h 10000"/>
              <a:gd name="connsiteX5-235" fmla="*/ 10000 w 10000"/>
              <a:gd name="connsiteY5-236" fmla="*/ 5745 h 10000"/>
              <a:gd name="connsiteX6-237" fmla="*/ 9999 w 10000"/>
              <a:gd name="connsiteY6-238" fmla="*/ 0 h 10000"/>
              <a:gd name="connsiteX0-239" fmla="*/ 14796 w 14796"/>
              <a:gd name="connsiteY0-240" fmla="*/ 0 h 10000"/>
              <a:gd name="connsiteX1-241" fmla="*/ 0 w 14796"/>
              <a:gd name="connsiteY1-242" fmla="*/ 0 h 10000"/>
              <a:gd name="connsiteX2-243" fmla="*/ 280 w 14796"/>
              <a:gd name="connsiteY2-244" fmla="*/ 5005 h 10000"/>
              <a:gd name="connsiteX3-245" fmla="*/ 0 w 14796"/>
              <a:gd name="connsiteY3-246" fmla="*/ 9962 h 10000"/>
              <a:gd name="connsiteX4-247" fmla="*/ 10000 w 14796"/>
              <a:gd name="connsiteY4-248" fmla="*/ 10000 h 10000"/>
              <a:gd name="connsiteX5-249" fmla="*/ 10000 w 14796"/>
              <a:gd name="connsiteY5-250" fmla="*/ 5745 h 10000"/>
              <a:gd name="connsiteX6-251" fmla="*/ 14796 w 14796"/>
              <a:gd name="connsiteY6-252" fmla="*/ 0 h 10000"/>
              <a:gd name="connsiteX0-253" fmla="*/ 14796 w 14796"/>
              <a:gd name="connsiteY0-254" fmla="*/ 0 h 9968"/>
              <a:gd name="connsiteX1-255" fmla="*/ 0 w 14796"/>
              <a:gd name="connsiteY1-256" fmla="*/ 0 h 9968"/>
              <a:gd name="connsiteX2-257" fmla="*/ 280 w 14796"/>
              <a:gd name="connsiteY2-258" fmla="*/ 5005 h 9968"/>
              <a:gd name="connsiteX3-259" fmla="*/ 0 w 14796"/>
              <a:gd name="connsiteY3-260" fmla="*/ 9962 h 9968"/>
              <a:gd name="connsiteX4-261" fmla="*/ 14788 w 14796"/>
              <a:gd name="connsiteY4-262" fmla="*/ 9968 h 9968"/>
              <a:gd name="connsiteX5-263" fmla="*/ 10000 w 14796"/>
              <a:gd name="connsiteY5-264" fmla="*/ 5745 h 9968"/>
              <a:gd name="connsiteX6-265" fmla="*/ 14796 w 14796"/>
              <a:gd name="connsiteY6-266" fmla="*/ 0 h 9968"/>
              <a:gd name="connsiteX0-267" fmla="*/ 10000 w 10000"/>
              <a:gd name="connsiteY0-268" fmla="*/ 0 h 10000"/>
              <a:gd name="connsiteX1-269" fmla="*/ 0 w 10000"/>
              <a:gd name="connsiteY1-270" fmla="*/ 0 h 10000"/>
              <a:gd name="connsiteX2-271" fmla="*/ 189 w 10000"/>
              <a:gd name="connsiteY2-272" fmla="*/ 5021 h 10000"/>
              <a:gd name="connsiteX3-273" fmla="*/ 0 w 10000"/>
              <a:gd name="connsiteY3-274" fmla="*/ 9994 h 10000"/>
              <a:gd name="connsiteX4-275" fmla="*/ 9995 w 10000"/>
              <a:gd name="connsiteY4-276" fmla="*/ 10000 h 10000"/>
              <a:gd name="connsiteX5-277" fmla="*/ 9998 w 10000"/>
              <a:gd name="connsiteY5-278" fmla="*/ 6152 h 10000"/>
              <a:gd name="connsiteX6-279" fmla="*/ 10000 w 10000"/>
              <a:gd name="connsiteY6-280" fmla="*/ 0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0000" h="10000">
                <a:moveTo>
                  <a:pt x="10000" y="0"/>
                </a:moveTo>
                <a:lnTo>
                  <a:pt x="0" y="0"/>
                </a:lnTo>
                <a:cubicBezTo>
                  <a:pt x="62" y="1674"/>
                  <a:pt x="124" y="3347"/>
                  <a:pt x="189" y="5021"/>
                </a:cubicBezTo>
                <a:cubicBezTo>
                  <a:pt x="124" y="6679"/>
                  <a:pt x="62" y="8336"/>
                  <a:pt x="0" y="9994"/>
                </a:cubicBezTo>
                <a:lnTo>
                  <a:pt x="9995" y="10000"/>
                </a:lnTo>
                <a:cubicBezTo>
                  <a:pt x="9993" y="8184"/>
                  <a:pt x="9998" y="8051"/>
                  <a:pt x="9998" y="6152"/>
                </a:cubicBezTo>
                <a:cubicBezTo>
                  <a:pt x="9996" y="3296"/>
                  <a:pt x="10001" y="2674"/>
                  <a:pt x="10000" y="0"/>
                </a:cubicBez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latin typeface="+mn-ea"/>
              <a:ea typeface="+mn-ea"/>
            </a:endParaRPr>
          </a:p>
        </p:txBody>
      </p:sp>
      <p:sp>
        <p:nvSpPr>
          <p:cNvPr id="19" name="Freeform 11"/>
          <p:cNvSpPr/>
          <p:nvPr userDrawn="1"/>
        </p:nvSpPr>
        <p:spPr bwMode="auto">
          <a:xfrm>
            <a:off x="310766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latin typeface="+mn-ea"/>
              <a:ea typeface="+mn-ea"/>
            </a:endParaRPr>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8#仅标题">
    <p:spTree>
      <p:nvGrpSpPr>
        <p:cNvPr id="1" name=""/>
        <p:cNvGrpSpPr/>
        <p:nvPr/>
      </p:nvGrpSpPr>
      <p:grpSpPr>
        <a:xfrm>
          <a:off x="0" y="0"/>
          <a:ext cx="0" cy="0"/>
          <a:chOff x="0" y="0"/>
          <a:chExt cx="0" cy="0"/>
        </a:xfrm>
      </p:grpSpPr>
      <p:sp>
        <p:nvSpPr>
          <p:cNvPr id="10"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1"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2" name="Freeform 12"/>
          <p:cNvSpPr>
            <a:spLocks noEditPoints="1"/>
          </p:cNvSpPr>
          <p:nvPr userDrawn="1"/>
        </p:nvSpPr>
        <p:spPr bwMode="auto">
          <a:xfrm>
            <a:off x="479376" y="474075"/>
            <a:ext cx="508162" cy="508967"/>
          </a:xfrm>
          <a:custGeom>
            <a:avLst/>
            <a:gdLst>
              <a:gd name="T0" fmla="*/ 1433 w 2867"/>
              <a:gd name="T1" fmla="*/ 0 h 2867"/>
              <a:gd name="T2" fmla="*/ 0 w 2867"/>
              <a:gd name="T3" fmla="*/ 1433 h 2867"/>
              <a:gd name="T4" fmla="*/ 1433 w 2867"/>
              <a:gd name="T5" fmla="*/ 2867 h 2867"/>
              <a:gd name="T6" fmla="*/ 2867 w 2867"/>
              <a:gd name="T7" fmla="*/ 1433 h 2867"/>
              <a:gd name="T8" fmla="*/ 1433 w 2867"/>
              <a:gd name="T9" fmla="*/ 0 h 2867"/>
              <a:gd name="T10" fmla="*/ 1433 w 2867"/>
              <a:gd name="T11" fmla="*/ 2662 h 2867"/>
              <a:gd name="T12" fmla="*/ 205 w 2867"/>
              <a:gd name="T13" fmla="*/ 1433 h 2867"/>
              <a:gd name="T14" fmla="*/ 1433 w 2867"/>
              <a:gd name="T15" fmla="*/ 205 h 2867"/>
              <a:gd name="T16" fmla="*/ 2662 w 2867"/>
              <a:gd name="T17" fmla="*/ 1433 h 2867"/>
              <a:gd name="T18" fmla="*/ 1433 w 2867"/>
              <a:gd name="T19" fmla="*/ 2662 h 2867"/>
              <a:gd name="T20" fmla="*/ 2336 w 2867"/>
              <a:gd name="T21" fmla="*/ 2066 h 2867"/>
              <a:gd name="T22" fmla="*/ 523 w 2867"/>
              <a:gd name="T23" fmla="*/ 2066 h 2867"/>
              <a:gd name="T24" fmla="*/ 976 w 2867"/>
              <a:gd name="T25" fmla="*/ 1432 h 2867"/>
              <a:gd name="T26" fmla="*/ 1255 w 2867"/>
              <a:gd name="T27" fmla="*/ 1810 h 2867"/>
              <a:gd name="T28" fmla="*/ 1792 w 2867"/>
              <a:gd name="T29" fmla="*/ 1069 h 2867"/>
              <a:gd name="T30" fmla="*/ 2336 w 2867"/>
              <a:gd name="T31" fmla="*/ 2066 h 2867"/>
              <a:gd name="T32" fmla="*/ 704 w 2867"/>
              <a:gd name="T33" fmla="*/ 978 h 2867"/>
              <a:gd name="T34" fmla="*/ 886 w 2867"/>
              <a:gd name="T35" fmla="*/ 797 h 2867"/>
              <a:gd name="T36" fmla="*/ 1067 w 2867"/>
              <a:gd name="T37" fmla="*/ 978 h 2867"/>
              <a:gd name="T38" fmla="*/ 886 w 2867"/>
              <a:gd name="T39" fmla="*/ 1160 h 2867"/>
              <a:gd name="T40" fmla="*/ 704 w 2867"/>
              <a:gd name="T41" fmla="*/ 978 h 2867"/>
              <a:gd name="T42" fmla="*/ 704 w 2867"/>
              <a:gd name="T43" fmla="*/ 978 h 2867"/>
              <a:gd name="T44" fmla="*/ 704 w 2867"/>
              <a:gd name="T45" fmla="*/ 978 h 2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67" h="2867">
                <a:moveTo>
                  <a:pt x="1433" y="0"/>
                </a:moveTo>
                <a:cubicBezTo>
                  <a:pt x="643" y="0"/>
                  <a:pt x="0" y="643"/>
                  <a:pt x="0" y="1433"/>
                </a:cubicBezTo>
                <a:cubicBezTo>
                  <a:pt x="0" y="2224"/>
                  <a:pt x="643" y="2867"/>
                  <a:pt x="1433" y="2867"/>
                </a:cubicBezTo>
                <a:cubicBezTo>
                  <a:pt x="2224" y="2867"/>
                  <a:pt x="2867" y="2224"/>
                  <a:pt x="2867" y="1433"/>
                </a:cubicBezTo>
                <a:cubicBezTo>
                  <a:pt x="2867" y="643"/>
                  <a:pt x="2224" y="0"/>
                  <a:pt x="1433" y="0"/>
                </a:cubicBezTo>
                <a:close/>
                <a:moveTo>
                  <a:pt x="1433" y="2662"/>
                </a:moveTo>
                <a:cubicBezTo>
                  <a:pt x="756" y="2662"/>
                  <a:pt x="205" y="2111"/>
                  <a:pt x="205" y="1433"/>
                </a:cubicBezTo>
                <a:cubicBezTo>
                  <a:pt x="205" y="756"/>
                  <a:pt x="756" y="205"/>
                  <a:pt x="1433" y="205"/>
                </a:cubicBezTo>
                <a:cubicBezTo>
                  <a:pt x="2111" y="205"/>
                  <a:pt x="2662" y="756"/>
                  <a:pt x="2662" y="1433"/>
                </a:cubicBezTo>
                <a:cubicBezTo>
                  <a:pt x="2662" y="2111"/>
                  <a:pt x="2111" y="2662"/>
                  <a:pt x="1433" y="2662"/>
                </a:cubicBezTo>
                <a:close/>
                <a:moveTo>
                  <a:pt x="2336" y="2066"/>
                </a:moveTo>
                <a:cubicBezTo>
                  <a:pt x="523" y="2066"/>
                  <a:pt x="523" y="2066"/>
                  <a:pt x="523" y="2066"/>
                </a:cubicBezTo>
                <a:cubicBezTo>
                  <a:pt x="976" y="1432"/>
                  <a:pt x="976" y="1432"/>
                  <a:pt x="976" y="1432"/>
                </a:cubicBezTo>
                <a:cubicBezTo>
                  <a:pt x="1255" y="1810"/>
                  <a:pt x="1255" y="1810"/>
                  <a:pt x="1255" y="1810"/>
                </a:cubicBezTo>
                <a:cubicBezTo>
                  <a:pt x="1792" y="1069"/>
                  <a:pt x="1792" y="1069"/>
                  <a:pt x="1792" y="1069"/>
                </a:cubicBezTo>
                <a:lnTo>
                  <a:pt x="2336" y="2066"/>
                </a:lnTo>
                <a:close/>
                <a:moveTo>
                  <a:pt x="704" y="978"/>
                </a:moveTo>
                <a:cubicBezTo>
                  <a:pt x="704" y="878"/>
                  <a:pt x="786" y="797"/>
                  <a:pt x="886" y="797"/>
                </a:cubicBezTo>
                <a:cubicBezTo>
                  <a:pt x="986" y="797"/>
                  <a:pt x="1067" y="878"/>
                  <a:pt x="1067" y="978"/>
                </a:cubicBezTo>
                <a:cubicBezTo>
                  <a:pt x="1067" y="1079"/>
                  <a:pt x="986" y="1160"/>
                  <a:pt x="886" y="1160"/>
                </a:cubicBezTo>
                <a:cubicBezTo>
                  <a:pt x="786" y="1160"/>
                  <a:pt x="704" y="1079"/>
                  <a:pt x="704" y="978"/>
                </a:cubicBezTo>
                <a:close/>
                <a:moveTo>
                  <a:pt x="704" y="978"/>
                </a:moveTo>
                <a:cubicBezTo>
                  <a:pt x="704" y="978"/>
                  <a:pt x="704" y="978"/>
                  <a:pt x="704" y="978"/>
                </a:cubicBezTo>
              </a:path>
            </a:pathLst>
          </a:custGeom>
          <a:solidFill>
            <a:schemeClr val="bg1"/>
          </a:solidFill>
          <a:ln>
            <a:noFill/>
          </a:ln>
        </p:spPr>
        <p:txBody>
          <a:bodyPr vert="horz" wrap="square" lIns="91440" tIns="45720" rIns="91440" bIns="45720" numCol="1" anchor="t" anchorCtr="0" compatLnSpc="1"/>
          <a:lstStyle/>
          <a:p>
            <a:endParaRPr lang="zh-CN" altLang="en-US">
              <a:solidFill>
                <a:srgbClr val="000000"/>
              </a:solidFill>
            </a:endParaRPr>
          </a:p>
        </p:txBody>
      </p:sp>
      <p:sp>
        <p:nvSpPr>
          <p:cNvPr id="6"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Tree>
  </p:cSld>
  <p:clrMapOvr>
    <a:masterClrMapping/>
  </p:clrMapOvr>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8#仅标题">
    <p:spTree>
      <p:nvGrpSpPr>
        <p:cNvPr id="1" name=""/>
        <p:cNvGrpSpPr/>
        <p:nvPr/>
      </p:nvGrpSpPr>
      <p:grpSpPr>
        <a:xfrm>
          <a:off x="0" y="0"/>
          <a:ext cx="0" cy="0"/>
          <a:chOff x="0" y="0"/>
          <a:chExt cx="0" cy="0"/>
        </a:xfrm>
      </p:grpSpPr>
      <p:sp>
        <p:nvSpPr>
          <p:cNvPr id="10"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1"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2" name="Freeform 12"/>
          <p:cNvSpPr>
            <a:spLocks noEditPoints="1"/>
          </p:cNvSpPr>
          <p:nvPr userDrawn="1"/>
        </p:nvSpPr>
        <p:spPr bwMode="auto">
          <a:xfrm>
            <a:off x="479376" y="474075"/>
            <a:ext cx="508162" cy="508967"/>
          </a:xfrm>
          <a:custGeom>
            <a:avLst/>
            <a:gdLst>
              <a:gd name="T0" fmla="*/ 1433 w 2867"/>
              <a:gd name="T1" fmla="*/ 0 h 2867"/>
              <a:gd name="T2" fmla="*/ 0 w 2867"/>
              <a:gd name="T3" fmla="*/ 1433 h 2867"/>
              <a:gd name="T4" fmla="*/ 1433 w 2867"/>
              <a:gd name="T5" fmla="*/ 2867 h 2867"/>
              <a:gd name="T6" fmla="*/ 2867 w 2867"/>
              <a:gd name="T7" fmla="*/ 1433 h 2867"/>
              <a:gd name="T8" fmla="*/ 1433 w 2867"/>
              <a:gd name="T9" fmla="*/ 0 h 2867"/>
              <a:gd name="T10" fmla="*/ 1433 w 2867"/>
              <a:gd name="T11" fmla="*/ 2662 h 2867"/>
              <a:gd name="T12" fmla="*/ 205 w 2867"/>
              <a:gd name="T13" fmla="*/ 1433 h 2867"/>
              <a:gd name="T14" fmla="*/ 1433 w 2867"/>
              <a:gd name="T15" fmla="*/ 205 h 2867"/>
              <a:gd name="T16" fmla="*/ 2662 w 2867"/>
              <a:gd name="T17" fmla="*/ 1433 h 2867"/>
              <a:gd name="T18" fmla="*/ 1433 w 2867"/>
              <a:gd name="T19" fmla="*/ 2662 h 2867"/>
              <a:gd name="T20" fmla="*/ 2336 w 2867"/>
              <a:gd name="T21" fmla="*/ 2066 h 2867"/>
              <a:gd name="T22" fmla="*/ 523 w 2867"/>
              <a:gd name="T23" fmla="*/ 2066 h 2867"/>
              <a:gd name="T24" fmla="*/ 976 w 2867"/>
              <a:gd name="T25" fmla="*/ 1432 h 2867"/>
              <a:gd name="T26" fmla="*/ 1255 w 2867"/>
              <a:gd name="T27" fmla="*/ 1810 h 2867"/>
              <a:gd name="T28" fmla="*/ 1792 w 2867"/>
              <a:gd name="T29" fmla="*/ 1069 h 2867"/>
              <a:gd name="T30" fmla="*/ 2336 w 2867"/>
              <a:gd name="T31" fmla="*/ 2066 h 2867"/>
              <a:gd name="T32" fmla="*/ 704 w 2867"/>
              <a:gd name="T33" fmla="*/ 978 h 2867"/>
              <a:gd name="T34" fmla="*/ 886 w 2867"/>
              <a:gd name="T35" fmla="*/ 797 h 2867"/>
              <a:gd name="T36" fmla="*/ 1067 w 2867"/>
              <a:gd name="T37" fmla="*/ 978 h 2867"/>
              <a:gd name="T38" fmla="*/ 886 w 2867"/>
              <a:gd name="T39" fmla="*/ 1160 h 2867"/>
              <a:gd name="T40" fmla="*/ 704 w 2867"/>
              <a:gd name="T41" fmla="*/ 978 h 2867"/>
              <a:gd name="T42" fmla="*/ 704 w 2867"/>
              <a:gd name="T43" fmla="*/ 978 h 2867"/>
              <a:gd name="T44" fmla="*/ 704 w 2867"/>
              <a:gd name="T45" fmla="*/ 978 h 2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67" h="2867">
                <a:moveTo>
                  <a:pt x="1433" y="0"/>
                </a:moveTo>
                <a:cubicBezTo>
                  <a:pt x="643" y="0"/>
                  <a:pt x="0" y="643"/>
                  <a:pt x="0" y="1433"/>
                </a:cubicBezTo>
                <a:cubicBezTo>
                  <a:pt x="0" y="2224"/>
                  <a:pt x="643" y="2867"/>
                  <a:pt x="1433" y="2867"/>
                </a:cubicBezTo>
                <a:cubicBezTo>
                  <a:pt x="2224" y="2867"/>
                  <a:pt x="2867" y="2224"/>
                  <a:pt x="2867" y="1433"/>
                </a:cubicBezTo>
                <a:cubicBezTo>
                  <a:pt x="2867" y="643"/>
                  <a:pt x="2224" y="0"/>
                  <a:pt x="1433" y="0"/>
                </a:cubicBezTo>
                <a:close/>
                <a:moveTo>
                  <a:pt x="1433" y="2662"/>
                </a:moveTo>
                <a:cubicBezTo>
                  <a:pt x="756" y="2662"/>
                  <a:pt x="205" y="2111"/>
                  <a:pt x="205" y="1433"/>
                </a:cubicBezTo>
                <a:cubicBezTo>
                  <a:pt x="205" y="756"/>
                  <a:pt x="756" y="205"/>
                  <a:pt x="1433" y="205"/>
                </a:cubicBezTo>
                <a:cubicBezTo>
                  <a:pt x="2111" y="205"/>
                  <a:pt x="2662" y="756"/>
                  <a:pt x="2662" y="1433"/>
                </a:cubicBezTo>
                <a:cubicBezTo>
                  <a:pt x="2662" y="2111"/>
                  <a:pt x="2111" y="2662"/>
                  <a:pt x="1433" y="2662"/>
                </a:cubicBezTo>
                <a:close/>
                <a:moveTo>
                  <a:pt x="2336" y="2066"/>
                </a:moveTo>
                <a:cubicBezTo>
                  <a:pt x="523" y="2066"/>
                  <a:pt x="523" y="2066"/>
                  <a:pt x="523" y="2066"/>
                </a:cubicBezTo>
                <a:cubicBezTo>
                  <a:pt x="976" y="1432"/>
                  <a:pt x="976" y="1432"/>
                  <a:pt x="976" y="1432"/>
                </a:cubicBezTo>
                <a:cubicBezTo>
                  <a:pt x="1255" y="1810"/>
                  <a:pt x="1255" y="1810"/>
                  <a:pt x="1255" y="1810"/>
                </a:cubicBezTo>
                <a:cubicBezTo>
                  <a:pt x="1792" y="1069"/>
                  <a:pt x="1792" y="1069"/>
                  <a:pt x="1792" y="1069"/>
                </a:cubicBezTo>
                <a:lnTo>
                  <a:pt x="2336" y="2066"/>
                </a:lnTo>
                <a:close/>
                <a:moveTo>
                  <a:pt x="704" y="978"/>
                </a:moveTo>
                <a:cubicBezTo>
                  <a:pt x="704" y="878"/>
                  <a:pt x="786" y="797"/>
                  <a:pt x="886" y="797"/>
                </a:cubicBezTo>
                <a:cubicBezTo>
                  <a:pt x="986" y="797"/>
                  <a:pt x="1067" y="878"/>
                  <a:pt x="1067" y="978"/>
                </a:cubicBezTo>
                <a:cubicBezTo>
                  <a:pt x="1067" y="1079"/>
                  <a:pt x="986" y="1160"/>
                  <a:pt x="886" y="1160"/>
                </a:cubicBezTo>
                <a:cubicBezTo>
                  <a:pt x="786" y="1160"/>
                  <a:pt x="704" y="1079"/>
                  <a:pt x="704" y="978"/>
                </a:cubicBezTo>
                <a:close/>
                <a:moveTo>
                  <a:pt x="704" y="978"/>
                </a:moveTo>
                <a:cubicBezTo>
                  <a:pt x="704" y="978"/>
                  <a:pt x="704" y="978"/>
                  <a:pt x="704" y="978"/>
                </a:cubicBezTo>
              </a:path>
            </a:pathLst>
          </a:custGeom>
          <a:solidFill>
            <a:schemeClr val="bg1"/>
          </a:solidFill>
          <a:ln>
            <a:noFill/>
          </a:ln>
        </p:spPr>
        <p:txBody>
          <a:bodyPr vert="horz" wrap="square" lIns="91440" tIns="45720" rIns="91440" bIns="45720" numCol="1" anchor="t" anchorCtr="0" compatLnSpc="1"/>
          <a:lstStyle/>
          <a:p>
            <a:endParaRPr lang="zh-CN" altLang="en-US">
              <a:solidFill>
                <a:srgbClr val="000000"/>
              </a:solidFill>
            </a:endParaRPr>
          </a:p>
        </p:txBody>
      </p:sp>
      <p:sp>
        <p:nvSpPr>
          <p:cNvPr id="6"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Tree>
  </p:cSld>
  <p:clrMapOvr>
    <a:masterClrMapping/>
  </p:clrMapOvr>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8#仅标题">
    <p:spTree>
      <p:nvGrpSpPr>
        <p:cNvPr id="1" name=""/>
        <p:cNvGrpSpPr/>
        <p:nvPr/>
      </p:nvGrpSpPr>
      <p:grpSpPr>
        <a:xfrm>
          <a:off x="0" y="0"/>
          <a:ext cx="0" cy="0"/>
          <a:chOff x="0" y="0"/>
          <a:chExt cx="0" cy="0"/>
        </a:xfrm>
      </p:grpSpPr>
      <p:sp>
        <p:nvSpPr>
          <p:cNvPr id="10"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1"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2" name="Freeform 12"/>
          <p:cNvSpPr>
            <a:spLocks noEditPoints="1"/>
          </p:cNvSpPr>
          <p:nvPr userDrawn="1"/>
        </p:nvSpPr>
        <p:spPr bwMode="auto">
          <a:xfrm>
            <a:off x="479376" y="474075"/>
            <a:ext cx="508162" cy="508967"/>
          </a:xfrm>
          <a:custGeom>
            <a:avLst/>
            <a:gdLst>
              <a:gd name="T0" fmla="*/ 1433 w 2867"/>
              <a:gd name="T1" fmla="*/ 0 h 2867"/>
              <a:gd name="T2" fmla="*/ 0 w 2867"/>
              <a:gd name="T3" fmla="*/ 1433 h 2867"/>
              <a:gd name="T4" fmla="*/ 1433 w 2867"/>
              <a:gd name="T5" fmla="*/ 2867 h 2867"/>
              <a:gd name="T6" fmla="*/ 2867 w 2867"/>
              <a:gd name="T7" fmla="*/ 1433 h 2867"/>
              <a:gd name="T8" fmla="*/ 1433 w 2867"/>
              <a:gd name="T9" fmla="*/ 0 h 2867"/>
              <a:gd name="T10" fmla="*/ 1433 w 2867"/>
              <a:gd name="T11" fmla="*/ 2662 h 2867"/>
              <a:gd name="T12" fmla="*/ 205 w 2867"/>
              <a:gd name="T13" fmla="*/ 1433 h 2867"/>
              <a:gd name="T14" fmla="*/ 1433 w 2867"/>
              <a:gd name="T15" fmla="*/ 205 h 2867"/>
              <a:gd name="T16" fmla="*/ 2662 w 2867"/>
              <a:gd name="T17" fmla="*/ 1433 h 2867"/>
              <a:gd name="T18" fmla="*/ 1433 w 2867"/>
              <a:gd name="T19" fmla="*/ 2662 h 2867"/>
              <a:gd name="T20" fmla="*/ 2336 w 2867"/>
              <a:gd name="T21" fmla="*/ 2066 h 2867"/>
              <a:gd name="T22" fmla="*/ 523 w 2867"/>
              <a:gd name="T23" fmla="*/ 2066 h 2867"/>
              <a:gd name="T24" fmla="*/ 976 w 2867"/>
              <a:gd name="T25" fmla="*/ 1432 h 2867"/>
              <a:gd name="T26" fmla="*/ 1255 w 2867"/>
              <a:gd name="T27" fmla="*/ 1810 h 2867"/>
              <a:gd name="T28" fmla="*/ 1792 w 2867"/>
              <a:gd name="T29" fmla="*/ 1069 h 2867"/>
              <a:gd name="T30" fmla="*/ 2336 w 2867"/>
              <a:gd name="T31" fmla="*/ 2066 h 2867"/>
              <a:gd name="T32" fmla="*/ 704 w 2867"/>
              <a:gd name="T33" fmla="*/ 978 h 2867"/>
              <a:gd name="T34" fmla="*/ 886 w 2867"/>
              <a:gd name="T35" fmla="*/ 797 h 2867"/>
              <a:gd name="T36" fmla="*/ 1067 w 2867"/>
              <a:gd name="T37" fmla="*/ 978 h 2867"/>
              <a:gd name="T38" fmla="*/ 886 w 2867"/>
              <a:gd name="T39" fmla="*/ 1160 h 2867"/>
              <a:gd name="T40" fmla="*/ 704 w 2867"/>
              <a:gd name="T41" fmla="*/ 978 h 2867"/>
              <a:gd name="T42" fmla="*/ 704 w 2867"/>
              <a:gd name="T43" fmla="*/ 978 h 2867"/>
              <a:gd name="T44" fmla="*/ 704 w 2867"/>
              <a:gd name="T45" fmla="*/ 978 h 2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67" h="2867">
                <a:moveTo>
                  <a:pt x="1433" y="0"/>
                </a:moveTo>
                <a:cubicBezTo>
                  <a:pt x="643" y="0"/>
                  <a:pt x="0" y="643"/>
                  <a:pt x="0" y="1433"/>
                </a:cubicBezTo>
                <a:cubicBezTo>
                  <a:pt x="0" y="2224"/>
                  <a:pt x="643" y="2867"/>
                  <a:pt x="1433" y="2867"/>
                </a:cubicBezTo>
                <a:cubicBezTo>
                  <a:pt x="2224" y="2867"/>
                  <a:pt x="2867" y="2224"/>
                  <a:pt x="2867" y="1433"/>
                </a:cubicBezTo>
                <a:cubicBezTo>
                  <a:pt x="2867" y="643"/>
                  <a:pt x="2224" y="0"/>
                  <a:pt x="1433" y="0"/>
                </a:cubicBezTo>
                <a:close/>
                <a:moveTo>
                  <a:pt x="1433" y="2662"/>
                </a:moveTo>
                <a:cubicBezTo>
                  <a:pt x="756" y="2662"/>
                  <a:pt x="205" y="2111"/>
                  <a:pt x="205" y="1433"/>
                </a:cubicBezTo>
                <a:cubicBezTo>
                  <a:pt x="205" y="756"/>
                  <a:pt x="756" y="205"/>
                  <a:pt x="1433" y="205"/>
                </a:cubicBezTo>
                <a:cubicBezTo>
                  <a:pt x="2111" y="205"/>
                  <a:pt x="2662" y="756"/>
                  <a:pt x="2662" y="1433"/>
                </a:cubicBezTo>
                <a:cubicBezTo>
                  <a:pt x="2662" y="2111"/>
                  <a:pt x="2111" y="2662"/>
                  <a:pt x="1433" y="2662"/>
                </a:cubicBezTo>
                <a:close/>
                <a:moveTo>
                  <a:pt x="2336" y="2066"/>
                </a:moveTo>
                <a:cubicBezTo>
                  <a:pt x="523" y="2066"/>
                  <a:pt x="523" y="2066"/>
                  <a:pt x="523" y="2066"/>
                </a:cubicBezTo>
                <a:cubicBezTo>
                  <a:pt x="976" y="1432"/>
                  <a:pt x="976" y="1432"/>
                  <a:pt x="976" y="1432"/>
                </a:cubicBezTo>
                <a:cubicBezTo>
                  <a:pt x="1255" y="1810"/>
                  <a:pt x="1255" y="1810"/>
                  <a:pt x="1255" y="1810"/>
                </a:cubicBezTo>
                <a:cubicBezTo>
                  <a:pt x="1792" y="1069"/>
                  <a:pt x="1792" y="1069"/>
                  <a:pt x="1792" y="1069"/>
                </a:cubicBezTo>
                <a:lnTo>
                  <a:pt x="2336" y="2066"/>
                </a:lnTo>
                <a:close/>
                <a:moveTo>
                  <a:pt x="704" y="978"/>
                </a:moveTo>
                <a:cubicBezTo>
                  <a:pt x="704" y="878"/>
                  <a:pt x="786" y="797"/>
                  <a:pt x="886" y="797"/>
                </a:cubicBezTo>
                <a:cubicBezTo>
                  <a:pt x="986" y="797"/>
                  <a:pt x="1067" y="878"/>
                  <a:pt x="1067" y="978"/>
                </a:cubicBezTo>
                <a:cubicBezTo>
                  <a:pt x="1067" y="1079"/>
                  <a:pt x="986" y="1160"/>
                  <a:pt x="886" y="1160"/>
                </a:cubicBezTo>
                <a:cubicBezTo>
                  <a:pt x="786" y="1160"/>
                  <a:pt x="704" y="1079"/>
                  <a:pt x="704" y="978"/>
                </a:cubicBezTo>
                <a:close/>
                <a:moveTo>
                  <a:pt x="704" y="978"/>
                </a:moveTo>
                <a:cubicBezTo>
                  <a:pt x="704" y="978"/>
                  <a:pt x="704" y="978"/>
                  <a:pt x="704" y="978"/>
                </a:cubicBezTo>
              </a:path>
            </a:pathLst>
          </a:custGeom>
          <a:solidFill>
            <a:schemeClr val="bg1"/>
          </a:solidFill>
          <a:ln>
            <a:noFill/>
          </a:ln>
        </p:spPr>
        <p:txBody>
          <a:bodyPr vert="horz" wrap="square" lIns="91440" tIns="45720" rIns="91440" bIns="45720" numCol="1" anchor="t" anchorCtr="0" compatLnSpc="1"/>
          <a:lstStyle/>
          <a:p>
            <a:endParaRPr lang="zh-CN" altLang="en-US">
              <a:solidFill>
                <a:srgbClr val="000000"/>
              </a:solidFill>
            </a:endParaRPr>
          </a:p>
        </p:txBody>
      </p:sp>
      <p:sp>
        <p:nvSpPr>
          <p:cNvPr id="6"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Tree>
  </p:cSld>
  <p:clrMapOvr>
    <a:masterClrMapping/>
  </p:clrMapOvr>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8#仅标题">
    <p:spTree>
      <p:nvGrpSpPr>
        <p:cNvPr id="1" name=""/>
        <p:cNvGrpSpPr/>
        <p:nvPr/>
      </p:nvGrpSpPr>
      <p:grpSpPr>
        <a:xfrm>
          <a:off x="0" y="0"/>
          <a:ext cx="0" cy="0"/>
          <a:chOff x="0" y="0"/>
          <a:chExt cx="0" cy="0"/>
        </a:xfrm>
      </p:grpSpPr>
      <p:sp>
        <p:nvSpPr>
          <p:cNvPr id="10"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1"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2" name="Freeform 12"/>
          <p:cNvSpPr>
            <a:spLocks noEditPoints="1"/>
          </p:cNvSpPr>
          <p:nvPr userDrawn="1"/>
        </p:nvSpPr>
        <p:spPr bwMode="auto">
          <a:xfrm>
            <a:off x="479376" y="474075"/>
            <a:ext cx="508162" cy="508967"/>
          </a:xfrm>
          <a:custGeom>
            <a:avLst/>
            <a:gdLst>
              <a:gd name="T0" fmla="*/ 1433 w 2867"/>
              <a:gd name="T1" fmla="*/ 0 h 2867"/>
              <a:gd name="T2" fmla="*/ 0 w 2867"/>
              <a:gd name="T3" fmla="*/ 1433 h 2867"/>
              <a:gd name="T4" fmla="*/ 1433 w 2867"/>
              <a:gd name="T5" fmla="*/ 2867 h 2867"/>
              <a:gd name="T6" fmla="*/ 2867 w 2867"/>
              <a:gd name="T7" fmla="*/ 1433 h 2867"/>
              <a:gd name="T8" fmla="*/ 1433 w 2867"/>
              <a:gd name="T9" fmla="*/ 0 h 2867"/>
              <a:gd name="T10" fmla="*/ 1433 w 2867"/>
              <a:gd name="T11" fmla="*/ 2662 h 2867"/>
              <a:gd name="T12" fmla="*/ 205 w 2867"/>
              <a:gd name="T13" fmla="*/ 1433 h 2867"/>
              <a:gd name="T14" fmla="*/ 1433 w 2867"/>
              <a:gd name="T15" fmla="*/ 205 h 2867"/>
              <a:gd name="T16" fmla="*/ 2662 w 2867"/>
              <a:gd name="T17" fmla="*/ 1433 h 2867"/>
              <a:gd name="T18" fmla="*/ 1433 w 2867"/>
              <a:gd name="T19" fmla="*/ 2662 h 2867"/>
              <a:gd name="T20" fmla="*/ 2336 w 2867"/>
              <a:gd name="T21" fmla="*/ 2066 h 2867"/>
              <a:gd name="T22" fmla="*/ 523 w 2867"/>
              <a:gd name="T23" fmla="*/ 2066 h 2867"/>
              <a:gd name="T24" fmla="*/ 976 w 2867"/>
              <a:gd name="T25" fmla="*/ 1432 h 2867"/>
              <a:gd name="T26" fmla="*/ 1255 w 2867"/>
              <a:gd name="T27" fmla="*/ 1810 h 2867"/>
              <a:gd name="T28" fmla="*/ 1792 w 2867"/>
              <a:gd name="T29" fmla="*/ 1069 h 2867"/>
              <a:gd name="T30" fmla="*/ 2336 w 2867"/>
              <a:gd name="T31" fmla="*/ 2066 h 2867"/>
              <a:gd name="T32" fmla="*/ 704 w 2867"/>
              <a:gd name="T33" fmla="*/ 978 h 2867"/>
              <a:gd name="T34" fmla="*/ 886 w 2867"/>
              <a:gd name="T35" fmla="*/ 797 h 2867"/>
              <a:gd name="T36" fmla="*/ 1067 w 2867"/>
              <a:gd name="T37" fmla="*/ 978 h 2867"/>
              <a:gd name="T38" fmla="*/ 886 w 2867"/>
              <a:gd name="T39" fmla="*/ 1160 h 2867"/>
              <a:gd name="T40" fmla="*/ 704 w 2867"/>
              <a:gd name="T41" fmla="*/ 978 h 2867"/>
              <a:gd name="T42" fmla="*/ 704 w 2867"/>
              <a:gd name="T43" fmla="*/ 978 h 2867"/>
              <a:gd name="T44" fmla="*/ 704 w 2867"/>
              <a:gd name="T45" fmla="*/ 978 h 2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67" h="2867">
                <a:moveTo>
                  <a:pt x="1433" y="0"/>
                </a:moveTo>
                <a:cubicBezTo>
                  <a:pt x="643" y="0"/>
                  <a:pt x="0" y="643"/>
                  <a:pt x="0" y="1433"/>
                </a:cubicBezTo>
                <a:cubicBezTo>
                  <a:pt x="0" y="2224"/>
                  <a:pt x="643" y="2867"/>
                  <a:pt x="1433" y="2867"/>
                </a:cubicBezTo>
                <a:cubicBezTo>
                  <a:pt x="2224" y="2867"/>
                  <a:pt x="2867" y="2224"/>
                  <a:pt x="2867" y="1433"/>
                </a:cubicBezTo>
                <a:cubicBezTo>
                  <a:pt x="2867" y="643"/>
                  <a:pt x="2224" y="0"/>
                  <a:pt x="1433" y="0"/>
                </a:cubicBezTo>
                <a:close/>
                <a:moveTo>
                  <a:pt x="1433" y="2662"/>
                </a:moveTo>
                <a:cubicBezTo>
                  <a:pt x="756" y="2662"/>
                  <a:pt x="205" y="2111"/>
                  <a:pt x="205" y="1433"/>
                </a:cubicBezTo>
                <a:cubicBezTo>
                  <a:pt x="205" y="756"/>
                  <a:pt x="756" y="205"/>
                  <a:pt x="1433" y="205"/>
                </a:cubicBezTo>
                <a:cubicBezTo>
                  <a:pt x="2111" y="205"/>
                  <a:pt x="2662" y="756"/>
                  <a:pt x="2662" y="1433"/>
                </a:cubicBezTo>
                <a:cubicBezTo>
                  <a:pt x="2662" y="2111"/>
                  <a:pt x="2111" y="2662"/>
                  <a:pt x="1433" y="2662"/>
                </a:cubicBezTo>
                <a:close/>
                <a:moveTo>
                  <a:pt x="2336" y="2066"/>
                </a:moveTo>
                <a:cubicBezTo>
                  <a:pt x="523" y="2066"/>
                  <a:pt x="523" y="2066"/>
                  <a:pt x="523" y="2066"/>
                </a:cubicBezTo>
                <a:cubicBezTo>
                  <a:pt x="976" y="1432"/>
                  <a:pt x="976" y="1432"/>
                  <a:pt x="976" y="1432"/>
                </a:cubicBezTo>
                <a:cubicBezTo>
                  <a:pt x="1255" y="1810"/>
                  <a:pt x="1255" y="1810"/>
                  <a:pt x="1255" y="1810"/>
                </a:cubicBezTo>
                <a:cubicBezTo>
                  <a:pt x="1792" y="1069"/>
                  <a:pt x="1792" y="1069"/>
                  <a:pt x="1792" y="1069"/>
                </a:cubicBezTo>
                <a:lnTo>
                  <a:pt x="2336" y="2066"/>
                </a:lnTo>
                <a:close/>
                <a:moveTo>
                  <a:pt x="704" y="978"/>
                </a:moveTo>
                <a:cubicBezTo>
                  <a:pt x="704" y="878"/>
                  <a:pt x="786" y="797"/>
                  <a:pt x="886" y="797"/>
                </a:cubicBezTo>
                <a:cubicBezTo>
                  <a:pt x="986" y="797"/>
                  <a:pt x="1067" y="878"/>
                  <a:pt x="1067" y="978"/>
                </a:cubicBezTo>
                <a:cubicBezTo>
                  <a:pt x="1067" y="1079"/>
                  <a:pt x="986" y="1160"/>
                  <a:pt x="886" y="1160"/>
                </a:cubicBezTo>
                <a:cubicBezTo>
                  <a:pt x="786" y="1160"/>
                  <a:pt x="704" y="1079"/>
                  <a:pt x="704" y="978"/>
                </a:cubicBezTo>
                <a:close/>
                <a:moveTo>
                  <a:pt x="704" y="978"/>
                </a:moveTo>
                <a:cubicBezTo>
                  <a:pt x="704" y="978"/>
                  <a:pt x="704" y="978"/>
                  <a:pt x="704" y="978"/>
                </a:cubicBezTo>
              </a:path>
            </a:pathLst>
          </a:custGeom>
          <a:solidFill>
            <a:schemeClr val="bg1"/>
          </a:solidFill>
          <a:ln>
            <a:noFill/>
          </a:ln>
        </p:spPr>
        <p:txBody>
          <a:bodyPr vert="horz" wrap="square" lIns="91440" tIns="45720" rIns="91440" bIns="45720" numCol="1" anchor="t" anchorCtr="0" compatLnSpc="1"/>
          <a:lstStyle/>
          <a:p>
            <a:endParaRPr lang="zh-CN" altLang="en-US">
              <a:solidFill>
                <a:srgbClr val="000000"/>
              </a:solidFill>
            </a:endParaRPr>
          </a:p>
        </p:txBody>
      </p:sp>
      <p:sp>
        <p:nvSpPr>
          <p:cNvPr id="6"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Tree>
  </p:cSld>
  <p:clrMapOvr>
    <a:masterClrMapping/>
  </p:clrMapOvr>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8#仅标题">
    <p:spTree>
      <p:nvGrpSpPr>
        <p:cNvPr id="1" name=""/>
        <p:cNvGrpSpPr/>
        <p:nvPr/>
      </p:nvGrpSpPr>
      <p:grpSpPr>
        <a:xfrm>
          <a:off x="0" y="0"/>
          <a:ext cx="0" cy="0"/>
          <a:chOff x="0" y="0"/>
          <a:chExt cx="0" cy="0"/>
        </a:xfrm>
      </p:grpSpPr>
      <p:sp>
        <p:nvSpPr>
          <p:cNvPr id="10"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1"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2" name="Freeform 12"/>
          <p:cNvSpPr>
            <a:spLocks noEditPoints="1"/>
          </p:cNvSpPr>
          <p:nvPr userDrawn="1"/>
        </p:nvSpPr>
        <p:spPr bwMode="auto">
          <a:xfrm>
            <a:off x="479376" y="474075"/>
            <a:ext cx="508162" cy="508967"/>
          </a:xfrm>
          <a:custGeom>
            <a:avLst/>
            <a:gdLst>
              <a:gd name="T0" fmla="*/ 1433 w 2867"/>
              <a:gd name="T1" fmla="*/ 0 h 2867"/>
              <a:gd name="T2" fmla="*/ 0 w 2867"/>
              <a:gd name="T3" fmla="*/ 1433 h 2867"/>
              <a:gd name="T4" fmla="*/ 1433 w 2867"/>
              <a:gd name="T5" fmla="*/ 2867 h 2867"/>
              <a:gd name="T6" fmla="*/ 2867 w 2867"/>
              <a:gd name="T7" fmla="*/ 1433 h 2867"/>
              <a:gd name="T8" fmla="*/ 1433 w 2867"/>
              <a:gd name="T9" fmla="*/ 0 h 2867"/>
              <a:gd name="T10" fmla="*/ 1433 w 2867"/>
              <a:gd name="T11" fmla="*/ 2662 h 2867"/>
              <a:gd name="T12" fmla="*/ 205 w 2867"/>
              <a:gd name="T13" fmla="*/ 1433 h 2867"/>
              <a:gd name="T14" fmla="*/ 1433 w 2867"/>
              <a:gd name="T15" fmla="*/ 205 h 2867"/>
              <a:gd name="T16" fmla="*/ 2662 w 2867"/>
              <a:gd name="T17" fmla="*/ 1433 h 2867"/>
              <a:gd name="T18" fmla="*/ 1433 w 2867"/>
              <a:gd name="T19" fmla="*/ 2662 h 2867"/>
              <a:gd name="T20" fmla="*/ 2336 w 2867"/>
              <a:gd name="T21" fmla="*/ 2066 h 2867"/>
              <a:gd name="T22" fmla="*/ 523 w 2867"/>
              <a:gd name="T23" fmla="*/ 2066 h 2867"/>
              <a:gd name="T24" fmla="*/ 976 w 2867"/>
              <a:gd name="T25" fmla="*/ 1432 h 2867"/>
              <a:gd name="T26" fmla="*/ 1255 w 2867"/>
              <a:gd name="T27" fmla="*/ 1810 h 2867"/>
              <a:gd name="T28" fmla="*/ 1792 w 2867"/>
              <a:gd name="T29" fmla="*/ 1069 h 2867"/>
              <a:gd name="T30" fmla="*/ 2336 w 2867"/>
              <a:gd name="T31" fmla="*/ 2066 h 2867"/>
              <a:gd name="T32" fmla="*/ 704 w 2867"/>
              <a:gd name="T33" fmla="*/ 978 h 2867"/>
              <a:gd name="T34" fmla="*/ 886 w 2867"/>
              <a:gd name="T35" fmla="*/ 797 h 2867"/>
              <a:gd name="T36" fmla="*/ 1067 w 2867"/>
              <a:gd name="T37" fmla="*/ 978 h 2867"/>
              <a:gd name="T38" fmla="*/ 886 w 2867"/>
              <a:gd name="T39" fmla="*/ 1160 h 2867"/>
              <a:gd name="T40" fmla="*/ 704 w 2867"/>
              <a:gd name="T41" fmla="*/ 978 h 2867"/>
              <a:gd name="T42" fmla="*/ 704 w 2867"/>
              <a:gd name="T43" fmla="*/ 978 h 2867"/>
              <a:gd name="T44" fmla="*/ 704 w 2867"/>
              <a:gd name="T45" fmla="*/ 978 h 2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67" h="2867">
                <a:moveTo>
                  <a:pt x="1433" y="0"/>
                </a:moveTo>
                <a:cubicBezTo>
                  <a:pt x="643" y="0"/>
                  <a:pt x="0" y="643"/>
                  <a:pt x="0" y="1433"/>
                </a:cubicBezTo>
                <a:cubicBezTo>
                  <a:pt x="0" y="2224"/>
                  <a:pt x="643" y="2867"/>
                  <a:pt x="1433" y="2867"/>
                </a:cubicBezTo>
                <a:cubicBezTo>
                  <a:pt x="2224" y="2867"/>
                  <a:pt x="2867" y="2224"/>
                  <a:pt x="2867" y="1433"/>
                </a:cubicBezTo>
                <a:cubicBezTo>
                  <a:pt x="2867" y="643"/>
                  <a:pt x="2224" y="0"/>
                  <a:pt x="1433" y="0"/>
                </a:cubicBezTo>
                <a:close/>
                <a:moveTo>
                  <a:pt x="1433" y="2662"/>
                </a:moveTo>
                <a:cubicBezTo>
                  <a:pt x="756" y="2662"/>
                  <a:pt x="205" y="2111"/>
                  <a:pt x="205" y="1433"/>
                </a:cubicBezTo>
                <a:cubicBezTo>
                  <a:pt x="205" y="756"/>
                  <a:pt x="756" y="205"/>
                  <a:pt x="1433" y="205"/>
                </a:cubicBezTo>
                <a:cubicBezTo>
                  <a:pt x="2111" y="205"/>
                  <a:pt x="2662" y="756"/>
                  <a:pt x="2662" y="1433"/>
                </a:cubicBezTo>
                <a:cubicBezTo>
                  <a:pt x="2662" y="2111"/>
                  <a:pt x="2111" y="2662"/>
                  <a:pt x="1433" y="2662"/>
                </a:cubicBezTo>
                <a:close/>
                <a:moveTo>
                  <a:pt x="2336" y="2066"/>
                </a:moveTo>
                <a:cubicBezTo>
                  <a:pt x="523" y="2066"/>
                  <a:pt x="523" y="2066"/>
                  <a:pt x="523" y="2066"/>
                </a:cubicBezTo>
                <a:cubicBezTo>
                  <a:pt x="976" y="1432"/>
                  <a:pt x="976" y="1432"/>
                  <a:pt x="976" y="1432"/>
                </a:cubicBezTo>
                <a:cubicBezTo>
                  <a:pt x="1255" y="1810"/>
                  <a:pt x="1255" y="1810"/>
                  <a:pt x="1255" y="1810"/>
                </a:cubicBezTo>
                <a:cubicBezTo>
                  <a:pt x="1792" y="1069"/>
                  <a:pt x="1792" y="1069"/>
                  <a:pt x="1792" y="1069"/>
                </a:cubicBezTo>
                <a:lnTo>
                  <a:pt x="2336" y="2066"/>
                </a:lnTo>
                <a:close/>
                <a:moveTo>
                  <a:pt x="704" y="978"/>
                </a:moveTo>
                <a:cubicBezTo>
                  <a:pt x="704" y="878"/>
                  <a:pt x="786" y="797"/>
                  <a:pt x="886" y="797"/>
                </a:cubicBezTo>
                <a:cubicBezTo>
                  <a:pt x="986" y="797"/>
                  <a:pt x="1067" y="878"/>
                  <a:pt x="1067" y="978"/>
                </a:cubicBezTo>
                <a:cubicBezTo>
                  <a:pt x="1067" y="1079"/>
                  <a:pt x="986" y="1160"/>
                  <a:pt x="886" y="1160"/>
                </a:cubicBezTo>
                <a:cubicBezTo>
                  <a:pt x="786" y="1160"/>
                  <a:pt x="704" y="1079"/>
                  <a:pt x="704" y="978"/>
                </a:cubicBezTo>
                <a:close/>
                <a:moveTo>
                  <a:pt x="704" y="978"/>
                </a:moveTo>
                <a:cubicBezTo>
                  <a:pt x="704" y="978"/>
                  <a:pt x="704" y="978"/>
                  <a:pt x="704" y="978"/>
                </a:cubicBezTo>
              </a:path>
            </a:pathLst>
          </a:custGeom>
          <a:solidFill>
            <a:schemeClr val="bg1"/>
          </a:solidFill>
          <a:ln>
            <a:noFill/>
          </a:ln>
        </p:spPr>
        <p:txBody>
          <a:bodyPr vert="horz" wrap="square" lIns="91440" tIns="45720" rIns="91440" bIns="45720" numCol="1" anchor="t" anchorCtr="0" compatLnSpc="1"/>
          <a:lstStyle/>
          <a:p>
            <a:endParaRPr lang="zh-CN" altLang="en-US">
              <a:solidFill>
                <a:srgbClr val="000000"/>
              </a:solidFill>
            </a:endParaRPr>
          </a:p>
        </p:txBody>
      </p:sp>
      <p:sp>
        <p:nvSpPr>
          <p:cNvPr id="6"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Tree>
  </p:cSld>
  <p:clrMapOvr>
    <a:masterClrMapping/>
  </p:clrMapOvr>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8#仅标题">
    <p:spTree>
      <p:nvGrpSpPr>
        <p:cNvPr id="1" name=""/>
        <p:cNvGrpSpPr/>
        <p:nvPr/>
      </p:nvGrpSpPr>
      <p:grpSpPr>
        <a:xfrm>
          <a:off x="0" y="0"/>
          <a:ext cx="0" cy="0"/>
          <a:chOff x="0" y="0"/>
          <a:chExt cx="0" cy="0"/>
        </a:xfrm>
      </p:grpSpPr>
      <p:sp>
        <p:nvSpPr>
          <p:cNvPr id="10"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1"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2" name="Freeform 12"/>
          <p:cNvSpPr>
            <a:spLocks noEditPoints="1"/>
          </p:cNvSpPr>
          <p:nvPr userDrawn="1"/>
        </p:nvSpPr>
        <p:spPr bwMode="auto">
          <a:xfrm>
            <a:off x="479376" y="474075"/>
            <a:ext cx="508162" cy="508967"/>
          </a:xfrm>
          <a:custGeom>
            <a:avLst/>
            <a:gdLst>
              <a:gd name="T0" fmla="*/ 1433 w 2867"/>
              <a:gd name="T1" fmla="*/ 0 h 2867"/>
              <a:gd name="T2" fmla="*/ 0 w 2867"/>
              <a:gd name="T3" fmla="*/ 1433 h 2867"/>
              <a:gd name="T4" fmla="*/ 1433 w 2867"/>
              <a:gd name="T5" fmla="*/ 2867 h 2867"/>
              <a:gd name="T6" fmla="*/ 2867 w 2867"/>
              <a:gd name="T7" fmla="*/ 1433 h 2867"/>
              <a:gd name="T8" fmla="*/ 1433 w 2867"/>
              <a:gd name="T9" fmla="*/ 0 h 2867"/>
              <a:gd name="T10" fmla="*/ 1433 w 2867"/>
              <a:gd name="T11" fmla="*/ 2662 h 2867"/>
              <a:gd name="T12" fmla="*/ 205 w 2867"/>
              <a:gd name="T13" fmla="*/ 1433 h 2867"/>
              <a:gd name="T14" fmla="*/ 1433 w 2867"/>
              <a:gd name="T15" fmla="*/ 205 h 2867"/>
              <a:gd name="T16" fmla="*/ 2662 w 2867"/>
              <a:gd name="T17" fmla="*/ 1433 h 2867"/>
              <a:gd name="T18" fmla="*/ 1433 w 2867"/>
              <a:gd name="T19" fmla="*/ 2662 h 2867"/>
              <a:gd name="T20" fmla="*/ 2336 w 2867"/>
              <a:gd name="T21" fmla="*/ 2066 h 2867"/>
              <a:gd name="T22" fmla="*/ 523 w 2867"/>
              <a:gd name="T23" fmla="*/ 2066 h 2867"/>
              <a:gd name="T24" fmla="*/ 976 w 2867"/>
              <a:gd name="T25" fmla="*/ 1432 h 2867"/>
              <a:gd name="T26" fmla="*/ 1255 w 2867"/>
              <a:gd name="T27" fmla="*/ 1810 h 2867"/>
              <a:gd name="T28" fmla="*/ 1792 w 2867"/>
              <a:gd name="T29" fmla="*/ 1069 h 2867"/>
              <a:gd name="T30" fmla="*/ 2336 w 2867"/>
              <a:gd name="T31" fmla="*/ 2066 h 2867"/>
              <a:gd name="T32" fmla="*/ 704 w 2867"/>
              <a:gd name="T33" fmla="*/ 978 h 2867"/>
              <a:gd name="T34" fmla="*/ 886 w 2867"/>
              <a:gd name="T35" fmla="*/ 797 h 2867"/>
              <a:gd name="T36" fmla="*/ 1067 w 2867"/>
              <a:gd name="T37" fmla="*/ 978 h 2867"/>
              <a:gd name="T38" fmla="*/ 886 w 2867"/>
              <a:gd name="T39" fmla="*/ 1160 h 2867"/>
              <a:gd name="T40" fmla="*/ 704 w 2867"/>
              <a:gd name="T41" fmla="*/ 978 h 2867"/>
              <a:gd name="T42" fmla="*/ 704 w 2867"/>
              <a:gd name="T43" fmla="*/ 978 h 2867"/>
              <a:gd name="T44" fmla="*/ 704 w 2867"/>
              <a:gd name="T45" fmla="*/ 978 h 2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67" h="2867">
                <a:moveTo>
                  <a:pt x="1433" y="0"/>
                </a:moveTo>
                <a:cubicBezTo>
                  <a:pt x="643" y="0"/>
                  <a:pt x="0" y="643"/>
                  <a:pt x="0" y="1433"/>
                </a:cubicBezTo>
                <a:cubicBezTo>
                  <a:pt x="0" y="2224"/>
                  <a:pt x="643" y="2867"/>
                  <a:pt x="1433" y="2867"/>
                </a:cubicBezTo>
                <a:cubicBezTo>
                  <a:pt x="2224" y="2867"/>
                  <a:pt x="2867" y="2224"/>
                  <a:pt x="2867" y="1433"/>
                </a:cubicBezTo>
                <a:cubicBezTo>
                  <a:pt x="2867" y="643"/>
                  <a:pt x="2224" y="0"/>
                  <a:pt x="1433" y="0"/>
                </a:cubicBezTo>
                <a:close/>
                <a:moveTo>
                  <a:pt x="1433" y="2662"/>
                </a:moveTo>
                <a:cubicBezTo>
                  <a:pt x="756" y="2662"/>
                  <a:pt x="205" y="2111"/>
                  <a:pt x="205" y="1433"/>
                </a:cubicBezTo>
                <a:cubicBezTo>
                  <a:pt x="205" y="756"/>
                  <a:pt x="756" y="205"/>
                  <a:pt x="1433" y="205"/>
                </a:cubicBezTo>
                <a:cubicBezTo>
                  <a:pt x="2111" y="205"/>
                  <a:pt x="2662" y="756"/>
                  <a:pt x="2662" y="1433"/>
                </a:cubicBezTo>
                <a:cubicBezTo>
                  <a:pt x="2662" y="2111"/>
                  <a:pt x="2111" y="2662"/>
                  <a:pt x="1433" y="2662"/>
                </a:cubicBezTo>
                <a:close/>
                <a:moveTo>
                  <a:pt x="2336" y="2066"/>
                </a:moveTo>
                <a:cubicBezTo>
                  <a:pt x="523" y="2066"/>
                  <a:pt x="523" y="2066"/>
                  <a:pt x="523" y="2066"/>
                </a:cubicBezTo>
                <a:cubicBezTo>
                  <a:pt x="976" y="1432"/>
                  <a:pt x="976" y="1432"/>
                  <a:pt x="976" y="1432"/>
                </a:cubicBezTo>
                <a:cubicBezTo>
                  <a:pt x="1255" y="1810"/>
                  <a:pt x="1255" y="1810"/>
                  <a:pt x="1255" y="1810"/>
                </a:cubicBezTo>
                <a:cubicBezTo>
                  <a:pt x="1792" y="1069"/>
                  <a:pt x="1792" y="1069"/>
                  <a:pt x="1792" y="1069"/>
                </a:cubicBezTo>
                <a:lnTo>
                  <a:pt x="2336" y="2066"/>
                </a:lnTo>
                <a:close/>
                <a:moveTo>
                  <a:pt x="704" y="978"/>
                </a:moveTo>
                <a:cubicBezTo>
                  <a:pt x="704" y="878"/>
                  <a:pt x="786" y="797"/>
                  <a:pt x="886" y="797"/>
                </a:cubicBezTo>
                <a:cubicBezTo>
                  <a:pt x="986" y="797"/>
                  <a:pt x="1067" y="878"/>
                  <a:pt x="1067" y="978"/>
                </a:cubicBezTo>
                <a:cubicBezTo>
                  <a:pt x="1067" y="1079"/>
                  <a:pt x="986" y="1160"/>
                  <a:pt x="886" y="1160"/>
                </a:cubicBezTo>
                <a:cubicBezTo>
                  <a:pt x="786" y="1160"/>
                  <a:pt x="704" y="1079"/>
                  <a:pt x="704" y="978"/>
                </a:cubicBezTo>
                <a:close/>
                <a:moveTo>
                  <a:pt x="704" y="978"/>
                </a:moveTo>
                <a:cubicBezTo>
                  <a:pt x="704" y="978"/>
                  <a:pt x="704" y="978"/>
                  <a:pt x="704" y="978"/>
                </a:cubicBezTo>
              </a:path>
            </a:pathLst>
          </a:custGeom>
          <a:solidFill>
            <a:schemeClr val="bg1"/>
          </a:solidFill>
          <a:ln>
            <a:noFill/>
          </a:ln>
        </p:spPr>
        <p:txBody>
          <a:bodyPr vert="horz" wrap="square" lIns="91440" tIns="45720" rIns="91440" bIns="45720" numCol="1" anchor="t" anchorCtr="0" compatLnSpc="1"/>
          <a:lstStyle/>
          <a:p>
            <a:endParaRPr lang="zh-CN" altLang="en-US">
              <a:solidFill>
                <a:srgbClr val="000000"/>
              </a:solidFill>
            </a:endParaRPr>
          </a:p>
        </p:txBody>
      </p:sp>
      <p:sp>
        <p:nvSpPr>
          <p:cNvPr id="6"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Tree>
  </p:cSld>
  <p:clrMapOvr>
    <a:masterClrMapping/>
  </p:clrMapOvr>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8#仅标题">
    <p:spTree>
      <p:nvGrpSpPr>
        <p:cNvPr id="1" name=""/>
        <p:cNvGrpSpPr/>
        <p:nvPr/>
      </p:nvGrpSpPr>
      <p:grpSpPr>
        <a:xfrm>
          <a:off x="0" y="0"/>
          <a:ext cx="0" cy="0"/>
          <a:chOff x="0" y="0"/>
          <a:chExt cx="0" cy="0"/>
        </a:xfrm>
      </p:grpSpPr>
      <p:sp>
        <p:nvSpPr>
          <p:cNvPr id="10"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1"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2" name="Freeform 12"/>
          <p:cNvSpPr>
            <a:spLocks noEditPoints="1"/>
          </p:cNvSpPr>
          <p:nvPr userDrawn="1"/>
        </p:nvSpPr>
        <p:spPr bwMode="auto">
          <a:xfrm>
            <a:off x="479376" y="474075"/>
            <a:ext cx="508162" cy="508967"/>
          </a:xfrm>
          <a:custGeom>
            <a:avLst/>
            <a:gdLst>
              <a:gd name="T0" fmla="*/ 1433 w 2867"/>
              <a:gd name="T1" fmla="*/ 0 h 2867"/>
              <a:gd name="T2" fmla="*/ 0 w 2867"/>
              <a:gd name="T3" fmla="*/ 1433 h 2867"/>
              <a:gd name="T4" fmla="*/ 1433 w 2867"/>
              <a:gd name="T5" fmla="*/ 2867 h 2867"/>
              <a:gd name="T6" fmla="*/ 2867 w 2867"/>
              <a:gd name="T7" fmla="*/ 1433 h 2867"/>
              <a:gd name="T8" fmla="*/ 1433 w 2867"/>
              <a:gd name="T9" fmla="*/ 0 h 2867"/>
              <a:gd name="T10" fmla="*/ 1433 w 2867"/>
              <a:gd name="T11" fmla="*/ 2662 h 2867"/>
              <a:gd name="T12" fmla="*/ 205 w 2867"/>
              <a:gd name="T13" fmla="*/ 1433 h 2867"/>
              <a:gd name="T14" fmla="*/ 1433 w 2867"/>
              <a:gd name="T15" fmla="*/ 205 h 2867"/>
              <a:gd name="T16" fmla="*/ 2662 w 2867"/>
              <a:gd name="T17" fmla="*/ 1433 h 2867"/>
              <a:gd name="T18" fmla="*/ 1433 w 2867"/>
              <a:gd name="T19" fmla="*/ 2662 h 2867"/>
              <a:gd name="T20" fmla="*/ 2336 w 2867"/>
              <a:gd name="T21" fmla="*/ 2066 h 2867"/>
              <a:gd name="T22" fmla="*/ 523 w 2867"/>
              <a:gd name="T23" fmla="*/ 2066 h 2867"/>
              <a:gd name="T24" fmla="*/ 976 w 2867"/>
              <a:gd name="T25" fmla="*/ 1432 h 2867"/>
              <a:gd name="T26" fmla="*/ 1255 w 2867"/>
              <a:gd name="T27" fmla="*/ 1810 h 2867"/>
              <a:gd name="T28" fmla="*/ 1792 w 2867"/>
              <a:gd name="T29" fmla="*/ 1069 h 2867"/>
              <a:gd name="T30" fmla="*/ 2336 w 2867"/>
              <a:gd name="T31" fmla="*/ 2066 h 2867"/>
              <a:gd name="T32" fmla="*/ 704 w 2867"/>
              <a:gd name="T33" fmla="*/ 978 h 2867"/>
              <a:gd name="T34" fmla="*/ 886 w 2867"/>
              <a:gd name="T35" fmla="*/ 797 h 2867"/>
              <a:gd name="T36" fmla="*/ 1067 w 2867"/>
              <a:gd name="T37" fmla="*/ 978 h 2867"/>
              <a:gd name="T38" fmla="*/ 886 w 2867"/>
              <a:gd name="T39" fmla="*/ 1160 h 2867"/>
              <a:gd name="T40" fmla="*/ 704 w 2867"/>
              <a:gd name="T41" fmla="*/ 978 h 2867"/>
              <a:gd name="T42" fmla="*/ 704 w 2867"/>
              <a:gd name="T43" fmla="*/ 978 h 2867"/>
              <a:gd name="T44" fmla="*/ 704 w 2867"/>
              <a:gd name="T45" fmla="*/ 978 h 2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67" h="2867">
                <a:moveTo>
                  <a:pt x="1433" y="0"/>
                </a:moveTo>
                <a:cubicBezTo>
                  <a:pt x="643" y="0"/>
                  <a:pt x="0" y="643"/>
                  <a:pt x="0" y="1433"/>
                </a:cubicBezTo>
                <a:cubicBezTo>
                  <a:pt x="0" y="2224"/>
                  <a:pt x="643" y="2867"/>
                  <a:pt x="1433" y="2867"/>
                </a:cubicBezTo>
                <a:cubicBezTo>
                  <a:pt x="2224" y="2867"/>
                  <a:pt x="2867" y="2224"/>
                  <a:pt x="2867" y="1433"/>
                </a:cubicBezTo>
                <a:cubicBezTo>
                  <a:pt x="2867" y="643"/>
                  <a:pt x="2224" y="0"/>
                  <a:pt x="1433" y="0"/>
                </a:cubicBezTo>
                <a:close/>
                <a:moveTo>
                  <a:pt x="1433" y="2662"/>
                </a:moveTo>
                <a:cubicBezTo>
                  <a:pt x="756" y="2662"/>
                  <a:pt x="205" y="2111"/>
                  <a:pt x="205" y="1433"/>
                </a:cubicBezTo>
                <a:cubicBezTo>
                  <a:pt x="205" y="756"/>
                  <a:pt x="756" y="205"/>
                  <a:pt x="1433" y="205"/>
                </a:cubicBezTo>
                <a:cubicBezTo>
                  <a:pt x="2111" y="205"/>
                  <a:pt x="2662" y="756"/>
                  <a:pt x="2662" y="1433"/>
                </a:cubicBezTo>
                <a:cubicBezTo>
                  <a:pt x="2662" y="2111"/>
                  <a:pt x="2111" y="2662"/>
                  <a:pt x="1433" y="2662"/>
                </a:cubicBezTo>
                <a:close/>
                <a:moveTo>
                  <a:pt x="2336" y="2066"/>
                </a:moveTo>
                <a:cubicBezTo>
                  <a:pt x="523" y="2066"/>
                  <a:pt x="523" y="2066"/>
                  <a:pt x="523" y="2066"/>
                </a:cubicBezTo>
                <a:cubicBezTo>
                  <a:pt x="976" y="1432"/>
                  <a:pt x="976" y="1432"/>
                  <a:pt x="976" y="1432"/>
                </a:cubicBezTo>
                <a:cubicBezTo>
                  <a:pt x="1255" y="1810"/>
                  <a:pt x="1255" y="1810"/>
                  <a:pt x="1255" y="1810"/>
                </a:cubicBezTo>
                <a:cubicBezTo>
                  <a:pt x="1792" y="1069"/>
                  <a:pt x="1792" y="1069"/>
                  <a:pt x="1792" y="1069"/>
                </a:cubicBezTo>
                <a:lnTo>
                  <a:pt x="2336" y="2066"/>
                </a:lnTo>
                <a:close/>
                <a:moveTo>
                  <a:pt x="704" y="978"/>
                </a:moveTo>
                <a:cubicBezTo>
                  <a:pt x="704" y="878"/>
                  <a:pt x="786" y="797"/>
                  <a:pt x="886" y="797"/>
                </a:cubicBezTo>
                <a:cubicBezTo>
                  <a:pt x="986" y="797"/>
                  <a:pt x="1067" y="878"/>
                  <a:pt x="1067" y="978"/>
                </a:cubicBezTo>
                <a:cubicBezTo>
                  <a:pt x="1067" y="1079"/>
                  <a:pt x="986" y="1160"/>
                  <a:pt x="886" y="1160"/>
                </a:cubicBezTo>
                <a:cubicBezTo>
                  <a:pt x="786" y="1160"/>
                  <a:pt x="704" y="1079"/>
                  <a:pt x="704" y="978"/>
                </a:cubicBezTo>
                <a:close/>
                <a:moveTo>
                  <a:pt x="704" y="978"/>
                </a:moveTo>
                <a:cubicBezTo>
                  <a:pt x="704" y="978"/>
                  <a:pt x="704" y="978"/>
                  <a:pt x="704" y="978"/>
                </a:cubicBezTo>
              </a:path>
            </a:pathLst>
          </a:custGeom>
          <a:solidFill>
            <a:schemeClr val="bg1"/>
          </a:solidFill>
          <a:ln>
            <a:noFill/>
          </a:ln>
        </p:spPr>
        <p:txBody>
          <a:bodyPr vert="horz" wrap="square" lIns="91440" tIns="45720" rIns="91440" bIns="45720" numCol="1" anchor="t" anchorCtr="0" compatLnSpc="1"/>
          <a:lstStyle/>
          <a:p>
            <a:endParaRPr lang="zh-CN" altLang="en-US">
              <a:solidFill>
                <a:srgbClr val="000000"/>
              </a:solidFill>
            </a:endParaRPr>
          </a:p>
        </p:txBody>
      </p:sp>
      <p:sp>
        <p:nvSpPr>
          <p:cNvPr id="6"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Tree>
  </p:cSld>
  <p:clrMapOvr>
    <a:masterClrMapping/>
  </p:clrMapOvr>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8#仅标题">
    <p:spTree>
      <p:nvGrpSpPr>
        <p:cNvPr id="1" name=""/>
        <p:cNvGrpSpPr/>
        <p:nvPr/>
      </p:nvGrpSpPr>
      <p:grpSpPr>
        <a:xfrm>
          <a:off x="0" y="0"/>
          <a:ext cx="0" cy="0"/>
          <a:chOff x="0" y="0"/>
          <a:chExt cx="0" cy="0"/>
        </a:xfrm>
      </p:grpSpPr>
      <p:sp>
        <p:nvSpPr>
          <p:cNvPr id="10"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1"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2" name="Freeform 12"/>
          <p:cNvSpPr>
            <a:spLocks noEditPoints="1"/>
          </p:cNvSpPr>
          <p:nvPr userDrawn="1"/>
        </p:nvSpPr>
        <p:spPr bwMode="auto">
          <a:xfrm>
            <a:off x="479376" y="474075"/>
            <a:ext cx="508162" cy="508967"/>
          </a:xfrm>
          <a:custGeom>
            <a:avLst/>
            <a:gdLst>
              <a:gd name="T0" fmla="*/ 1433 w 2867"/>
              <a:gd name="T1" fmla="*/ 0 h 2867"/>
              <a:gd name="T2" fmla="*/ 0 w 2867"/>
              <a:gd name="T3" fmla="*/ 1433 h 2867"/>
              <a:gd name="T4" fmla="*/ 1433 w 2867"/>
              <a:gd name="T5" fmla="*/ 2867 h 2867"/>
              <a:gd name="T6" fmla="*/ 2867 w 2867"/>
              <a:gd name="T7" fmla="*/ 1433 h 2867"/>
              <a:gd name="T8" fmla="*/ 1433 w 2867"/>
              <a:gd name="T9" fmla="*/ 0 h 2867"/>
              <a:gd name="T10" fmla="*/ 1433 w 2867"/>
              <a:gd name="T11" fmla="*/ 2662 h 2867"/>
              <a:gd name="T12" fmla="*/ 205 w 2867"/>
              <a:gd name="T13" fmla="*/ 1433 h 2867"/>
              <a:gd name="T14" fmla="*/ 1433 w 2867"/>
              <a:gd name="T15" fmla="*/ 205 h 2867"/>
              <a:gd name="T16" fmla="*/ 2662 w 2867"/>
              <a:gd name="T17" fmla="*/ 1433 h 2867"/>
              <a:gd name="T18" fmla="*/ 1433 w 2867"/>
              <a:gd name="T19" fmla="*/ 2662 h 2867"/>
              <a:gd name="T20" fmla="*/ 2336 w 2867"/>
              <a:gd name="T21" fmla="*/ 2066 h 2867"/>
              <a:gd name="T22" fmla="*/ 523 w 2867"/>
              <a:gd name="T23" fmla="*/ 2066 h 2867"/>
              <a:gd name="T24" fmla="*/ 976 w 2867"/>
              <a:gd name="T25" fmla="*/ 1432 h 2867"/>
              <a:gd name="T26" fmla="*/ 1255 w 2867"/>
              <a:gd name="T27" fmla="*/ 1810 h 2867"/>
              <a:gd name="T28" fmla="*/ 1792 w 2867"/>
              <a:gd name="T29" fmla="*/ 1069 h 2867"/>
              <a:gd name="T30" fmla="*/ 2336 w 2867"/>
              <a:gd name="T31" fmla="*/ 2066 h 2867"/>
              <a:gd name="T32" fmla="*/ 704 w 2867"/>
              <a:gd name="T33" fmla="*/ 978 h 2867"/>
              <a:gd name="T34" fmla="*/ 886 w 2867"/>
              <a:gd name="T35" fmla="*/ 797 h 2867"/>
              <a:gd name="T36" fmla="*/ 1067 w 2867"/>
              <a:gd name="T37" fmla="*/ 978 h 2867"/>
              <a:gd name="T38" fmla="*/ 886 w 2867"/>
              <a:gd name="T39" fmla="*/ 1160 h 2867"/>
              <a:gd name="T40" fmla="*/ 704 w 2867"/>
              <a:gd name="T41" fmla="*/ 978 h 2867"/>
              <a:gd name="T42" fmla="*/ 704 w 2867"/>
              <a:gd name="T43" fmla="*/ 978 h 2867"/>
              <a:gd name="T44" fmla="*/ 704 w 2867"/>
              <a:gd name="T45" fmla="*/ 978 h 2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67" h="2867">
                <a:moveTo>
                  <a:pt x="1433" y="0"/>
                </a:moveTo>
                <a:cubicBezTo>
                  <a:pt x="643" y="0"/>
                  <a:pt x="0" y="643"/>
                  <a:pt x="0" y="1433"/>
                </a:cubicBezTo>
                <a:cubicBezTo>
                  <a:pt x="0" y="2224"/>
                  <a:pt x="643" y="2867"/>
                  <a:pt x="1433" y="2867"/>
                </a:cubicBezTo>
                <a:cubicBezTo>
                  <a:pt x="2224" y="2867"/>
                  <a:pt x="2867" y="2224"/>
                  <a:pt x="2867" y="1433"/>
                </a:cubicBezTo>
                <a:cubicBezTo>
                  <a:pt x="2867" y="643"/>
                  <a:pt x="2224" y="0"/>
                  <a:pt x="1433" y="0"/>
                </a:cubicBezTo>
                <a:close/>
                <a:moveTo>
                  <a:pt x="1433" y="2662"/>
                </a:moveTo>
                <a:cubicBezTo>
                  <a:pt x="756" y="2662"/>
                  <a:pt x="205" y="2111"/>
                  <a:pt x="205" y="1433"/>
                </a:cubicBezTo>
                <a:cubicBezTo>
                  <a:pt x="205" y="756"/>
                  <a:pt x="756" y="205"/>
                  <a:pt x="1433" y="205"/>
                </a:cubicBezTo>
                <a:cubicBezTo>
                  <a:pt x="2111" y="205"/>
                  <a:pt x="2662" y="756"/>
                  <a:pt x="2662" y="1433"/>
                </a:cubicBezTo>
                <a:cubicBezTo>
                  <a:pt x="2662" y="2111"/>
                  <a:pt x="2111" y="2662"/>
                  <a:pt x="1433" y="2662"/>
                </a:cubicBezTo>
                <a:close/>
                <a:moveTo>
                  <a:pt x="2336" y="2066"/>
                </a:moveTo>
                <a:cubicBezTo>
                  <a:pt x="523" y="2066"/>
                  <a:pt x="523" y="2066"/>
                  <a:pt x="523" y="2066"/>
                </a:cubicBezTo>
                <a:cubicBezTo>
                  <a:pt x="976" y="1432"/>
                  <a:pt x="976" y="1432"/>
                  <a:pt x="976" y="1432"/>
                </a:cubicBezTo>
                <a:cubicBezTo>
                  <a:pt x="1255" y="1810"/>
                  <a:pt x="1255" y="1810"/>
                  <a:pt x="1255" y="1810"/>
                </a:cubicBezTo>
                <a:cubicBezTo>
                  <a:pt x="1792" y="1069"/>
                  <a:pt x="1792" y="1069"/>
                  <a:pt x="1792" y="1069"/>
                </a:cubicBezTo>
                <a:lnTo>
                  <a:pt x="2336" y="2066"/>
                </a:lnTo>
                <a:close/>
                <a:moveTo>
                  <a:pt x="704" y="978"/>
                </a:moveTo>
                <a:cubicBezTo>
                  <a:pt x="704" y="878"/>
                  <a:pt x="786" y="797"/>
                  <a:pt x="886" y="797"/>
                </a:cubicBezTo>
                <a:cubicBezTo>
                  <a:pt x="986" y="797"/>
                  <a:pt x="1067" y="878"/>
                  <a:pt x="1067" y="978"/>
                </a:cubicBezTo>
                <a:cubicBezTo>
                  <a:pt x="1067" y="1079"/>
                  <a:pt x="986" y="1160"/>
                  <a:pt x="886" y="1160"/>
                </a:cubicBezTo>
                <a:cubicBezTo>
                  <a:pt x="786" y="1160"/>
                  <a:pt x="704" y="1079"/>
                  <a:pt x="704" y="978"/>
                </a:cubicBezTo>
                <a:close/>
                <a:moveTo>
                  <a:pt x="704" y="978"/>
                </a:moveTo>
                <a:cubicBezTo>
                  <a:pt x="704" y="978"/>
                  <a:pt x="704" y="978"/>
                  <a:pt x="704" y="978"/>
                </a:cubicBezTo>
              </a:path>
            </a:pathLst>
          </a:custGeom>
          <a:solidFill>
            <a:schemeClr val="bg1"/>
          </a:solidFill>
          <a:ln>
            <a:noFill/>
          </a:ln>
        </p:spPr>
        <p:txBody>
          <a:bodyPr vert="horz" wrap="square" lIns="91440" tIns="45720" rIns="91440" bIns="45720" numCol="1" anchor="t" anchorCtr="0" compatLnSpc="1"/>
          <a:lstStyle/>
          <a:p>
            <a:endParaRPr lang="zh-CN" altLang="en-US">
              <a:solidFill>
                <a:srgbClr val="000000"/>
              </a:solidFill>
            </a:endParaRPr>
          </a:p>
        </p:txBody>
      </p:sp>
      <p:sp>
        <p:nvSpPr>
          <p:cNvPr id="6"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Tree>
  </p:cSld>
  <p:clrMapOvr>
    <a:masterClrMapping/>
  </p:clrMapOvr>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8#仅标题">
    <p:spTree>
      <p:nvGrpSpPr>
        <p:cNvPr id="1" name=""/>
        <p:cNvGrpSpPr/>
        <p:nvPr/>
      </p:nvGrpSpPr>
      <p:grpSpPr>
        <a:xfrm>
          <a:off x="0" y="0"/>
          <a:ext cx="0" cy="0"/>
          <a:chOff x="0" y="0"/>
          <a:chExt cx="0" cy="0"/>
        </a:xfrm>
      </p:grpSpPr>
      <p:sp>
        <p:nvSpPr>
          <p:cNvPr id="10"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1"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2" name="Freeform 12"/>
          <p:cNvSpPr>
            <a:spLocks noEditPoints="1"/>
          </p:cNvSpPr>
          <p:nvPr userDrawn="1"/>
        </p:nvSpPr>
        <p:spPr bwMode="auto">
          <a:xfrm>
            <a:off x="479376" y="474075"/>
            <a:ext cx="508162" cy="508967"/>
          </a:xfrm>
          <a:custGeom>
            <a:avLst/>
            <a:gdLst>
              <a:gd name="T0" fmla="*/ 1433 w 2867"/>
              <a:gd name="T1" fmla="*/ 0 h 2867"/>
              <a:gd name="T2" fmla="*/ 0 w 2867"/>
              <a:gd name="T3" fmla="*/ 1433 h 2867"/>
              <a:gd name="T4" fmla="*/ 1433 w 2867"/>
              <a:gd name="T5" fmla="*/ 2867 h 2867"/>
              <a:gd name="T6" fmla="*/ 2867 w 2867"/>
              <a:gd name="T7" fmla="*/ 1433 h 2867"/>
              <a:gd name="T8" fmla="*/ 1433 w 2867"/>
              <a:gd name="T9" fmla="*/ 0 h 2867"/>
              <a:gd name="T10" fmla="*/ 1433 w 2867"/>
              <a:gd name="T11" fmla="*/ 2662 h 2867"/>
              <a:gd name="T12" fmla="*/ 205 w 2867"/>
              <a:gd name="T13" fmla="*/ 1433 h 2867"/>
              <a:gd name="T14" fmla="*/ 1433 w 2867"/>
              <a:gd name="T15" fmla="*/ 205 h 2867"/>
              <a:gd name="T16" fmla="*/ 2662 w 2867"/>
              <a:gd name="T17" fmla="*/ 1433 h 2867"/>
              <a:gd name="T18" fmla="*/ 1433 w 2867"/>
              <a:gd name="T19" fmla="*/ 2662 h 2867"/>
              <a:gd name="T20" fmla="*/ 2336 w 2867"/>
              <a:gd name="T21" fmla="*/ 2066 h 2867"/>
              <a:gd name="T22" fmla="*/ 523 w 2867"/>
              <a:gd name="T23" fmla="*/ 2066 h 2867"/>
              <a:gd name="T24" fmla="*/ 976 w 2867"/>
              <a:gd name="T25" fmla="*/ 1432 h 2867"/>
              <a:gd name="T26" fmla="*/ 1255 w 2867"/>
              <a:gd name="T27" fmla="*/ 1810 h 2867"/>
              <a:gd name="T28" fmla="*/ 1792 w 2867"/>
              <a:gd name="T29" fmla="*/ 1069 h 2867"/>
              <a:gd name="T30" fmla="*/ 2336 w 2867"/>
              <a:gd name="T31" fmla="*/ 2066 h 2867"/>
              <a:gd name="T32" fmla="*/ 704 w 2867"/>
              <a:gd name="T33" fmla="*/ 978 h 2867"/>
              <a:gd name="T34" fmla="*/ 886 w 2867"/>
              <a:gd name="T35" fmla="*/ 797 h 2867"/>
              <a:gd name="T36" fmla="*/ 1067 w 2867"/>
              <a:gd name="T37" fmla="*/ 978 h 2867"/>
              <a:gd name="T38" fmla="*/ 886 w 2867"/>
              <a:gd name="T39" fmla="*/ 1160 h 2867"/>
              <a:gd name="T40" fmla="*/ 704 w 2867"/>
              <a:gd name="T41" fmla="*/ 978 h 2867"/>
              <a:gd name="T42" fmla="*/ 704 w 2867"/>
              <a:gd name="T43" fmla="*/ 978 h 2867"/>
              <a:gd name="T44" fmla="*/ 704 w 2867"/>
              <a:gd name="T45" fmla="*/ 978 h 2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67" h="2867">
                <a:moveTo>
                  <a:pt x="1433" y="0"/>
                </a:moveTo>
                <a:cubicBezTo>
                  <a:pt x="643" y="0"/>
                  <a:pt x="0" y="643"/>
                  <a:pt x="0" y="1433"/>
                </a:cubicBezTo>
                <a:cubicBezTo>
                  <a:pt x="0" y="2224"/>
                  <a:pt x="643" y="2867"/>
                  <a:pt x="1433" y="2867"/>
                </a:cubicBezTo>
                <a:cubicBezTo>
                  <a:pt x="2224" y="2867"/>
                  <a:pt x="2867" y="2224"/>
                  <a:pt x="2867" y="1433"/>
                </a:cubicBezTo>
                <a:cubicBezTo>
                  <a:pt x="2867" y="643"/>
                  <a:pt x="2224" y="0"/>
                  <a:pt x="1433" y="0"/>
                </a:cubicBezTo>
                <a:close/>
                <a:moveTo>
                  <a:pt x="1433" y="2662"/>
                </a:moveTo>
                <a:cubicBezTo>
                  <a:pt x="756" y="2662"/>
                  <a:pt x="205" y="2111"/>
                  <a:pt x="205" y="1433"/>
                </a:cubicBezTo>
                <a:cubicBezTo>
                  <a:pt x="205" y="756"/>
                  <a:pt x="756" y="205"/>
                  <a:pt x="1433" y="205"/>
                </a:cubicBezTo>
                <a:cubicBezTo>
                  <a:pt x="2111" y="205"/>
                  <a:pt x="2662" y="756"/>
                  <a:pt x="2662" y="1433"/>
                </a:cubicBezTo>
                <a:cubicBezTo>
                  <a:pt x="2662" y="2111"/>
                  <a:pt x="2111" y="2662"/>
                  <a:pt x="1433" y="2662"/>
                </a:cubicBezTo>
                <a:close/>
                <a:moveTo>
                  <a:pt x="2336" y="2066"/>
                </a:moveTo>
                <a:cubicBezTo>
                  <a:pt x="523" y="2066"/>
                  <a:pt x="523" y="2066"/>
                  <a:pt x="523" y="2066"/>
                </a:cubicBezTo>
                <a:cubicBezTo>
                  <a:pt x="976" y="1432"/>
                  <a:pt x="976" y="1432"/>
                  <a:pt x="976" y="1432"/>
                </a:cubicBezTo>
                <a:cubicBezTo>
                  <a:pt x="1255" y="1810"/>
                  <a:pt x="1255" y="1810"/>
                  <a:pt x="1255" y="1810"/>
                </a:cubicBezTo>
                <a:cubicBezTo>
                  <a:pt x="1792" y="1069"/>
                  <a:pt x="1792" y="1069"/>
                  <a:pt x="1792" y="1069"/>
                </a:cubicBezTo>
                <a:lnTo>
                  <a:pt x="2336" y="2066"/>
                </a:lnTo>
                <a:close/>
                <a:moveTo>
                  <a:pt x="704" y="978"/>
                </a:moveTo>
                <a:cubicBezTo>
                  <a:pt x="704" y="878"/>
                  <a:pt x="786" y="797"/>
                  <a:pt x="886" y="797"/>
                </a:cubicBezTo>
                <a:cubicBezTo>
                  <a:pt x="986" y="797"/>
                  <a:pt x="1067" y="878"/>
                  <a:pt x="1067" y="978"/>
                </a:cubicBezTo>
                <a:cubicBezTo>
                  <a:pt x="1067" y="1079"/>
                  <a:pt x="986" y="1160"/>
                  <a:pt x="886" y="1160"/>
                </a:cubicBezTo>
                <a:cubicBezTo>
                  <a:pt x="786" y="1160"/>
                  <a:pt x="704" y="1079"/>
                  <a:pt x="704" y="978"/>
                </a:cubicBezTo>
                <a:close/>
                <a:moveTo>
                  <a:pt x="704" y="978"/>
                </a:moveTo>
                <a:cubicBezTo>
                  <a:pt x="704" y="978"/>
                  <a:pt x="704" y="978"/>
                  <a:pt x="704" y="978"/>
                </a:cubicBezTo>
              </a:path>
            </a:pathLst>
          </a:custGeom>
          <a:solidFill>
            <a:schemeClr val="bg1"/>
          </a:solidFill>
          <a:ln>
            <a:noFill/>
          </a:ln>
        </p:spPr>
        <p:txBody>
          <a:bodyPr vert="horz" wrap="square" lIns="91440" tIns="45720" rIns="91440" bIns="45720" numCol="1" anchor="t" anchorCtr="0" compatLnSpc="1"/>
          <a:lstStyle/>
          <a:p>
            <a:endParaRPr lang="zh-CN" altLang="en-US">
              <a:solidFill>
                <a:srgbClr val="000000"/>
              </a:solidFill>
            </a:endParaRPr>
          </a:p>
        </p:txBody>
      </p:sp>
      <p:sp>
        <p:nvSpPr>
          <p:cNvPr id="6"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Tree>
  </p:cSld>
  <p:clrMapOvr>
    <a:masterClrMapping/>
  </p:clrMapOvr>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8#仅标题">
    <p:spTree>
      <p:nvGrpSpPr>
        <p:cNvPr id="1" name=""/>
        <p:cNvGrpSpPr/>
        <p:nvPr/>
      </p:nvGrpSpPr>
      <p:grpSpPr>
        <a:xfrm>
          <a:off x="0" y="0"/>
          <a:ext cx="0" cy="0"/>
          <a:chOff x="0" y="0"/>
          <a:chExt cx="0" cy="0"/>
        </a:xfrm>
      </p:grpSpPr>
      <p:sp>
        <p:nvSpPr>
          <p:cNvPr id="10"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1"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2" name="Freeform 12"/>
          <p:cNvSpPr>
            <a:spLocks noEditPoints="1"/>
          </p:cNvSpPr>
          <p:nvPr userDrawn="1"/>
        </p:nvSpPr>
        <p:spPr bwMode="auto">
          <a:xfrm>
            <a:off x="479376" y="474075"/>
            <a:ext cx="508162" cy="508967"/>
          </a:xfrm>
          <a:custGeom>
            <a:avLst/>
            <a:gdLst>
              <a:gd name="T0" fmla="*/ 1433 w 2867"/>
              <a:gd name="T1" fmla="*/ 0 h 2867"/>
              <a:gd name="T2" fmla="*/ 0 w 2867"/>
              <a:gd name="T3" fmla="*/ 1433 h 2867"/>
              <a:gd name="T4" fmla="*/ 1433 w 2867"/>
              <a:gd name="T5" fmla="*/ 2867 h 2867"/>
              <a:gd name="T6" fmla="*/ 2867 w 2867"/>
              <a:gd name="T7" fmla="*/ 1433 h 2867"/>
              <a:gd name="T8" fmla="*/ 1433 w 2867"/>
              <a:gd name="T9" fmla="*/ 0 h 2867"/>
              <a:gd name="T10" fmla="*/ 1433 w 2867"/>
              <a:gd name="T11" fmla="*/ 2662 h 2867"/>
              <a:gd name="T12" fmla="*/ 205 w 2867"/>
              <a:gd name="T13" fmla="*/ 1433 h 2867"/>
              <a:gd name="T14" fmla="*/ 1433 w 2867"/>
              <a:gd name="T15" fmla="*/ 205 h 2867"/>
              <a:gd name="T16" fmla="*/ 2662 w 2867"/>
              <a:gd name="T17" fmla="*/ 1433 h 2867"/>
              <a:gd name="T18" fmla="*/ 1433 w 2867"/>
              <a:gd name="T19" fmla="*/ 2662 h 2867"/>
              <a:gd name="T20" fmla="*/ 2336 w 2867"/>
              <a:gd name="T21" fmla="*/ 2066 h 2867"/>
              <a:gd name="T22" fmla="*/ 523 w 2867"/>
              <a:gd name="T23" fmla="*/ 2066 h 2867"/>
              <a:gd name="T24" fmla="*/ 976 w 2867"/>
              <a:gd name="T25" fmla="*/ 1432 h 2867"/>
              <a:gd name="T26" fmla="*/ 1255 w 2867"/>
              <a:gd name="T27" fmla="*/ 1810 h 2867"/>
              <a:gd name="T28" fmla="*/ 1792 w 2867"/>
              <a:gd name="T29" fmla="*/ 1069 h 2867"/>
              <a:gd name="T30" fmla="*/ 2336 w 2867"/>
              <a:gd name="T31" fmla="*/ 2066 h 2867"/>
              <a:gd name="T32" fmla="*/ 704 w 2867"/>
              <a:gd name="T33" fmla="*/ 978 h 2867"/>
              <a:gd name="T34" fmla="*/ 886 w 2867"/>
              <a:gd name="T35" fmla="*/ 797 h 2867"/>
              <a:gd name="T36" fmla="*/ 1067 w 2867"/>
              <a:gd name="T37" fmla="*/ 978 h 2867"/>
              <a:gd name="T38" fmla="*/ 886 w 2867"/>
              <a:gd name="T39" fmla="*/ 1160 h 2867"/>
              <a:gd name="T40" fmla="*/ 704 w 2867"/>
              <a:gd name="T41" fmla="*/ 978 h 2867"/>
              <a:gd name="T42" fmla="*/ 704 w 2867"/>
              <a:gd name="T43" fmla="*/ 978 h 2867"/>
              <a:gd name="T44" fmla="*/ 704 w 2867"/>
              <a:gd name="T45" fmla="*/ 978 h 2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67" h="2867">
                <a:moveTo>
                  <a:pt x="1433" y="0"/>
                </a:moveTo>
                <a:cubicBezTo>
                  <a:pt x="643" y="0"/>
                  <a:pt x="0" y="643"/>
                  <a:pt x="0" y="1433"/>
                </a:cubicBezTo>
                <a:cubicBezTo>
                  <a:pt x="0" y="2224"/>
                  <a:pt x="643" y="2867"/>
                  <a:pt x="1433" y="2867"/>
                </a:cubicBezTo>
                <a:cubicBezTo>
                  <a:pt x="2224" y="2867"/>
                  <a:pt x="2867" y="2224"/>
                  <a:pt x="2867" y="1433"/>
                </a:cubicBezTo>
                <a:cubicBezTo>
                  <a:pt x="2867" y="643"/>
                  <a:pt x="2224" y="0"/>
                  <a:pt x="1433" y="0"/>
                </a:cubicBezTo>
                <a:close/>
                <a:moveTo>
                  <a:pt x="1433" y="2662"/>
                </a:moveTo>
                <a:cubicBezTo>
                  <a:pt x="756" y="2662"/>
                  <a:pt x="205" y="2111"/>
                  <a:pt x="205" y="1433"/>
                </a:cubicBezTo>
                <a:cubicBezTo>
                  <a:pt x="205" y="756"/>
                  <a:pt x="756" y="205"/>
                  <a:pt x="1433" y="205"/>
                </a:cubicBezTo>
                <a:cubicBezTo>
                  <a:pt x="2111" y="205"/>
                  <a:pt x="2662" y="756"/>
                  <a:pt x="2662" y="1433"/>
                </a:cubicBezTo>
                <a:cubicBezTo>
                  <a:pt x="2662" y="2111"/>
                  <a:pt x="2111" y="2662"/>
                  <a:pt x="1433" y="2662"/>
                </a:cubicBezTo>
                <a:close/>
                <a:moveTo>
                  <a:pt x="2336" y="2066"/>
                </a:moveTo>
                <a:cubicBezTo>
                  <a:pt x="523" y="2066"/>
                  <a:pt x="523" y="2066"/>
                  <a:pt x="523" y="2066"/>
                </a:cubicBezTo>
                <a:cubicBezTo>
                  <a:pt x="976" y="1432"/>
                  <a:pt x="976" y="1432"/>
                  <a:pt x="976" y="1432"/>
                </a:cubicBezTo>
                <a:cubicBezTo>
                  <a:pt x="1255" y="1810"/>
                  <a:pt x="1255" y="1810"/>
                  <a:pt x="1255" y="1810"/>
                </a:cubicBezTo>
                <a:cubicBezTo>
                  <a:pt x="1792" y="1069"/>
                  <a:pt x="1792" y="1069"/>
                  <a:pt x="1792" y="1069"/>
                </a:cubicBezTo>
                <a:lnTo>
                  <a:pt x="2336" y="2066"/>
                </a:lnTo>
                <a:close/>
                <a:moveTo>
                  <a:pt x="704" y="978"/>
                </a:moveTo>
                <a:cubicBezTo>
                  <a:pt x="704" y="878"/>
                  <a:pt x="786" y="797"/>
                  <a:pt x="886" y="797"/>
                </a:cubicBezTo>
                <a:cubicBezTo>
                  <a:pt x="986" y="797"/>
                  <a:pt x="1067" y="878"/>
                  <a:pt x="1067" y="978"/>
                </a:cubicBezTo>
                <a:cubicBezTo>
                  <a:pt x="1067" y="1079"/>
                  <a:pt x="986" y="1160"/>
                  <a:pt x="886" y="1160"/>
                </a:cubicBezTo>
                <a:cubicBezTo>
                  <a:pt x="786" y="1160"/>
                  <a:pt x="704" y="1079"/>
                  <a:pt x="704" y="978"/>
                </a:cubicBezTo>
                <a:close/>
                <a:moveTo>
                  <a:pt x="704" y="978"/>
                </a:moveTo>
                <a:cubicBezTo>
                  <a:pt x="704" y="978"/>
                  <a:pt x="704" y="978"/>
                  <a:pt x="704" y="978"/>
                </a:cubicBezTo>
              </a:path>
            </a:pathLst>
          </a:custGeom>
          <a:solidFill>
            <a:schemeClr val="bg1"/>
          </a:solidFill>
          <a:ln>
            <a:noFill/>
          </a:ln>
        </p:spPr>
        <p:txBody>
          <a:bodyPr vert="horz" wrap="square" lIns="91440" tIns="45720" rIns="91440" bIns="45720" numCol="1" anchor="t" anchorCtr="0" compatLnSpc="1"/>
          <a:lstStyle/>
          <a:p>
            <a:endParaRPr lang="zh-CN" altLang="en-US">
              <a:solidFill>
                <a:srgbClr val="000000"/>
              </a:solidFill>
            </a:endParaRPr>
          </a:p>
        </p:txBody>
      </p:sp>
      <p:sp>
        <p:nvSpPr>
          <p:cNvPr id="6"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目标">
    <p:spTree>
      <p:nvGrpSpPr>
        <p:cNvPr id="1" name=""/>
        <p:cNvGrpSpPr/>
        <p:nvPr/>
      </p:nvGrpSpPr>
      <p:grpSpPr>
        <a:xfrm>
          <a:off x="0" y="0"/>
          <a:ext cx="0" cy="0"/>
          <a:chOff x="0" y="0"/>
          <a:chExt cx="0" cy="0"/>
        </a:xfrm>
      </p:grpSpPr>
      <p:sp>
        <p:nvSpPr>
          <p:cNvPr id="3" name="内容占位符 2"/>
          <p:cNvSpPr>
            <a:spLocks noGrp="1"/>
          </p:cNvSpPr>
          <p:nvPr>
            <p:ph idx="1" hasCustomPrompt="1"/>
          </p:nvPr>
        </p:nvSpPr>
        <p:spPr>
          <a:xfrm>
            <a:off x="912284" y="1233487"/>
            <a:ext cx="10558800" cy="4680000"/>
          </a:xfrm>
        </p:spPr>
        <p:txBody>
          <a:bodyPr/>
          <a:lstStyle>
            <a:lvl1pPr marL="301625" marR="0" indent="-301625" algn="just" defTabSz="802005" rtl="0" eaLnBrk="1" fontAlgn="base" latinLnBrk="0" hangingPunct="1">
              <a:lnSpc>
                <a:spcPct val="140000"/>
              </a:lnSpc>
              <a:spcBef>
                <a:spcPct val="30000"/>
              </a:spcBef>
              <a:spcAft>
                <a:spcPct val="0"/>
              </a:spcAft>
              <a:buClr>
                <a:srgbClr val="808080"/>
              </a:buClr>
              <a:buSzPct val="60000"/>
              <a:buFont typeface="Wingdings" panose="05000000000000000000" pitchFamily="2" charset="2"/>
              <a:buChar char="l"/>
              <a:defRPr>
                <a:latin typeface="+mn-ea"/>
                <a:ea typeface="+mn-ea"/>
                <a:cs typeface="Arial" panose="020B0604020202020204" pitchFamily="34" charset="0"/>
              </a:defRPr>
            </a:lvl1pPr>
            <a:lvl2pPr algn="just" eaLnBrk="1" hangingPunct="1">
              <a:defRPr>
                <a:latin typeface="+mn-ea"/>
                <a:ea typeface="+mn-ea"/>
                <a:cs typeface="Arial" panose="020B0604020202020204" pitchFamily="34" charset="0"/>
              </a:defRPr>
            </a:lvl2pPr>
            <a:lvl3pPr algn="just" eaLnBrk="1" hangingPunct="1">
              <a:defRPr>
                <a:latin typeface="+mn-ea"/>
                <a:ea typeface="+mn-ea"/>
                <a:cs typeface="Arial" panose="020B0604020202020204" pitchFamily="34" charset="0"/>
              </a:defRPr>
            </a:lvl3pPr>
            <a:lvl4pPr algn="just" eaLnBrk="1" hangingPunct="1">
              <a:defRPr>
                <a:latin typeface="+mn-ea"/>
                <a:ea typeface="+mn-ea"/>
                <a:cs typeface="Arial" panose="020B0604020202020204" pitchFamily="34" charset="0"/>
              </a:defRPr>
            </a:lvl4pPr>
            <a:lvl5pPr algn="just" eaLnBrk="1" hangingPunct="1">
              <a:defRPr>
                <a:latin typeface="+mn-ea"/>
                <a:ea typeface="+mn-ea"/>
                <a:cs typeface="Arial" panose="020B0604020202020204" pitchFamily="34" charset="0"/>
              </a:defRPr>
            </a:lvl5pPr>
          </a:lstStyle>
          <a:p>
            <a:pPr marL="301625" marR="0" lvl="0" indent="-301625" algn="l" defTabSz="802005" rtl="0" eaLnBrk="0" fontAlgn="base" latinLnBrk="0" hangingPunct="0">
              <a:lnSpc>
                <a:spcPct val="140000"/>
              </a:lnSpc>
              <a:spcBef>
                <a:spcPct val="30000"/>
              </a:spcBef>
              <a:spcAft>
                <a:spcPct val="0"/>
              </a:spcAft>
              <a:buClr>
                <a:srgbClr val="808080"/>
              </a:buClr>
              <a:buSzPct val="60000"/>
              <a:buFont typeface="Wingdings" panose="05000000000000000000" pitchFamily="2" charset="2"/>
              <a:buChar char="l"/>
              <a:defRPr/>
            </a:pPr>
            <a:r>
              <a:rPr kumimoji="0" lang="zh-CN" altLang="en-US" sz="2200" b="0" i="0" u="none" strike="noStrike" kern="0" cap="none" spc="0" normalizeH="0" baseline="0" noProof="0" dirty="0">
                <a:ln>
                  <a:noFill/>
                </a:ln>
                <a:solidFill>
                  <a:srgbClr val="000000"/>
                </a:solidFill>
                <a:effectLst/>
                <a:uLnTx/>
                <a:uFillTx/>
                <a:latin typeface="+mn-lt"/>
                <a:ea typeface="+mn-ea"/>
                <a:cs typeface="+mn-cs"/>
              </a:rPr>
              <a:t>学完本课程后，您将能够：</a:t>
            </a:r>
            <a:endParaRPr kumimoji="0" lang="zh-CN" altLang="en-US" sz="2200" b="0" i="0" u="none" strike="noStrike" kern="0" cap="none" spc="0" normalizeH="0" baseline="0" noProof="0" dirty="0">
              <a:ln>
                <a:noFill/>
              </a:ln>
              <a:solidFill>
                <a:srgbClr val="000000"/>
              </a:solidFill>
              <a:effectLst/>
              <a:uLnTx/>
              <a:uFillTx/>
              <a:latin typeface="+mn-lt"/>
              <a:ea typeface="+mn-ea"/>
              <a:cs typeface="+mn-cs"/>
            </a:endParaRPr>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7" name="TextBox 10"/>
          <p:cNvSpPr txBox="1"/>
          <p:nvPr userDrawn="1"/>
        </p:nvSpPr>
        <p:spPr bwMode="auto">
          <a:xfrm>
            <a:off x="1595500" y="408779"/>
            <a:ext cx="1665402" cy="639559"/>
          </a:xfrm>
          <a:prstGeom prst="rect">
            <a:avLst/>
          </a:prstGeom>
          <a:noFill/>
          <a:ln w="9525">
            <a:noFill/>
            <a:miter lim="800000"/>
          </a:ln>
        </p:spPr>
        <p:txBody>
          <a:bodyPr wrap="square" lIns="99980" tIns="49987" rIns="99980" bIns="49987" rtlCol="0">
            <a:spAutoFit/>
          </a:bodyPr>
          <a:lstStyle/>
          <a:p>
            <a:pPr defTabSz="1001395" eaLnBrk="0" hangingPunct="0"/>
            <a:r>
              <a:rPr lang="zh-CN" altLang="en-US" sz="3500" b="1" dirty="0">
                <a:solidFill>
                  <a:schemeClr val="tx1">
                    <a:lumMod val="75000"/>
                    <a:lumOff val="25000"/>
                  </a:schemeClr>
                </a:solidFill>
                <a:latin typeface="+mn-ea"/>
                <a:ea typeface="+mn-ea"/>
                <a:cs typeface="Arial" panose="020B0604020202020204" pitchFamily="34" charset="0"/>
              </a:rPr>
              <a:t>目标</a:t>
            </a:r>
            <a:endParaRPr lang="en-US" altLang="zh-CN" sz="3500" b="1" dirty="0">
              <a:solidFill>
                <a:schemeClr val="tx1">
                  <a:lumMod val="75000"/>
                  <a:lumOff val="25000"/>
                </a:schemeClr>
              </a:solidFill>
              <a:latin typeface="+mn-ea"/>
              <a:ea typeface="+mn-ea"/>
              <a:cs typeface="Arial" panose="020B0604020202020204" pitchFamily="34" charset="0"/>
            </a:endParaRPr>
          </a:p>
        </p:txBody>
      </p:sp>
      <p:sp>
        <p:nvSpPr>
          <p:cNvPr id="8"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latin typeface="+mn-ea"/>
              <a:ea typeface="+mn-ea"/>
            </a:endParaRPr>
          </a:p>
        </p:txBody>
      </p:sp>
      <p:sp>
        <p:nvSpPr>
          <p:cNvPr id="9"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latin typeface="+mn-ea"/>
              <a:ea typeface="+mn-ea"/>
            </a:endParaRPr>
          </a:p>
        </p:txBody>
      </p:sp>
      <p:grpSp>
        <p:nvGrpSpPr>
          <p:cNvPr id="10" name="组合 9"/>
          <p:cNvGrpSpPr/>
          <p:nvPr userDrawn="1"/>
        </p:nvGrpSpPr>
        <p:grpSpPr>
          <a:xfrm>
            <a:off x="443372" y="440668"/>
            <a:ext cx="533970" cy="533470"/>
            <a:chOff x="2960687" y="4865687"/>
            <a:chExt cx="1698626" cy="1697038"/>
          </a:xfrm>
          <a:solidFill>
            <a:schemeClr val="bg1"/>
          </a:solidFill>
        </p:grpSpPr>
        <p:sp>
          <p:nvSpPr>
            <p:cNvPr id="11" name="Freeform 6"/>
            <p:cNvSpPr/>
            <p:nvPr/>
          </p:nvSpPr>
          <p:spPr bwMode="auto">
            <a:xfrm>
              <a:off x="2960687" y="5251450"/>
              <a:ext cx="1311275" cy="1311275"/>
            </a:xfrm>
            <a:custGeom>
              <a:avLst/>
              <a:gdLst>
                <a:gd name="T0" fmla="*/ 1114 w 1293"/>
                <a:gd name="T1" fmla="*/ 294 h 1293"/>
                <a:gd name="T2" fmla="*/ 1233 w 1293"/>
                <a:gd name="T3" fmla="*/ 647 h 1293"/>
                <a:gd name="T4" fmla="*/ 647 w 1293"/>
                <a:gd name="T5" fmla="*/ 1233 h 1293"/>
                <a:gd name="T6" fmla="*/ 60 w 1293"/>
                <a:gd name="T7" fmla="*/ 647 h 1293"/>
                <a:gd name="T8" fmla="*/ 647 w 1293"/>
                <a:gd name="T9" fmla="*/ 60 h 1293"/>
                <a:gd name="T10" fmla="*/ 1001 w 1293"/>
                <a:gd name="T11" fmla="*/ 180 h 1293"/>
                <a:gd name="T12" fmla="*/ 1044 w 1293"/>
                <a:gd name="T13" fmla="*/ 137 h 1293"/>
                <a:gd name="T14" fmla="*/ 647 w 1293"/>
                <a:gd name="T15" fmla="*/ 0 h 1293"/>
                <a:gd name="T16" fmla="*/ 0 w 1293"/>
                <a:gd name="T17" fmla="*/ 647 h 1293"/>
                <a:gd name="T18" fmla="*/ 647 w 1293"/>
                <a:gd name="T19" fmla="*/ 1293 h 1293"/>
                <a:gd name="T20" fmla="*/ 1293 w 1293"/>
                <a:gd name="T21" fmla="*/ 647 h 1293"/>
                <a:gd name="T22" fmla="*/ 1157 w 1293"/>
                <a:gd name="T23" fmla="*/ 251 h 1293"/>
                <a:gd name="T24" fmla="*/ 1114 w 1293"/>
                <a:gd name="T25" fmla="*/ 294 h 1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93" h="1293">
                  <a:moveTo>
                    <a:pt x="1114" y="294"/>
                  </a:moveTo>
                  <a:cubicBezTo>
                    <a:pt x="1189" y="392"/>
                    <a:pt x="1233" y="514"/>
                    <a:pt x="1233" y="647"/>
                  </a:cubicBezTo>
                  <a:cubicBezTo>
                    <a:pt x="1233" y="970"/>
                    <a:pt x="970" y="1233"/>
                    <a:pt x="647" y="1233"/>
                  </a:cubicBezTo>
                  <a:cubicBezTo>
                    <a:pt x="323" y="1233"/>
                    <a:pt x="60" y="970"/>
                    <a:pt x="60" y="647"/>
                  </a:cubicBezTo>
                  <a:cubicBezTo>
                    <a:pt x="60" y="323"/>
                    <a:pt x="323" y="60"/>
                    <a:pt x="647" y="60"/>
                  </a:cubicBezTo>
                  <a:cubicBezTo>
                    <a:pt x="780" y="60"/>
                    <a:pt x="903" y="105"/>
                    <a:pt x="1001" y="180"/>
                  </a:cubicBezTo>
                  <a:cubicBezTo>
                    <a:pt x="1044" y="137"/>
                    <a:pt x="1044" y="137"/>
                    <a:pt x="1044" y="137"/>
                  </a:cubicBezTo>
                  <a:cubicBezTo>
                    <a:pt x="934" y="52"/>
                    <a:pt x="796" y="0"/>
                    <a:pt x="647" y="0"/>
                  </a:cubicBezTo>
                  <a:cubicBezTo>
                    <a:pt x="290" y="0"/>
                    <a:pt x="0" y="290"/>
                    <a:pt x="0" y="647"/>
                  </a:cubicBezTo>
                  <a:cubicBezTo>
                    <a:pt x="0" y="1003"/>
                    <a:pt x="290" y="1293"/>
                    <a:pt x="647" y="1293"/>
                  </a:cubicBezTo>
                  <a:cubicBezTo>
                    <a:pt x="1003" y="1293"/>
                    <a:pt x="1293" y="1003"/>
                    <a:pt x="1293" y="647"/>
                  </a:cubicBezTo>
                  <a:cubicBezTo>
                    <a:pt x="1293" y="498"/>
                    <a:pt x="1242" y="360"/>
                    <a:pt x="1157" y="251"/>
                  </a:cubicBezTo>
                  <a:lnTo>
                    <a:pt x="1114" y="29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12" name="Freeform 7"/>
            <p:cNvSpPr/>
            <p:nvPr/>
          </p:nvSpPr>
          <p:spPr bwMode="auto">
            <a:xfrm>
              <a:off x="3168650" y="5459413"/>
              <a:ext cx="895350" cy="895350"/>
            </a:xfrm>
            <a:custGeom>
              <a:avLst/>
              <a:gdLst>
                <a:gd name="T0" fmla="*/ 762 w 883"/>
                <a:gd name="T1" fmla="*/ 235 h 883"/>
                <a:gd name="T2" fmla="*/ 823 w 883"/>
                <a:gd name="T3" fmla="*/ 442 h 883"/>
                <a:gd name="T4" fmla="*/ 442 w 883"/>
                <a:gd name="T5" fmla="*/ 823 h 883"/>
                <a:gd name="T6" fmla="*/ 60 w 883"/>
                <a:gd name="T7" fmla="*/ 442 h 883"/>
                <a:gd name="T8" fmla="*/ 442 w 883"/>
                <a:gd name="T9" fmla="*/ 60 h 883"/>
                <a:gd name="T10" fmla="*/ 649 w 883"/>
                <a:gd name="T11" fmla="*/ 122 h 883"/>
                <a:gd name="T12" fmla="*/ 692 w 883"/>
                <a:gd name="T13" fmla="*/ 78 h 883"/>
                <a:gd name="T14" fmla="*/ 442 w 883"/>
                <a:gd name="T15" fmla="*/ 0 h 883"/>
                <a:gd name="T16" fmla="*/ 0 w 883"/>
                <a:gd name="T17" fmla="*/ 442 h 883"/>
                <a:gd name="T18" fmla="*/ 442 w 883"/>
                <a:gd name="T19" fmla="*/ 883 h 883"/>
                <a:gd name="T20" fmla="*/ 883 w 883"/>
                <a:gd name="T21" fmla="*/ 442 h 883"/>
                <a:gd name="T22" fmla="*/ 806 w 883"/>
                <a:gd name="T23" fmla="*/ 192 h 883"/>
                <a:gd name="T24" fmla="*/ 762 w 883"/>
                <a:gd name="T25" fmla="*/ 235 h 8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83" h="883">
                  <a:moveTo>
                    <a:pt x="762" y="235"/>
                  </a:moveTo>
                  <a:cubicBezTo>
                    <a:pt x="801" y="295"/>
                    <a:pt x="823" y="366"/>
                    <a:pt x="823" y="442"/>
                  </a:cubicBezTo>
                  <a:cubicBezTo>
                    <a:pt x="823" y="652"/>
                    <a:pt x="652" y="823"/>
                    <a:pt x="442" y="823"/>
                  </a:cubicBezTo>
                  <a:cubicBezTo>
                    <a:pt x="231" y="823"/>
                    <a:pt x="60" y="652"/>
                    <a:pt x="60" y="442"/>
                  </a:cubicBezTo>
                  <a:cubicBezTo>
                    <a:pt x="60" y="231"/>
                    <a:pt x="231" y="60"/>
                    <a:pt x="442" y="60"/>
                  </a:cubicBezTo>
                  <a:cubicBezTo>
                    <a:pt x="518" y="60"/>
                    <a:pt x="589" y="83"/>
                    <a:pt x="649" y="122"/>
                  </a:cubicBezTo>
                  <a:cubicBezTo>
                    <a:pt x="692" y="78"/>
                    <a:pt x="692" y="78"/>
                    <a:pt x="692" y="78"/>
                  </a:cubicBezTo>
                  <a:cubicBezTo>
                    <a:pt x="621" y="29"/>
                    <a:pt x="535" y="0"/>
                    <a:pt x="442" y="0"/>
                  </a:cubicBezTo>
                  <a:cubicBezTo>
                    <a:pt x="198" y="0"/>
                    <a:pt x="0" y="198"/>
                    <a:pt x="0" y="442"/>
                  </a:cubicBezTo>
                  <a:cubicBezTo>
                    <a:pt x="0" y="685"/>
                    <a:pt x="198" y="883"/>
                    <a:pt x="442" y="883"/>
                  </a:cubicBezTo>
                  <a:cubicBezTo>
                    <a:pt x="685" y="883"/>
                    <a:pt x="883" y="685"/>
                    <a:pt x="883" y="442"/>
                  </a:cubicBezTo>
                  <a:cubicBezTo>
                    <a:pt x="883" y="349"/>
                    <a:pt x="855" y="263"/>
                    <a:pt x="806" y="192"/>
                  </a:cubicBezTo>
                  <a:lnTo>
                    <a:pt x="762" y="2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13" name="Freeform 8"/>
            <p:cNvSpPr/>
            <p:nvPr/>
          </p:nvSpPr>
          <p:spPr bwMode="auto">
            <a:xfrm>
              <a:off x="3384550" y="5675313"/>
              <a:ext cx="463550" cy="463550"/>
            </a:xfrm>
            <a:custGeom>
              <a:avLst/>
              <a:gdLst>
                <a:gd name="T0" fmla="*/ 390 w 457"/>
                <a:gd name="T1" fmla="*/ 181 h 457"/>
                <a:gd name="T2" fmla="*/ 397 w 457"/>
                <a:gd name="T3" fmla="*/ 229 h 457"/>
                <a:gd name="T4" fmla="*/ 229 w 457"/>
                <a:gd name="T5" fmla="*/ 397 h 457"/>
                <a:gd name="T6" fmla="*/ 60 w 457"/>
                <a:gd name="T7" fmla="*/ 229 h 457"/>
                <a:gd name="T8" fmla="*/ 229 w 457"/>
                <a:gd name="T9" fmla="*/ 60 h 457"/>
                <a:gd name="T10" fmla="*/ 277 w 457"/>
                <a:gd name="T11" fmla="*/ 67 h 457"/>
                <a:gd name="T12" fmla="*/ 324 w 457"/>
                <a:gd name="T13" fmla="*/ 21 h 457"/>
                <a:gd name="T14" fmla="*/ 229 w 457"/>
                <a:gd name="T15" fmla="*/ 0 h 457"/>
                <a:gd name="T16" fmla="*/ 0 w 457"/>
                <a:gd name="T17" fmla="*/ 229 h 457"/>
                <a:gd name="T18" fmla="*/ 229 w 457"/>
                <a:gd name="T19" fmla="*/ 457 h 457"/>
                <a:gd name="T20" fmla="*/ 457 w 457"/>
                <a:gd name="T21" fmla="*/ 229 h 457"/>
                <a:gd name="T22" fmla="*/ 437 w 457"/>
                <a:gd name="T23" fmla="*/ 134 h 457"/>
                <a:gd name="T24" fmla="*/ 390 w 457"/>
                <a:gd name="T25" fmla="*/ 181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7" h="457">
                  <a:moveTo>
                    <a:pt x="390" y="181"/>
                  </a:moveTo>
                  <a:cubicBezTo>
                    <a:pt x="395" y="196"/>
                    <a:pt x="397" y="212"/>
                    <a:pt x="397" y="229"/>
                  </a:cubicBezTo>
                  <a:cubicBezTo>
                    <a:pt x="397" y="322"/>
                    <a:pt x="322" y="397"/>
                    <a:pt x="229" y="397"/>
                  </a:cubicBezTo>
                  <a:cubicBezTo>
                    <a:pt x="136" y="397"/>
                    <a:pt x="60" y="322"/>
                    <a:pt x="60" y="229"/>
                  </a:cubicBezTo>
                  <a:cubicBezTo>
                    <a:pt x="60" y="136"/>
                    <a:pt x="136" y="60"/>
                    <a:pt x="229" y="60"/>
                  </a:cubicBezTo>
                  <a:cubicBezTo>
                    <a:pt x="245" y="60"/>
                    <a:pt x="262" y="63"/>
                    <a:pt x="277" y="67"/>
                  </a:cubicBezTo>
                  <a:cubicBezTo>
                    <a:pt x="324" y="21"/>
                    <a:pt x="324" y="21"/>
                    <a:pt x="324" y="21"/>
                  </a:cubicBezTo>
                  <a:cubicBezTo>
                    <a:pt x="295" y="8"/>
                    <a:pt x="263" y="0"/>
                    <a:pt x="229" y="0"/>
                  </a:cubicBezTo>
                  <a:cubicBezTo>
                    <a:pt x="103" y="0"/>
                    <a:pt x="0" y="103"/>
                    <a:pt x="0" y="229"/>
                  </a:cubicBezTo>
                  <a:cubicBezTo>
                    <a:pt x="0" y="355"/>
                    <a:pt x="103" y="457"/>
                    <a:pt x="229" y="457"/>
                  </a:cubicBezTo>
                  <a:cubicBezTo>
                    <a:pt x="355" y="457"/>
                    <a:pt x="457" y="355"/>
                    <a:pt x="457" y="229"/>
                  </a:cubicBezTo>
                  <a:cubicBezTo>
                    <a:pt x="457" y="195"/>
                    <a:pt x="450" y="163"/>
                    <a:pt x="437" y="134"/>
                  </a:cubicBezTo>
                  <a:lnTo>
                    <a:pt x="390" y="18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14" name="Freeform 9"/>
            <p:cNvSpPr/>
            <p:nvPr/>
          </p:nvSpPr>
          <p:spPr bwMode="auto">
            <a:xfrm>
              <a:off x="3582988" y="5092700"/>
              <a:ext cx="850900" cy="844550"/>
            </a:xfrm>
            <a:custGeom>
              <a:avLst/>
              <a:gdLst>
                <a:gd name="T0" fmla="*/ 33 w 839"/>
                <a:gd name="T1" fmla="*/ 834 h 834"/>
                <a:gd name="T2" fmla="*/ 11 w 839"/>
                <a:gd name="T3" fmla="*/ 825 h 834"/>
                <a:gd name="T4" fmla="*/ 11 w 839"/>
                <a:gd name="T5" fmla="*/ 782 h 834"/>
                <a:gd name="T6" fmla="*/ 785 w 839"/>
                <a:gd name="T7" fmla="*/ 12 h 834"/>
                <a:gd name="T8" fmla="*/ 827 w 839"/>
                <a:gd name="T9" fmla="*/ 12 h 834"/>
                <a:gd name="T10" fmla="*/ 827 w 839"/>
                <a:gd name="T11" fmla="*/ 54 h 834"/>
                <a:gd name="T12" fmla="*/ 54 w 839"/>
                <a:gd name="T13" fmla="*/ 825 h 834"/>
                <a:gd name="T14" fmla="*/ 33 w 839"/>
                <a:gd name="T15" fmla="*/ 834 h 8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39" h="834">
                  <a:moveTo>
                    <a:pt x="33" y="834"/>
                  </a:moveTo>
                  <a:cubicBezTo>
                    <a:pt x="25" y="834"/>
                    <a:pt x="17" y="831"/>
                    <a:pt x="11" y="825"/>
                  </a:cubicBezTo>
                  <a:cubicBezTo>
                    <a:pt x="0" y="813"/>
                    <a:pt x="0" y="794"/>
                    <a:pt x="11" y="782"/>
                  </a:cubicBezTo>
                  <a:cubicBezTo>
                    <a:pt x="785" y="12"/>
                    <a:pt x="785" y="12"/>
                    <a:pt x="785" y="12"/>
                  </a:cubicBezTo>
                  <a:cubicBezTo>
                    <a:pt x="796" y="0"/>
                    <a:pt x="815" y="0"/>
                    <a:pt x="827" y="12"/>
                  </a:cubicBezTo>
                  <a:cubicBezTo>
                    <a:pt x="839" y="24"/>
                    <a:pt x="839" y="43"/>
                    <a:pt x="827" y="54"/>
                  </a:cubicBezTo>
                  <a:cubicBezTo>
                    <a:pt x="54" y="825"/>
                    <a:pt x="54" y="825"/>
                    <a:pt x="54" y="825"/>
                  </a:cubicBezTo>
                  <a:cubicBezTo>
                    <a:pt x="48" y="831"/>
                    <a:pt x="40" y="834"/>
                    <a:pt x="33" y="8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15" name="Freeform 10"/>
            <p:cNvSpPr>
              <a:spLocks noEditPoints="1"/>
            </p:cNvSpPr>
            <p:nvPr/>
          </p:nvSpPr>
          <p:spPr bwMode="auto">
            <a:xfrm>
              <a:off x="4140200" y="4865687"/>
              <a:ext cx="301625" cy="500063"/>
            </a:xfrm>
            <a:custGeom>
              <a:avLst/>
              <a:gdLst>
                <a:gd name="T0" fmla="*/ 50 w 298"/>
                <a:gd name="T1" fmla="*/ 492 h 492"/>
                <a:gd name="T2" fmla="*/ 40 w 298"/>
                <a:gd name="T3" fmla="*/ 490 h 492"/>
                <a:gd name="T4" fmla="*/ 20 w 298"/>
                <a:gd name="T5" fmla="*/ 464 h 492"/>
                <a:gd name="T6" fmla="*/ 1 w 298"/>
                <a:gd name="T7" fmla="*/ 252 h 492"/>
                <a:gd name="T8" fmla="*/ 10 w 298"/>
                <a:gd name="T9" fmla="*/ 228 h 492"/>
                <a:gd name="T10" fmla="*/ 227 w 298"/>
                <a:gd name="T11" fmla="*/ 11 h 492"/>
                <a:gd name="T12" fmla="*/ 259 w 298"/>
                <a:gd name="T13" fmla="*/ 4 h 492"/>
                <a:gd name="T14" fmla="*/ 278 w 298"/>
                <a:gd name="T15" fmla="*/ 29 h 492"/>
                <a:gd name="T16" fmla="*/ 297 w 298"/>
                <a:gd name="T17" fmla="*/ 242 h 492"/>
                <a:gd name="T18" fmla="*/ 289 w 298"/>
                <a:gd name="T19" fmla="*/ 266 h 492"/>
                <a:gd name="T20" fmla="*/ 71 w 298"/>
                <a:gd name="T21" fmla="*/ 483 h 492"/>
                <a:gd name="T22" fmla="*/ 50 w 298"/>
                <a:gd name="T23" fmla="*/ 492 h 492"/>
                <a:gd name="T24" fmla="*/ 62 w 298"/>
                <a:gd name="T25" fmla="*/ 260 h 492"/>
                <a:gd name="T26" fmla="*/ 74 w 298"/>
                <a:gd name="T27" fmla="*/ 395 h 492"/>
                <a:gd name="T28" fmla="*/ 236 w 298"/>
                <a:gd name="T29" fmla="*/ 233 h 492"/>
                <a:gd name="T30" fmla="*/ 224 w 298"/>
                <a:gd name="T31" fmla="*/ 99 h 492"/>
                <a:gd name="T32" fmla="*/ 62 w 298"/>
                <a:gd name="T33" fmla="*/ 260 h 4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8" h="492">
                  <a:moveTo>
                    <a:pt x="50" y="492"/>
                  </a:moveTo>
                  <a:cubicBezTo>
                    <a:pt x="46" y="492"/>
                    <a:pt x="43" y="491"/>
                    <a:pt x="40" y="490"/>
                  </a:cubicBezTo>
                  <a:cubicBezTo>
                    <a:pt x="29" y="486"/>
                    <a:pt x="21" y="476"/>
                    <a:pt x="20" y="464"/>
                  </a:cubicBezTo>
                  <a:cubicBezTo>
                    <a:pt x="1" y="252"/>
                    <a:pt x="1" y="252"/>
                    <a:pt x="1" y="252"/>
                  </a:cubicBezTo>
                  <a:cubicBezTo>
                    <a:pt x="0" y="243"/>
                    <a:pt x="3" y="234"/>
                    <a:pt x="10" y="228"/>
                  </a:cubicBezTo>
                  <a:cubicBezTo>
                    <a:pt x="227" y="11"/>
                    <a:pt x="227" y="11"/>
                    <a:pt x="227" y="11"/>
                  </a:cubicBezTo>
                  <a:cubicBezTo>
                    <a:pt x="235" y="2"/>
                    <a:pt x="248" y="0"/>
                    <a:pt x="259" y="4"/>
                  </a:cubicBezTo>
                  <a:cubicBezTo>
                    <a:pt x="270" y="7"/>
                    <a:pt x="277" y="17"/>
                    <a:pt x="278" y="29"/>
                  </a:cubicBezTo>
                  <a:cubicBezTo>
                    <a:pt x="297" y="242"/>
                    <a:pt x="297" y="242"/>
                    <a:pt x="297" y="242"/>
                  </a:cubicBezTo>
                  <a:cubicBezTo>
                    <a:pt x="298" y="251"/>
                    <a:pt x="295" y="259"/>
                    <a:pt x="289" y="266"/>
                  </a:cubicBezTo>
                  <a:cubicBezTo>
                    <a:pt x="71" y="483"/>
                    <a:pt x="71" y="483"/>
                    <a:pt x="71" y="483"/>
                  </a:cubicBezTo>
                  <a:cubicBezTo>
                    <a:pt x="65" y="489"/>
                    <a:pt x="58" y="492"/>
                    <a:pt x="50" y="492"/>
                  </a:cubicBezTo>
                  <a:close/>
                  <a:moveTo>
                    <a:pt x="62" y="260"/>
                  </a:moveTo>
                  <a:cubicBezTo>
                    <a:pt x="74" y="395"/>
                    <a:pt x="74" y="395"/>
                    <a:pt x="74" y="395"/>
                  </a:cubicBezTo>
                  <a:cubicBezTo>
                    <a:pt x="236" y="233"/>
                    <a:pt x="236" y="233"/>
                    <a:pt x="236" y="233"/>
                  </a:cubicBezTo>
                  <a:cubicBezTo>
                    <a:pt x="224" y="99"/>
                    <a:pt x="224" y="99"/>
                    <a:pt x="224" y="99"/>
                  </a:cubicBezTo>
                  <a:lnTo>
                    <a:pt x="62" y="26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16" name="Freeform 11"/>
            <p:cNvSpPr>
              <a:spLocks noEditPoints="1"/>
            </p:cNvSpPr>
            <p:nvPr/>
          </p:nvSpPr>
          <p:spPr bwMode="auto">
            <a:xfrm>
              <a:off x="4157663" y="5083175"/>
              <a:ext cx="501650" cy="301625"/>
            </a:xfrm>
            <a:custGeom>
              <a:avLst/>
              <a:gdLst>
                <a:gd name="T0" fmla="*/ 245 w 494"/>
                <a:gd name="T1" fmla="*/ 297 h 297"/>
                <a:gd name="T2" fmla="*/ 242 w 494"/>
                <a:gd name="T3" fmla="*/ 296 h 297"/>
                <a:gd name="T4" fmla="*/ 29 w 494"/>
                <a:gd name="T5" fmla="*/ 278 h 297"/>
                <a:gd name="T6" fmla="*/ 4 w 494"/>
                <a:gd name="T7" fmla="*/ 258 h 297"/>
                <a:gd name="T8" fmla="*/ 11 w 494"/>
                <a:gd name="T9" fmla="*/ 226 h 297"/>
                <a:gd name="T10" fmla="*/ 228 w 494"/>
                <a:gd name="T11" fmla="*/ 9 h 297"/>
                <a:gd name="T12" fmla="*/ 252 w 494"/>
                <a:gd name="T13" fmla="*/ 0 h 297"/>
                <a:gd name="T14" fmla="*/ 464 w 494"/>
                <a:gd name="T15" fmla="*/ 19 h 297"/>
                <a:gd name="T16" fmla="*/ 490 w 494"/>
                <a:gd name="T17" fmla="*/ 39 h 297"/>
                <a:gd name="T18" fmla="*/ 483 w 494"/>
                <a:gd name="T19" fmla="*/ 70 h 297"/>
                <a:gd name="T20" fmla="*/ 266 w 494"/>
                <a:gd name="T21" fmla="*/ 288 h 297"/>
                <a:gd name="T22" fmla="*/ 245 w 494"/>
                <a:gd name="T23" fmla="*/ 297 h 297"/>
                <a:gd name="T24" fmla="*/ 99 w 494"/>
                <a:gd name="T25" fmla="*/ 223 h 297"/>
                <a:gd name="T26" fmla="*/ 233 w 494"/>
                <a:gd name="T27" fmla="*/ 235 h 297"/>
                <a:gd name="T28" fmla="*/ 395 w 494"/>
                <a:gd name="T29" fmla="*/ 73 h 297"/>
                <a:gd name="T30" fmla="*/ 261 w 494"/>
                <a:gd name="T31" fmla="*/ 62 h 297"/>
                <a:gd name="T32" fmla="*/ 99 w 494"/>
                <a:gd name="T33" fmla="*/ 223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94" h="297">
                  <a:moveTo>
                    <a:pt x="245" y="297"/>
                  </a:moveTo>
                  <a:cubicBezTo>
                    <a:pt x="244" y="297"/>
                    <a:pt x="243" y="297"/>
                    <a:pt x="242" y="296"/>
                  </a:cubicBezTo>
                  <a:cubicBezTo>
                    <a:pt x="29" y="278"/>
                    <a:pt x="29" y="278"/>
                    <a:pt x="29" y="278"/>
                  </a:cubicBezTo>
                  <a:cubicBezTo>
                    <a:pt x="18" y="277"/>
                    <a:pt x="8" y="269"/>
                    <a:pt x="4" y="258"/>
                  </a:cubicBezTo>
                  <a:cubicBezTo>
                    <a:pt x="0" y="247"/>
                    <a:pt x="2" y="235"/>
                    <a:pt x="11" y="226"/>
                  </a:cubicBezTo>
                  <a:cubicBezTo>
                    <a:pt x="228" y="9"/>
                    <a:pt x="228" y="9"/>
                    <a:pt x="228" y="9"/>
                  </a:cubicBezTo>
                  <a:cubicBezTo>
                    <a:pt x="234" y="3"/>
                    <a:pt x="243" y="0"/>
                    <a:pt x="252" y="0"/>
                  </a:cubicBezTo>
                  <a:cubicBezTo>
                    <a:pt x="464" y="19"/>
                    <a:pt x="464" y="19"/>
                    <a:pt x="464" y="19"/>
                  </a:cubicBezTo>
                  <a:cubicBezTo>
                    <a:pt x="476" y="20"/>
                    <a:pt x="486" y="28"/>
                    <a:pt x="490" y="39"/>
                  </a:cubicBezTo>
                  <a:cubicBezTo>
                    <a:pt x="494" y="50"/>
                    <a:pt x="491" y="62"/>
                    <a:pt x="483" y="70"/>
                  </a:cubicBezTo>
                  <a:cubicBezTo>
                    <a:pt x="266" y="288"/>
                    <a:pt x="266" y="288"/>
                    <a:pt x="266" y="288"/>
                  </a:cubicBezTo>
                  <a:cubicBezTo>
                    <a:pt x="260" y="293"/>
                    <a:pt x="252" y="297"/>
                    <a:pt x="245" y="297"/>
                  </a:cubicBezTo>
                  <a:close/>
                  <a:moveTo>
                    <a:pt x="99" y="223"/>
                  </a:moveTo>
                  <a:cubicBezTo>
                    <a:pt x="233" y="235"/>
                    <a:pt x="233" y="235"/>
                    <a:pt x="233" y="235"/>
                  </a:cubicBezTo>
                  <a:cubicBezTo>
                    <a:pt x="395" y="73"/>
                    <a:pt x="395" y="73"/>
                    <a:pt x="395" y="73"/>
                  </a:cubicBezTo>
                  <a:cubicBezTo>
                    <a:pt x="261" y="62"/>
                    <a:pt x="261" y="62"/>
                    <a:pt x="261" y="62"/>
                  </a:cubicBezTo>
                  <a:lnTo>
                    <a:pt x="99" y="22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a typeface="+mn-ea"/>
              </a:endParaRPr>
            </a:p>
          </p:txBody>
        </p:sp>
      </p:grpSp>
      <p:sp>
        <p:nvSpPr>
          <p:cNvPr id="18" name="Freeform 6"/>
          <p:cNvSpPr/>
          <p:nvPr userDrawn="1"/>
        </p:nvSpPr>
        <p:spPr bwMode="auto">
          <a:xfrm>
            <a:off x="3213039" y="296368"/>
            <a:ext cx="8978961" cy="864888"/>
          </a:xfrm>
          <a:custGeom>
            <a:avLst/>
            <a:gdLst>
              <a:gd name="T0" fmla="*/ 6409 w 6533"/>
              <a:gd name="T1" fmla="*/ 0 h 617"/>
              <a:gd name="T2" fmla="*/ 0 w 6533"/>
              <a:gd name="T3" fmla="*/ 0 h 617"/>
              <a:gd name="T4" fmla="*/ 126 w 6533"/>
              <a:gd name="T5" fmla="*/ 310 h 617"/>
              <a:gd name="T6" fmla="*/ 0 w 6533"/>
              <a:gd name="T7" fmla="*/ 617 h 617"/>
              <a:gd name="T8" fmla="*/ 6409 w 6533"/>
              <a:gd name="T9" fmla="*/ 617 h 617"/>
              <a:gd name="T10" fmla="*/ 6533 w 6533"/>
              <a:gd name="T11" fmla="*/ 310 h 617"/>
              <a:gd name="T12" fmla="*/ 6409 w 6533"/>
              <a:gd name="T13" fmla="*/ 0 h 617"/>
              <a:gd name="connsiteX0" fmla="*/ 9810 w 9810"/>
              <a:gd name="connsiteY0" fmla="*/ 0 h 10000"/>
              <a:gd name="connsiteX1" fmla="*/ 0 w 9810"/>
              <a:gd name="connsiteY1" fmla="*/ 0 h 10000"/>
              <a:gd name="connsiteX2" fmla="*/ 193 w 9810"/>
              <a:gd name="connsiteY2" fmla="*/ 5024 h 10000"/>
              <a:gd name="connsiteX3" fmla="*/ 0 w 9810"/>
              <a:gd name="connsiteY3" fmla="*/ 10000 h 10000"/>
              <a:gd name="connsiteX4" fmla="*/ 9810 w 9810"/>
              <a:gd name="connsiteY4" fmla="*/ 10000 h 10000"/>
              <a:gd name="connsiteX5" fmla="*/ 7589 w 9810"/>
              <a:gd name="connsiteY5" fmla="*/ 5574 h 10000"/>
              <a:gd name="connsiteX6" fmla="*/ 9810 w 9810"/>
              <a:gd name="connsiteY6" fmla="*/ 0 h 10000"/>
              <a:gd name="connsiteX0-1" fmla="*/ 7021 w 10000"/>
              <a:gd name="connsiteY0-2" fmla="*/ 0 h 10000"/>
              <a:gd name="connsiteX1-3" fmla="*/ 0 w 10000"/>
              <a:gd name="connsiteY1-4" fmla="*/ 0 h 10000"/>
              <a:gd name="connsiteX2-5" fmla="*/ 197 w 10000"/>
              <a:gd name="connsiteY2-6" fmla="*/ 5024 h 10000"/>
              <a:gd name="connsiteX3-7" fmla="*/ 0 w 10000"/>
              <a:gd name="connsiteY3-8" fmla="*/ 10000 h 10000"/>
              <a:gd name="connsiteX4-9" fmla="*/ 10000 w 10000"/>
              <a:gd name="connsiteY4-10" fmla="*/ 10000 h 10000"/>
              <a:gd name="connsiteX5-11" fmla="*/ 7736 w 10000"/>
              <a:gd name="connsiteY5-12" fmla="*/ 5574 h 10000"/>
              <a:gd name="connsiteX6-13" fmla="*/ 7021 w 10000"/>
              <a:gd name="connsiteY6-14" fmla="*/ 0 h 10000"/>
              <a:gd name="connsiteX0-15" fmla="*/ 7021 w 7736"/>
              <a:gd name="connsiteY0-16" fmla="*/ 0 h 10038"/>
              <a:gd name="connsiteX1-17" fmla="*/ 0 w 7736"/>
              <a:gd name="connsiteY1-18" fmla="*/ 0 h 10038"/>
              <a:gd name="connsiteX2-19" fmla="*/ 197 w 7736"/>
              <a:gd name="connsiteY2-20" fmla="*/ 5024 h 10038"/>
              <a:gd name="connsiteX3-21" fmla="*/ 0 w 7736"/>
              <a:gd name="connsiteY3-22" fmla="*/ 10000 h 10038"/>
              <a:gd name="connsiteX4-23" fmla="*/ 7017 w 7736"/>
              <a:gd name="connsiteY4-24" fmla="*/ 10038 h 10038"/>
              <a:gd name="connsiteX5-25" fmla="*/ 7736 w 7736"/>
              <a:gd name="connsiteY5-26" fmla="*/ 5574 h 10038"/>
              <a:gd name="connsiteX6-27" fmla="*/ 7021 w 7736"/>
              <a:gd name="connsiteY6-28" fmla="*/ 0 h 10038"/>
              <a:gd name="connsiteX0-29" fmla="*/ 9076 w 9316"/>
              <a:gd name="connsiteY0-30" fmla="*/ 0 h 10000"/>
              <a:gd name="connsiteX1-31" fmla="*/ 0 w 9316"/>
              <a:gd name="connsiteY1-32" fmla="*/ 0 h 10000"/>
              <a:gd name="connsiteX2-33" fmla="*/ 255 w 9316"/>
              <a:gd name="connsiteY2-34" fmla="*/ 5005 h 10000"/>
              <a:gd name="connsiteX3-35" fmla="*/ 0 w 9316"/>
              <a:gd name="connsiteY3-36" fmla="*/ 9962 h 10000"/>
              <a:gd name="connsiteX4-37" fmla="*/ 9071 w 9316"/>
              <a:gd name="connsiteY4-38" fmla="*/ 10000 h 10000"/>
              <a:gd name="connsiteX5-39" fmla="*/ 9316 w 9316"/>
              <a:gd name="connsiteY5-40" fmla="*/ 5668 h 10000"/>
              <a:gd name="connsiteX6-41" fmla="*/ 9076 w 9316"/>
              <a:gd name="connsiteY6-42" fmla="*/ 0 h 10000"/>
              <a:gd name="connsiteX0-43" fmla="*/ 9742 w 10000"/>
              <a:gd name="connsiteY0-44" fmla="*/ 0 h 10000"/>
              <a:gd name="connsiteX1-45" fmla="*/ 0 w 10000"/>
              <a:gd name="connsiteY1-46" fmla="*/ 0 h 10000"/>
              <a:gd name="connsiteX2-47" fmla="*/ 274 w 10000"/>
              <a:gd name="connsiteY2-48" fmla="*/ 5005 h 10000"/>
              <a:gd name="connsiteX3-49" fmla="*/ 0 w 10000"/>
              <a:gd name="connsiteY3-50" fmla="*/ 9962 h 10000"/>
              <a:gd name="connsiteX4-51" fmla="*/ 9737 w 10000"/>
              <a:gd name="connsiteY4-52" fmla="*/ 10000 h 10000"/>
              <a:gd name="connsiteX5-53" fmla="*/ 10000 w 10000"/>
              <a:gd name="connsiteY5-54" fmla="*/ 5668 h 10000"/>
              <a:gd name="connsiteX6-55" fmla="*/ 9742 w 10000"/>
              <a:gd name="connsiteY6-56" fmla="*/ 0 h 10000"/>
              <a:gd name="connsiteX0-57" fmla="*/ 9742 w 9877"/>
              <a:gd name="connsiteY0-58" fmla="*/ 0 h 10000"/>
              <a:gd name="connsiteX1-59" fmla="*/ 0 w 9877"/>
              <a:gd name="connsiteY1-60" fmla="*/ 0 h 10000"/>
              <a:gd name="connsiteX2-61" fmla="*/ 274 w 9877"/>
              <a:gd name="connsiteY2-62" fmla="*/ 5005 h 10000"/>
              <a:gd name="connsiteX3-63" fmla="*/ 0 w 9877"/>
              <a:gd name="connsiteY3-64" fmla="*/ 9962 h 10000"/>
              <a:gd name="connsiteX4-65" fmla="*/ 9737 w 9877"/>
              <a:gd name="connsiteY4-66" fmla="*/ 10000 h 10000"/>
              <a:gd name="connsiteX5-67" fmla="*/ 9738 w 9877"/>
              <a:gd name="connsiteY5-68" fmla="*/ 5783 h 10000"/>
              <a:gd name="connsiteX6-69" fmla="*/ 9742 w 9877"/>
              <a:gd name="connsiteY6-70" fmla="*/ 0 h 10000"/>
              <a:gd name="connsiteX0-71" fmla="*/ 9863 w 9991"/>
              <a:gd name="connsiteY0-72" fmla="*/ 0 h 10000"/>
              <a:gd name="connsiteX1-73" fmla="*/ 0 w 9991"/>
              <a:gd name="connsiteY1-74" fmla="*/ 0 h 10000"/>
              <a:gd name="connsiteX2-75" fmla="*/ 277 w 9991"/>
              <a:gd name="connsiteY2-76" fmla="*/ 5005 h 10000"/>
              <a:gd name="connsiteX3-77" fmla="*/ 0 w 9991"/>
              <a:gd name="connsiteY3-78" fmla="*/ 9962 h 10000"/>
              <a:gd name="connsiteX4-79" fmla="*/ 9858 w 9991"/>
              <a:gd name="connsiteY4-80" fmla="*/ 10000 h 10000"/>
              <a:gd name="connsiteX5-81" fmla="*/ 9817 w 9991"/>
              <a:gd name="connsiteY5-82" fmla="*/ 5783 h 10000"/>
              <a:gd name="connsiteX6-83" fmla="*/ 9863 w 9991"/>
              <a:gd name="connsiteY6-84" fmla="*/ 0 h 10000"/>
              <a:gd name="connsiteX0-85" fmla="*/ 9872 w 10014"/>
              <a:gd name="connsiteY0-86" fmla="*/ 0 h 10000"/>
              <a:gd name="connsiteX1-87" fmla="*/ 0 w 10014"/>
              <a:gd name="connsiteY1-88" fmla="*/ 0 h 10000"/>
              <a:gd name="connsiteX2-89" fmla="*/ 277 w 10014"/>
              <a:gd name="connsiteY2-90" fmla="*/ 5005 h 10000"/>
              <a:gd name="connsiteX3-91" fmla="*/ 0 w 10014"/>
              <a:gd name="connsiteY3-92" fmla="*/ 9962 h 10000"/>
              <a:gd name="connsiteX4-93" fmla="*/ 9867 w 10014"/>
              <a:gd name="connsiteY4-94" fmla="*/ 10000 h 10000"/>
              <a:gd name="connsiteX5-95" fmla="*/ 9890 w 10014"/>
              <a:gd name="connsiteY5-96" fmla="*/ 5745 h 10000"/>
              <a:gd name="connsiteX6-97" fmla="*/ 9872 w 10014"/>
              <a:gd name="connsiteY6-98" fmla="*/ 0 h 10000"/>
              <a:gd name="connsiteX0-99" fmla="*/ 9872 w 10030"/>
              <a:gd name="connsiteY0-100" fmla="*/ 0 h 10000"/>
              <a:gd name="connsiteX1-101" fmla="*/ 0 w 10030"/>
              <a:gd name="connsiteY1-102" fmla="*/ 0 h 10000"/>
              <a:gd name="connsiteX2-103" fmla="*/ 277 w 10030"/>
              <a:gd name="connsiteY2-104" fmla="*/ 5005 h 10000"/>
              <a:gd name="connsiteX3-105" fmla="*/ 0 w 10030"/>
              <a:gd name="connsiteY3-106" fmla="*/ 9962 h 10000"/>
              <a:gd name="connsiteX4-107" fmla="*/ 9867 w 10030"/>
              <a:gd name="connsiteY4-108" fmla="*/ 10000 h 10000"/>
              <a:gd name="connsiteX5-109" fmla="*/ 9890 w 10030"/>
              <a:gd name="connsiteY5-110" fmla="*/ 5745 h 10000"/>
              <a:gd name="connsiteX6-111" fmla="*/ 9872 w 10030"/>
              <a:gd name="connsiteY6-112" fmla="*/ 0 h 10000"/>
              <a:gd name="connsiteX0-113" fmla="*/ 9872 w 9921"/>
              <a:gd name="connsiteY0-114" fmla="*/ 0 h 10000"/>
              <a:gd name="connsiteX1-115" fmla="*/ 0 w 9921"/>
              <a:gd name="connsiteY1-116" fmla="*/ 0 h 10000"/>
              <a:gd name="connsiteX2-117" fmla="*/ 277 w 9921"/>
              <a:gd name="connsiteY2-118" fmla="*/ 5005 h 10000"/>
              <a:gd name="connsiteX3-119" fmla="*/ 0 w 9921"/>
              <a:gd name="connsiteY3-120" fmla="*/ 9962 h 10000"/>
              <a:gd name="connsiteX4-121" fmla="*/ 9867 w 9921"/>
              <a:gd name="connsiteY4-122" fmla="*/ 10000 h 10000"/>
              <a:gd name="connsiteX5-123" fmla="*/ 9890 w 9921"/>
              <a:gd name="connsiteY5-124" fmla="*/ 5745 h 10000"/>
              <a:gd name="connsiteX6-125" fmla="*/ 9872 w 9921"/>
              <a:gd name="connsiteY6-126" fmla="*/ 0 h 10000"/>
              <a:gd name="connsiteX0-127" fmla="*/ 9951 w 9974"/>
              <a:gd name="connsiteY0-128" fmla="*/ 0 h 10000"/>
              <a:gd name="connsiteX1-129" fmla="*/ 0 w 9974"/>
              <a:gd name="connsiteY1-130" fmla="*/ 0 h 10000"/>
              <a:gd name="connsiteX2-131" fmla="*/ 279 w 9974"/>
              <a:gd name="connsiteY2-132" fmla="*/ 5005 h 10000"/>
              <a:gd name="connsiteX3-133" fmla="*/ 0 w 9974"/>
              <a:gd name="connsiteY3-134" fmla="*/ 9962 h 10000"/>
              <a:gd name="connsiteX4-135" fmla="*/ 9946 w 9974"/>
              <a:gd name="connsiteY4-136" fmla="*/ 10000 h 10000"/>
              <a:gd name="connsiteX5-137" fmla="*/ 9969 w 9974"/>
              <a:gd name="connsiteY5-138" fmla="*/ 5745 h 10000"/>
              <a:gd name="connsiteX6-139" fmla="*/ 9951 w 9974"/>
              <a:gd name="connsiteY6-140" fmla="*/ 0 h 10000"/>
              <a:gd name="connsiteX0-141" fmla="*/ 9977 w 10001"/>
              <a:gd name="connsiteY0-142" fmla="*/ 0 h 10000"/>
              <a:gd name="connsiteX1-143" fmla="*/ 0 w 10001"/>
              <a:gd name="connsiteY1-144" fmla="*/ 0 h 10000"/>
              <a:gd name="connsiteX2-145" fmla="*/ 280 w 10001"/>
              <a:gd name="connsiteY2-146" fmla="*/ 5005 h 10000"/>
              <a:gd name="connsiteX3-147" fmla="*/ 0 w 10001"/>
              <a:gd name="connsiteY3-148" fmla="*/ 9962 h 10000"/>
              <a:gd name="connsiteX4-149" fmla="*/ 9972 w 10001"/>
              <a:gd name="connsiteY4-150" fmla="*/ 10000 h 10000"/>
              <a:gd name="connsiteX5-151" fmla="*/ 9995 w 10001"/>
              <a:gd name="connsiteY5-152" fmla="*/ 5745 h 10000"/>
              <a:gd name="connsiteX6-153" fmla="*/ 9977 w 10001"/>
              <a:gd name="connsiteY6-154" fmla="*/ 0 h 10000"/>
              <a:gd name="connsiteX0-155" fmla="*/ 9977 w 10001"/>
              <a:gd name="connsiteY0-156" fmla="*/ 0 h 10000"/>
              <a:gd name="connsiteX1-157" fmla="*/ 0 w 10001"/>
              <a:gd name="connsiteY1-158" fmla="*/ 0 h 10000"/>
              <a:gd name="connsiteX2-159" fmla="*/ 280 w 10001"/>
              <a:gd name="connsiteY2-160" fmla="*/ 5005 h 10000"/>
              <a:gd name="connsiteX3-161" fmla="*/ 0 w 10001"/>
              <a:gd name="connsiteY3-162" fmla="*/ 9962 h 10000"/>
              <a:gd name="connsiteX4-163" fmla="*/ 9972 w 10001"/>
              <a:gd name="connsiteY4-164" fmla="*/ 10000 h 10000"/>
              <a:gd name="connsiteX5-165" fmla="*/ 9995 w 10001"/>
              <a:gd name="connsiteY5-166" fmla="*/ 5745 h 10000"/>
              <a:gd name="connsiteX6-167" fmla="*/ 9977 w 10001"/>
              <a:gd name="connsiteY6-168" fmla="*/ 0 h 10000"/>
              <a:gd name="connsiteX0-169" fmla="*/ 9977 w 10001"/>
              <a:gd name="connsiteY0-170" fmla="*/ 0 h 10000"/>
              <a:gd name="connsiteX1-171" fmla="*/ 0 w 10001"/>
              <a:gd name="connsiteY1-172" fmla="*/ 0 h 10000"/>
              <a:gd name="connsiteX2-173" fmla="*/ 280 w 10001"/>
              <a:gd name="connsiteY2-174" fmla="*/ 5005 h 10000"/>
              <a:gd name="connsiteX3-175" fmla="*/ 0 w 10001"/>
              <a:gd name="connsiteY3-176" fmla="*/ 9962 h 10000"/>
              <a:gd name="connsiteX4-177" fmla="*/ 9972 w 10001"/>
              <a:gd name="connsiteY4-178" fmla="*/ 10000 h 10000"/>
              <a:gd name="connsiteX5-179" fmla="*/ 9995 w 10001"/>
              <a:gd name="connsiteY5-180" fmla="*/ 5745 h 10000"/>
              <a:gd name="connsiteX6-181" fmla="*/ 9977 w 10001"/>
              <a:gd name="connsiteY6-182" fmla="*/ 0 h 10000"/>
              <a:gd name="connsiteX0-183" fmla="*/ 9977 w 9995"/>
              <a:gd name="connsiteY0-184" fmla="*/ 0 h 10000"/>
              <a:gd name="connsiteX1-185" fmla="*/ 0 w 9995"/>
              <a:gd name="connsiteY1-186" fmla="*/ 0 h 10000"/>
              <a:gd name="connsiteX2-187" fmla="*/ 280 w 9995"/>
              <a:gd name="connsiteY2-188" fmla="*/ 5005 h 10000"/>
              <a:gd name="connsiteX3-189" fmla="*/ 0 w 9995"/>
              <a:gd name="connsiteY3-190" fmla="*/ 9962 h 10000"/>
              <a:gd name="connsiteX4-191" fmla="*/ 9972 w 9995"/>
              <a:gd name="connsiteY4-192" fmla="*/ 10000 h 10000"/>
              <a:gd name="connsiteX5-193" fmla="*/ 9995 w 9995"/>
              <a:gd name="connsiteY5-194" fmla="*/ 5745 h 10000"/>
              <a:gd name="connsiteX6-195" fmla="*/ 9977 w 9995"/>
              <a:gd name="connsiteY6-196" fmla="*/ 0 h 10000"/>
              <a:gd name="connsiteX0-197" fmla="*/ 9999 w 10000"/>
              <a:gd name="connsiteY0-198" fmla="*/ 0 h 10000"/>
              <a:gd name="connsiteX1-199" fmla="*/ 0 w 10000"/>
              <a:gd name="connsiteY1-200" fmla="*/ 0 h 10000"/>
              <a:gd name="connsiteX2-201" fmla="*/ 280 w 10000"/>
              <a:gd name="connsiteY2-202" fmla="*/ 5005 h 10000"/>
              <a:gd name="connsiteX3-203" fmla="*/ 0 w 10000"/>
              <a:gd name="connsiteY3-204" fmla="*/ 9962 h 10000"/>
              <a:gd name="connsiteX4-205" fmla="*/ 9977 w 10000"/>
              <a:gd name="connsiteY4-206" fmla="*/ 10000 h 10000"/>
              <a:gd name="connsiteX5-207" fmla="*/ 10000 w 10000"/>
              <a:gd name="connsiteY5-208" fmla="*/ 5745 h 10000"/>
              <a:gd name="connsiteX6-209" fmla="*/ 9999 w 10000"/>
              <a:gd name="connsiteY6-210" fmla="*/ 0 h 10000"/>
              <a:gd name="connsiteX0-211" fmla="*/ 9999 w 10004"/>
              <a:gd name="connsiteY0-212" fmla="*/ 0 h 10000"/>
              <a:gd name="connsiteX1-213" fmla="*/ 0 w 10004"/>
              <a:gd name="connsiteY1-214" fmla="*/ 0 h 10000"/>
              <a:gd name="connsiteX2-215" fmla="*/ 280 w 10004"/>
              <a:gd name="connsiteY2-216" fmla="*/ 5005 h 10000"/>
              <a:gd name="connsiteX3-217" fmla="*/ 0 w 10004"/>
              <a:gd name="connsiteY3-218" fmla="*/ 9962 h 10000"/>
              <a:gd name="connsiteX4-219" fmla="*/ 10000 w 10004"/>
              <a:gd name="connsiteY4-220" fmla="*/ 10000 h 10000"/>
              <a:gd name="connsiteX5-221" fmla="*/ 10000 w 10004"/>
              <a:gd name="connsiteY5-222" fmla="*/ 5745 h 10000"/>
              <a:gd name="connsiteX6-223" fmla="*/ 9999 w 10004"/>
              <a:gd name="connsiteY6-224" fmla="*/ 0 h 10000"/>
              <a:gd name="connsiteX0-225" fmla="*/ 9999 w 10000"/>
              <a:gd name="connsiteY0-226" fmla="*/ 0 h 10000"/>
              <a:gd name="connsiteX1-227" fmla="*/ 0 w 10000"/>
              <a:gd name="connsiteY1-228" fmla="*/ 0 h 10000"/>
              <a:gd name="connsiteX2-229" fmla="*/ 280 w 10000"/>
              <a:gd name="connsiteY2-230" fmla="*/ 5005 h 10000"/>
              <a:gd name="connsiteX3-231" fmla="*/ 0 w 10000"/>
              <a:gd name="connsiteY3-232" fmla="*/ 9962 h 10000"/>
              <a:gd name="connsiteX4-233" fmla="*/ 10000 w 10000"/>
              <a:gd name="connsiteY4-234" fmla="*/ 10000 h 10000"/>
              <a:gd name="connsiteX5-235" fmla="*/ 10000 w 10000"/>
              <a:gd name="connsiteY5-236" fmla="*/ 5745 h 10000"/>
              <a:gd name="connsiteX6-237" fmla="*/ 9999 w 10000"/>
              <a:gd name="connsiteY6-238" fmla="*/ 0 h 10000"/>
              <a:gd name="connsiteX0-239" fmla="*/ 14796 w 14796"/>
              <a:gd name="connsiteY0-240" fmla="*/ 0 h 10000"/>
              <a:gd name="connsiteX1-241" fmla="*/ 0 w 14796"/>
              <a:gd name="connsiteY1-242" fmla="*/ 0 h 10000"/>
              <a:gd name="connsiteX2-243" fmla="*/ 280 w 14796"/>
              <a:gd name="connsiteY2-244" fmla="*/ 5005 h 10000"/>
              <a:gd name="connsiteX3-245" fmla="*/ 0 w 14796"/>
              <a:gd name="connsiteY3-246" fmla="*/ 9962 h 10000"/>
              <a:gd name="connsiteX4-247" fmla="*/ 10000 w 14796"/>
              <a:gd name="connsiteY4-248" fmla="*/ 10000 h 10000"/>
              <a:gd name="connsiteX5-249" fmla="*/ 10000 w 14796"/>
              <a:gd name="connsiteY5-250" fmla="*/ 5745 h 10000"/>
              <a:gd name="connsiteX6-251" fmla="*/ 14796 w 14796"/>
              <a:gd name="connsiteY6-252" fmla="*/ 0 h 10000"/>
              <a:gd name="connsiteX0-253" fmla="*/ 14796 w 14796"/>
              <a:gd name="connsiteY0-254" fmla="*/ 0 h 9968"/>
              <a:gd name="connsiteX1-255" fmla="*/ 0 w 14796"/>
              <a:gd name="connsiteY1-256" fmla="*/ 0 h 9968"/>
              <a:gd name="connsiteX2-257" fmla="*/ 280 w 14796"/>
              <a:gd name="connsiteY2-258" fmla="*/ 5005 h 9968"/>
              <a:gd name="connsiteX3-259" fmla="*/ 0 w 14796"/>
              <a:gd name="connsiteY3-260" fmla="*/ 9962 h 9968"/>
              <a:gd name="connsiteX4-261" fmla="*/ 14788 w 14796"/>
              <a:gd name="connsiteY4-262" fmla="*/ 9968 h 9968"/>
              <a:gd name="connsiteX5-263" fmla="*/ 10000 w 14796"/>
              <a:gd name="connsiteY5-264" fmla="*/ 5745 h 9968"/>
              <a:gd name="connsiteX6-265" fmla="*/ 14796 w 14796"/>
              <a:gd name="connsiteY6-266" fmla="*/ 0 h 9968"/>
              <a:gd name="connsiteX0-267" fmla="*/ 10000 w 10000"/>
              <a:gd name="connsiteY0-268" fmla="*/ 0 h 10000"/>
              <a:gd name="connsiteX1-269" fmla="*/ 0 w 10000"/>
              <a:gd name="connsiteY1-270" fmla="*/ 0 h 10000"/>
              <a:gd name="connsiteX2-271" fmla="*/ 189 w 10000"/>
              <a:gd name="connsiteY2-272" fmla="*/ 5021 h 10000"/>
              <a:gd name="connsiteX3-273" fmla="*/ 0 w 10000"/>
              <a:gd name="connsiteY3-274" fmla="*/ 9994 h 10000"/>
              <a:gd name="connsiteX4-275" fmla="*/ 9995 w 10000"/>
              <a:gd name="connsiteY4-276" fmla="*/ 10000 h 10000"/>
              <a:gd name="connsiteX5-277" fmla="*/ 9998 w 10000"/>
              <a:gd name="connsiteY5-278" fmla="*/ 6152 h 10000"/>
              <a:gd name="connsiteX6-279" fmla="*/ 10000 w 10000"/>
              <a:gd name="connsiteY6-280" fmla="*/ 0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0000" h="10000">
                <a:moveTo>
                  <a:pt x="10000" y="0"/>
                </a:moveTo>
                <a:lnTo>
                  <a:pt x="0" y="0"/>
                </a:lnTo>
                <a:cubicBezTo>
                  <a:pt x="62" y="1674"/>
                  <a:pt x="124" y="3347"/>
                  <a:pt x="189" y="5021"/>
                </a:cubicBezTo>
                <a:cubicBezTo>
                  <a:pt x="124" y="6679"/>
                  <a:pt x="62" y="8336"/>
                  <a:pt x="0" y="9994"/>
                </a:cubicBezTo>
                <a:lnTo>
                  <a:pt x="9995" y="10000"/>
                </a:lnTo>
                <a:cubicBezTo>
                  <a:pt x="9993" y="8184"/>
                  <a:pt x="9998" y="8051"/>
                  <a:pt x="9998" y="6152"/>
                </a:cubicBezTo>
                <a:cubicBezTo>
                  <a:pt x="9996" y="3296"/>
                  <a:pt x="10001" y="2674"/>
                  <a:pt x="10000" y="0"/>
                </a:cubicBez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latin typeface="+mn-ea"/>
              <a:ea typeface="+mn-ea"/>
            </a:endParaRPr>
          </a:p>
        </p:txBody>
      </p:sp>
      <p:sp>
        <p:nvSpPr>
          <p:cNvPr id="19" name="Freeform 11"/>
          <p:cNvSpPr/>
          <p:nvPr userDrawn="1"/>
        </p:nvSpPr>
        <p:spPr bwMode="auto">
          <a:xfrm>
            <a:off x="310766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latin typeface="+mn-ea"/>
              <a:ea typeface="+mn-ea"/>
            </a:endParaRPr>
          </a:p>
        </p:txBody>
      </p:sp>
    </p:spTree>
  </p:cSld>
  <p:clrMapOvr>
    <a:masterClrMapping/>
  </p:clrMapOvr>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8#仅标题">
    <p:spTree>
      <p:nvGrpSpPr>
        <p:cNvPr id="1" name=""/>
        <p:cNvGrpSpPr/>
        <p:nvPr/>
      </p:nvGrpSpPr>
      <p:grpSpPr>
        <a:xfrm>
          <a:off x="0" y="0"/>
          <a:ext cx="0" cy="0"/>
          <a:chOff x="0" y="0"/>
          <a:chExt cx="0" cy="0"/>
        </a:xfrm>
      </p:grpSpPr>
      <p:sp>
        <p:nvSpPr>
          <p:cNvPr id="10"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1"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2" name="Freeform 12"/>
          <p:cNvSpPr>
            <a:spLocks noEditPoints="1"/>
          </p:cNvSpPr>
          <p:nvPr userDrawn="1"/>
        </p:nvSpPr>
        <p:spPr bwMode="auto">
          <a:xfrm>
            <a:off x="479376" y="474075"/>
            <a:ext cx="508162" cy="508967"/>
          </a:xfrm>
          <a:custGeom>
            <a:avLst/>
            <a:gdLst>
              <a:gd name="T0" fmla="*/ 1433 w 2867"/>
              <a:gd name="T1" fmla="*/ 0 h 2867"/>
              <a:gd name="T2" fmla="*/ 0 w 2867"/>
              <a:gd name="T3" fmla="*/ 1433 h 2867"/>
              <a:gd name="T4" fmla="*/ 1433 w 2867"/>
              <a:gd name="T5" fmla="*/ 2867 h 2867"/>
              <a:gd name="T6" fmla="*/ 2867 w 2867"/>
              <a:gd name="T7" fmla="*/ 1433 h 2867"/>
              <a:gd name="T8" fmla="*/ 1433 w 2867"/>
              <a:gd name="T9" fmla="*/ 0 h 2867"/>
              <a:gd name="T10" fmla="*/ 1433 w 2867"/>
              <a:gd name="T11" fmla="*/ 2662 h 2867"/>
              <a:gd name="T12" fmla="*/ 205 w 2867"/>
              <a:gd name="T13" fmla="*/ 1433 h 2867"/>
              <a:gd name="T14" fmla="*/ 1433 w 2867"/>
              <a:gd name="T15" fmla="*/ 205 h 2867"/>
              <a:gd name="T16" fmla="*/ 2662 w 2867"/>
              <a:gd name="T17" fmla="*/ 1433 h 2867"/>
              <a:gd name="T18" fmla="*/ 1433 w 2867"/>
              <a:gd name="T19" fmla="*/ 2662 h 2867"/>
              <a:gd name="T20" fmla="*/ 2336 w 2867"/>
              <a:gd name="T21" fmla="*/ 2066 h 2867"/>
              <a:gd name="T22" fmla="*/ 523 w 2867"/>
              <a:gd name="T23" fmla="*/ 2066 h 2867"/>
              <a:gd name="T24" fmla="*/ 976 w 2867"/>
              <a:gd name="T25" fmla="*/ 1432 h 2867"/>
              <a:gd name="T26" fmla="*/ 1255 w 2867"/>
              <a:gd name="T27" fmla="*/ 1810 h 2867"/>
              <a:gd name="T28" fmla="*/ 1792 w 2867"/>
              <a:gd name="T29" fmla="*/ 1069 h 2867"/>
              <a:gd name="T30" fmla="*/ 2336 w 2867"/>
              <a:gd name="T31" fmla="*/ 2066 h 2867"/>
              <a:gd name="T32" fmla="*/ 704 w 2867"/>
              <a:gd name="T33" fmla="*/ 978 h 2867"/>
              <a:gd name="T34" fmla="*/ 886 w 2867"/>
              <a:gd name="T35" fmla="*/ 797 h 2867"/>
              <a:gd name="T36" fmla="*/ 1067 w 2867"/>
              <a:gd name="T37" fmla="*/ 978 h 2867"/>
              <a:gd name="T38" fmla="*/ 886 w 2867"/>
              <a:gd name="T39" fmla="*/ 1160 h 2867"/>
              <a:gd name="T40" fmla="*/ 704 w 2867"/>
              <a:gd name="T41" fmla="*/ 978 h 2867"/>
              <a:gd name="T42" fmla="*/ 704 w 2867"/>
              <a:gd name="T43" fmla="*/ 978 h 2867"/>
              <a:gd name="T44" fmla="*/ 704 w 2867"/>
              <a:gd name="T45" fmla="*/ 978 h 2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67" h="2867">
                <a:moveTo>
                  <a:pt x="1433" y="0"/>
                </a:moveTo>
                <a:cubicBezTo>
                  <a:pt x="643" y="0"/>
                  <a:pt x="0" y="643"/>
                  <a:pt x="0" y="1433"/>
                </a:cubicBezTo>
                <a:cubicBezTo>
                  <a:pt x="0" y="2224"/>
                  <a:pt x="643" y="2867"/>
                  <a:pt x="1433" y="2867"/>
                </a:cubicBezTo>
                <a:cubicBezTo>
                  <a:pt x="2224" y="2867"/>
                  <a:pt x="2867" y="2224"/>
                  <a:pt x="2867" y="1433"/>
                </a:cubicBezTo>
                <a:cubicBezTo>
                  <a:pt x="2867" y="643"/>
                  <a:pt x="2224" y="0"/>
                  <a:pt x="1433" y="0"/>
                </a:cubicBezTo>
                <a:close/>
                <a:moveTo>
                  <a:pt x="1433" y="2662"/>
                </a:moveTo>
                <a:cubicBezTo>
                  <a:pt x="756" y="2662"/>
                  <a:pt x="205" y="2111"/>
                  <a:pt x="205" y="1433"/>
                </a:cubicBezTo>
                <a:cubicBezTo>
                  <a:pt x="205" y="756"/>
                  <a:pt x="756" y="205"/>
                  <a:pt x="1433" y="205"/>
                </a:cubicBezTo>
                <a:cubicBezTo>
                  <a:pt x="2111" y="205"/>
                  <a:pt x="2662" y="756"/>
                  <a:pt x="2662" y="1433"/>
                </a:cubicBezTo>
                <a:cubicBezTo>
                  <a:pt x="2662" y="2111"/>
                  <a:pt x="2111" y="2662"/>
                  <a:pt x="1433" y="2662"/>
                </a:cubicBezTo>
                <a:close/>
                <a:moveTo>
                  <a:pt x="2336" y="2066"/>
                </a:moveTo>
                <a:cubicBezTo>
                  <a:pt x="523" y="2066"/>
                  <a:pt x="523" y="2066"/>
                  <a:pt x="523" y="2066"/>
                </a:cubicBezTo>
                <a:cubicBezTo>
                  <a:pt x="976" y="1432"/>
                  <a:pt x="976" y="1432"/>
                  <a:pt x="976" y="1432"/>
                </a:cubicBezTo>
                <a:cubicBezTo>
                  <a:pt x="1255" y="1810"/>
                  <a:pt x="1255" y="1810"/>
                  <a:pt x="1255" y="1810"/>
                </a:cubicBezTo>
                <a:cubicBezTo>
                  <a:pt x="1792" y="1069"/>
                  <a:pt x="1792" y="1069"/>
                  <a:pt x="1792" y="1069"/>
                </a:cubicBezTo>
                <a:lnTo>
                  <a:pt x="2336" y="2066"/>
                </a:lnTo>
                <a:close/>
                <a:moveTo>
                  <a:pt x="704" y="978"/>
                </a:moveTo>
                <a:cubicBezTo>
                  <a:pt x="704" y="878"/>
                  <a:pt x="786" y="797"/>
                  <a:pt x="886" y="797"/>
                </a:cubicBezTo>
                <a:cubicBezTo>
                  <a:pt x="986" y="797"/>
                  <a:pt x="1067" y="878"/>
                  <a:pt x="1067" y="978"/>
                </a:cubicBezTo>
                <a:cubicBezTo>
                  <a:pt x="1067" y="1079"/>
                  <a:pt x="986" y="1160"/>
                  <a:pt x="886" y="1160"/>
                </a:cubicBezTo>
                <a:cubicBezTo>
                  <a:pt x="786" y="1160"/>
                  <a:pt x="704" y="1079"/>
                  <a:pt x="704" y="978"/>
                </a:cubicBezTo>
                <a:close/>
                <a:moveTo>
                  <a:pt x="704" y="978"/>
                </a:moveTo>
                <a:cubicBezTo>
                  <a:pt x="704" y="978"/>
                  <a:pt x="704" y="978"/>
                  <a:pt x="704" y="978"/>
                </a:cubicBezTo>
              </a:path>
            </a:pathLst>
          </a:custGeom>
          <a:solidFill>
            <a:schemeClr val="bg1"/>
          </a:solidFill>
          <a:ln>
            <a:noFill/>
          </a:ln>
        </p:spPr>
        <p:txBody>
          <a:bodyPr vert="horz" wrap="square" lIns="91440" tIns="45720" rIns="91440" bIns="45720" numCol="1" anchor="t" anchorCtr="0" compatLnSpc="1"/>
          <a:lstStyle/>
          <a:p>
            <a:endParaRPr lang="zh-CN" altLang="en-US">
              <a:solidFill>
                <a:srgbClr val="000000"/>
              </a:solidFill>
            </a:endParaRPr>
          </a:p>
        </p:txBody>
      </p:sp>
      <p:sp>
        <p:nvSpPr>
          <p:cNvPr id="6"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Tree>
  </p:cSld>
  <p:clrMapOvr>
    <a:masterClrMapping/>
  </p:clrMapOvr>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8#仅标题">
    <p:spTree>
      <p:nvGrpSpPr>
        <p:cNvPr id="1" name=""/>
        <p:cNvGrpSpPr/>
        <p:nvPr/>
      </p:nvGrpSpPr>
      <p:grpSpPr>
        <a:xfrm>
          <a:off x="0" y="0"/>
          <a:ext cx="0" cy="0"/>
          <a:chOff x="0" y="0"/>
          <a:chExt cx="0" cy="0"/>
        </a:xfrm>
      </p:grpSpPr>
      <p:sp>
        <p:nvSpPr>
          <p:cNvPr id="10"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1"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2" name="Freeform 12"/>
          <p:cNvSpPr>
            <a:spLocks noEditPoints="1"/>
          </p:cNvSpPr>
          <p:nvPr userDrawn="1"/>
        </p:nvSpPr>
        <p:spPr bwMode="auto">
          <a:xfrm>
            <a:off x="479376" y="474075"/>
            <a:ext cx="508162" cy="508967"/>
          </a:xfrm>
          <a:custGeom>
            <a:avLst/>
            <a:gdLst>
              <a:gd name="T0" fmla="*/ 1433 w 2867"/>
              <a:gd name="T1" fmla="*/ 0 h 2867"/>
              <a:gd name="T2" fmla="*/ 0 w 2867"/>
              <a:gd name="T3" fmla="*/ 1433 h 2867"/>
              <a:gd name="T4" fmla="*/ 1433 w 2867"/>
              <a:gd name="T5" fmla="*/ 2867 h 2867"/>
              <a:gd name="T6" fmla="*/ 2867 w 2867"/>
              <a:gd name="T7" fmla="*/ 1433 h 2867"/>
              <a:gd name="T8" fmla="*/ 1433 w 2867"/>
              <a:gd name="T9" fmla="*/ 0 h 2867"/>
              <a:gd name="T10" fmla="*/ 1433 w 2867"/>
              <a:gd name="T11" fmla="*/ 2662 h 2867"/>
              <a:gd name="T12" fmla="*/ 205 w 2867"/>
              <a:gd name="T13" fmla="*/ 1433 h 2867"/>
              <a:gd name="T14" fmla="*/ 1433 w 2867"/>
              <a:gd name="T15" fmla="*/ 205 h 2867"/>
              <a:gd name="T16" fmla="*/ 2662 w 2867"/>
              <a:gd name="T17" fmla="*/ 1433 h 2867"/>
              <a:gd name="T18" fmla="*/ 1433 w 2867"/>
              <a:gd name="T19" fmla="*/ 2662 h 2867"/>
              <a:gd name="T20" fmla="*/ 2336 w 2867"/>
              <a:gd name="T21" fmla="*/ 2066 h 2867"/>
              <a:gd name="T22" fmla="*/ 523 w 2867"/>
              <a:gd name="T23" fmla="*/ 2066 h 2867"/>
              <a:gd name="T24" fmla="*/ 976 w 2867"/>
              <a:gd name="T25" fmla="*/ 1432 h 2867"/>
              <a:gd name="T26" fmla="*/ 1255 w 2867"/>
              <a:gd name="T27" fmla="*/ 1810 h 2867"/>
              <a:gd name="T28" fmla="*/ 1792 w 2867"/>
              <a:gd name="T29" fmla="*/ 1069 h 2867"/>
              <a:gd name="T30" fmla="*/ 2336 w 2867"/>
              <a:gd name="T31" fmla="*/ 2066 h 2867"/>
              <a:gd name="T32" fmla="*/ 704 w 2867"/>
              <a:gd name="T33" fmla="*/ 978 h 2867"/>
              <a:gd name="T34" fmla="*/ 886 w 2867"/>
              <a:gd name="T35" fmla="*/ 797 h 2867"/>
              <a:gd name="T36" fmla="*/ 1067 w 2867"/>
              <a:gd name="T37" fmla="*/ 978 h 2867"/>
              <a:gd name="T38" fmla="*/ 886 w 2867"/>
              <a:gd name="T39" fmla="*/ 1160 h 2867"/>
              <a:gd name="T40" fmla="*/ 704 w 2867"/>
              <a:gd name="T41" fmla="*/ 978 h 2867"/>
              <a:gd name="T42" fmla="*/ 704 w 2867"/>
              <a:gd name="T43" fmla="*/ 978 h 2867"/>
              <a:gd name="T44" fmla="*/ 704 w 2867"/>
              <a:gd name="T45" fmla="*/ 978 h 2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67" h="2867">
                <a:moveTo>
                  <a:pt x="1433" y="0"/>
                </a:moveTo>
                <a:cubicBezTo>
                  <a:pt x="643" y="0"/>
                  <a:pt x="0" y="643"/>
                  <a:pt x="0" y="1433"/>
                </a:cubicBezTo>
                <a:cubicBezTo>
                  <a:pt x="0" y="2224"/>
                  <a:pt x="643" y="2867"/>
                  <a:pt x="1433" y="2867"/>
                </a:cubicBezTo>
                <a:cubicBezTo>
                  <a:pt x="2224" y="2867"/>
                  <a:pt x="2867" y="2224"/>
                  <a:pt x="2867" y="1433"/>
                </a:cubicBezTo>
                <a:cubicBezTo>
                  <a:pt x="2867" y="643"/>
                  <a:pt x="2224" y="0"/>
                  <a:pt x="1433" y="0"/>
                </a:cubicBezTo>
                <a:close/>
                <a:moveTo>
                  <a:pt x="1433" y="2662"/>
                </a:moveTo>
                <a:cubicBezTo>
                  <a:pt x="756" y="2662"/>
                  <a:pt x="205" y="2111"/>
                  <a:pt x="205" y="1433"/>
                </a:cubicBezTo>
                <a:cubicBezTo>
                  <a:pt x="205" y="756"/>
                  <a:pt x="756" y="205"/>
                  <a:pt x="1433" y="205"/>
                </a:cubicBezTo>
                <a:cubicBezTo>
                  <a:pt x="2111" y="205"/>
                  <a:pt x="2662" y="756"/>
                  <a:pt x="2662" y="1433"/>
                </a:cubicBezTo>
                <a:cubicBezTo>
                  <a:pt x="2662" y="2111"/>
                  <a:pt x="2111" y="2662"/>
                  <a:pt x="1433" y="2662"/>
                </a:cubicBezTo>
                <a:close/>
                <a:moveTo>
                  <a:pt x="2336" y="2066"/>
                </a:moveTo>
                <a:cubicBezTo>
                  <a:pt x="523" y="2066"/>
                  <a:pt x="523" y="2066"/>
                  <a:pt x="523" y="2066"/>
                </a:cubicBezTo>
                <a:cubicBezTo>
                  <a:pt x="976" y="1432"/>
                  <a:pt x="976" y="1432"/>
                  <a:pt x="976" y="1432"/>
                </a:cubicBezTo>
                <a:cubicBezTo>
                  <a:pt x="1255" y="1810"/>
                  <a:pt x="1255" y="1810"/>
                  <a:pt x="1255" y="1810"/>
                </a:cubicBezTo>
                <a:cubicBezTo>
                  <a:pt x="1792" y="1069"/>
                  <a:pt x="1792" y="1069"/>
                  <a:pt x="1792" y="1069"/>
                </a:cubicBezTo>
                <a:lnTo>
                  <a:pt x="2336" y="2066"/>
                </a:lnTo>
                <a:close/>
                <a:moveTo>
                  <a:pt x="704" y="978"/>
                </a:moveTo>
                <a:cubicBezTo>
                  <a:pt x="704" y="878"/>
                  <a:pt x="786" y="797"/>
                  <a:pt x="886" y="797"/>
                </a:cubicBezTo>
                <a:cubicBezTo>
                  <a:pt x="986" y="797"/>
                  <a:pt x="1067" y="878"/>
                  <a:pt x="1067" y="978"/>
                </a:cubicBezTo>
                <a:cubicBezTo>
                  <a:pt x="1067" y="1079"/>
                  <a:pt x="986" y="1160"/>
                  <a:pt x="886" y="1160"/>
                </a:cubicBezTo>
                <a:cubicBezTo>
                  <a:pt x="786" y="1160"/>
                  <a:pt x="704" y="1079"/>
                  <a:pt x="704" y="978"/>
                </a:cubicBezTo>
                <a:close/>
                <a:moveTo>
                  <a:pt x="704" y="978"/>
                </a:moveTo>
                <a:cubicBezTo>
                  <a:pt x="704" y="978"/>
                  <a:pt x="704" y="978"/>
                  <a:pt x="704" y="978"/>
                </a:cubicBezTo>
              </a:path>
            </a:pathLst>
          </a:custGeom>
          <a:solidFill>
            <a:schemeClr val="bg1"/>
          </a:solidFill>
          <a:ln>
            <a:noFill/>
          </a:ln>
        </p:spPr>
        <p:txBody>
          <a:bodyPr vert="horz" wrap="square" lIns="91440" tIns="45720" rIns="91440" bIns="45720" numCol="1" anchor="t" anchorCtr="0" compatLnSpc="1"/>
          <a:lstStyle/>
          <a:p>
            <a:endParaRPr lang="zh-CN" altLang="en-US">
              <a:solidFill>
                <a:srgbClr val="000000"/>
              </a:solidFill>
            </a:endParaRPr>
          </a:p>
        </p:txBody>
      </p:sp>
      <p:sp>
        <p:nvSpPr>
          <p:cNvPr id="6"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Tree>
  </p:cSld>
  <p:clrMapOvr>
    <a:masterClrMapping/>
  </p:clrMapOvr>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8#仅标题">
    <p:spTree>
      <p:nvGrpSpPr>
        <p:cNvPr id="1" name=""/>
        <p:cNvGrpSpPr/>
        <p:nvPr/>
      </p:nvGrpSpPr>
      <p:grpSpPr>
        <a:xfrm>
          <a:off x="0" y="0"/>
          <a:ext cx="0" cy="0"/>
          <a:chOff x="0" y="0"/>
          <a:chExt cx="0" cy="0"/>
        </a:xfrm>
      </p:grpSpPr>
      <p:sp>
        <p:nvSpPr>
          <p:cNvPr id="10"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1"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2" name="Freeform 12"/>
          <p:cNvSpPr>
            <a:spLocks noEditPoints="1"/>
          </p:cNvSpPr>
          <p:nvPr userDrawn="1"/>
        </p:nvSpPr>
        <p:spPr bwMode="auto">
          <a:xfrm>
            <a:off x="479376" y="474075"/>
            <a:ext cx="508162" cy="508967"/>
          </a:xfrm>
          <a:custGeom>
            <a:avLst/>
            <a:gdLst>
              <a:gd name="T0" fmla="*/ 1433 w 2867"/>
              <a:gd name="T1" fmla="*/ 0 h 2867"/>
              <a:gd name="T2" fmla="*/ 0 w 2867"/>
              <a:gd name="T3" fmla="*/ 1433 h 2867"/>
              <a:gd name="T4" fmla="*/ 1433 w 2867"/>
              <a:gd name="T5" fmla="*/ 2867 h 2867"/>
              <a:gd name="T6" fmla="*/ 2867 w 2867"/>
              <a:gd name="T7" fmla="*/ 1433 h 2867"/>
              <a:gd name="T8" fmla="*/ 1433 w 2867"/>
              <a:gd name="T9" fmla="*/ 0 h 2867"/>
              <a:gd name="T10" fmla="*/ 1433 w 2867"/>
              <a:gd name="T11" fmla="*/ 2662 h 2867"/>
              <a:gd name="T12" fmla="*/ 205 w 2867"/>
              <a:gd name="T13" fmla="*/ 1433 h 2867"/>
              <a:gd name="T14" fmla="*/ 1433 w 2867"/>
              <a:gd name="T15" fmla="*/ 205 h 2867"/>
              <a:gd name="T16" fmla="*/ 2662 w 2867"/>
              <a:gd name="T17" fmla="*/ 1433 h 2867"/>
              <a:gd name="T18" fmla="*/ 1433 w 2867"/>
              <a:gd name="T19" fmla="*/ 2662 h 2867"/>
              <a:gd name="T20" fmla="*/ 2336 w 2867"/>
              <a:gd name="T21" fmla="*/ 2066 h 2867"/>
              <a:gd name="T22" fmla="*/ 523 w 2867"/>
              <a:gd name="T23" fmla="*/ 2066 h 2867"/>
              <a:gd name="T24" fmla="*/ 976 w 2867"/>
              <a:gd name="T25" fmla="*/ 1432 h 2867"/>
              <a:gd name="T26" fmla="*/ 1255 w 2867"/>
              <a:gd name="T27" fmla="*/ 1810 h 2867"/>
              <a:gd name="T28" fmla="*/ 1792 w 2867"/>
              <a:gd name="T29" fmla="*/ 1069 h 2867"/>
              <a:gd name="T30" fmla="*/ 2336 w 2867"/>
              <a:gd name="T31" fmla="*/ 2066 h 2867"/>
              <a:gd name="T32" fmla="*/ 704 w 2867"/>
              <a:gd name="T33" fmla="*/ 978 h 2867"/>
              <a:gd name="T34" fmla="*/ 886 w 2867"/>
              <a:gd name="T35" fmla="*/ 797 h 2867"/>
              <a:gd name="T36" fmla="*/ 1067 w 2867"/>
              <a:gd name="T37" fmla="*/ 978 h 2867"/>
              <a:gd name="T38" fmla="*/ 886 w 2867"/>
              <a:gd name="T39" fmla="*/ 1160 h 2867"/>
              <a:gd name="T40" fmla="*/ 704 w 2867"/>
              <a:gd name="T41" fmla="*/ 978 h 2867"/>
              <a:gd name="T42" fmla="*/ 704 w 2867"/>
              <a:gd name="T43" fmla="*/ 978 h 2867"/>
              <a:gd name="T44" fmla="*/ 704 w 2867"/>
              <a:gd name="T45" fmla="*/ 978 h 2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67" h="2867">
                <a:moveTo>
                  <a:pt x="1433" y="0"/>
                </a:moveTo>
                <a:cubicBezTo>
                  <a:pt x="643" y="0"/>
                  <a:pt x="0" y="643"/>
                  <a:pt x="0" y="1433"/>
                </a:cubicBezTo>
                <a:cubicBezTo>
                  <a:pt x="0" y="2224"/>
                  <a:pt x="643" y="2867"/>
                  <a:pt x="1433" y="2867"/>
                </a:cubicBezTo>
                <a:cubicBezTo>
                  <a:pt x="2224" y="2867"/>
                  <a:pt x="2867" y="2224"/>
                  <a:pt x="2867" y="1433"/>
                </a:cubicBezTo>
                <a:cubicBezTo>
                  <a:pt x="2867" y="643"/>
                  <a:pt x="2224" y="0"/>
                  <a:pt x="1433" y="0"/>
                </a:cubicBezTo>
                <a:close/>
                <a:moveTo>
                  <a:pt x="1433" y="2662"/>
                </a:moveTo>
                <a:cubicBezTo>
                  <a:pt x="756" y="2662"/>
                  <a:pt x="205" y="2111"/>
                  <a:pt x="205" y="1433"/>
                </a:cubicBezTo>
                <a:cubicBezTo>
                  <a:pt x="205" y="756"/>
                  <a:pt x="756" y="205"/>
                  <a:pt x="1433" y="205"/>
                </a:cubicBezTo>
                <a:cubicBezTo>
                  <a:pt x="2111" y="205"/>
                  <a:pt x="2662" y="756"/>
                  <a:pt x="2662" y="1433"/>
                </a:cubicBezTo>
                <a:cubicBezTo>
                  <a:pt x="2662" y="2111"/>
                  <a:pt x="2111" y="2662"/>
                  <a:pt x="1433" y="2662"/>
                </a:cubicBezTo>
                <a:close/>
                <a:moveTo>
                  <a:pt x="2336" y="2066"/>
                </a:moveTo>
                <a:cubicBezTo>
                  <a:pt x="523" y="2066"/>
                  <a:pt x="523" y="2066"/>
                  <a:pt x="523" y="2066"/>
                </a:cubicBezTo>
                <a:cubicBezTo>
                  <a:pt x="976" y="1432"/>
                  <a:pt x="976" y="1432"/>
                  <a:pt x="976" y="1432"/>
                </a:cubicBezTo>
                <a:cubicBezTo>
                  <a:pt x="1255" y="1810"/>
                  <a:pt x="1255" y="1810"/>
                  <a:pt x="1255" y="1810"/>
                </a:cubicBezTo>
                <a:cubicBezTo>
                  <a:pt x="1792" y="1069"/>
                  <a:pt x="1792" y="1069"/>
                  <a:pt x="1792" y="1069"/>
                </a:cubicBezTo>
                <a:lnTo>
                  <a:pt x="2336" y="2066"/>
                </a:lnTo>
                <a:close/>
                <a:moveTo>
                  <a:pt x="704" y="978"/>
                </a:moveTo>
                <a:cubicBezTo>
                  <a:pt x="704" y="878"/>
                  <a:pt x="786" y="797"/>
                  <a:pt x="886" y="797"/>
                </a:cubicBezTo>
                <a:cubicBezTo>
                  <a:pt x="986" y="797"/>
                  <a:pt x="1067" y="878"/>
                  <a:pt x="1067" y="978"/>
                </a:cubicBezTo>
                <a:cubicBezTo>
                  <a:pt x="1067" y="1079"/>
                  <a:pt x="986" y="1160"/>
                  <a:pt x="886" y="1160"/>
                </a:cubicBezTo>
                <a:cubicBezTo>
                  <a:pt x="786" y="1160"/>
                  <a:pt x="704" y="1079"/>
                  <a:pt x="704" y="978"/>
                </a:cubicBezTo>
                <a:close/>
                <a:moveTo>
                  <a:pt x="704" y="978"/>
                </a:moveTo>
                <a:cubicBezTo>
                  <a:pt x="704" y="978"/>
                  <a:pt x="704" y="978"/>
                  <a:pt x="704" y="978"/>
                </a:cubicBezTo>
              </a:path>
            </a:pathLst>
          </a:custGeom>
          <a:solidFill>
            <a:schemeClr val="bg1"/>
          </a:solidFill>
          <a:ln>
            <a:noFill/>
          </a:ln>
        </p:spPr>
        <p:txBody>
          <a:bodyPr vert="horz" wrap="square" lIns="91440" tIns="45720" rIns="91440" bIns="45720" numCol="1" anchor="t" anchorCtr="0" compatLnSpc="1"/>
          <a:lstStyle/>
          <a:p>
            <a:endParaRPr lang="zh-CN" altLang="en-US">
              <a:solidFill>
                <a:srgbClr val="000000"/>
              </a:solidFill>
            </a:endParaRPr>
          </a:p>
        </p:txBody>
      </p:sp>
      <p:sp>
        <p:nvSpPr>
          <p:cNvPr id="6"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Tree>
  </p:cSld>
  <p:clrMapOvr>
    <a:masterClrMapping/>
  </p:clrMapOvr>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8#仅标题">
    <p:spTree>
      <p:nvGrpSpPr>
        <p:cNvPr id="1" name=""/>
        <p:cNvGrpSpPr/>
        <p:nvPr/>
      </p:nvGrpSpPr>
      <p:grpSpPr>
        <a:xfrm>
          <a:off x="0" y="0"/>
          <a:ext cx="0" cy="0"/>
          <a:chOff x="0" y="0"/>
          <a:chExt cx="0" cy="0"/>
        </a:xfrm>
      </p:grpSpPr>
      <p:sp>
        <p:nvSpPr>
          <p:cNvPr id="10"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1"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2" name="Freeform 12"/>
          <p:cNvSpPr>
            <a:spLocks noEditPoints="1"/>
          </p:cNvSpPr>
          <p:nvPr userDrawn="1"/>
        </p:nvSpPr>
        <p:spPr bwMode="auto">
          <a:xfrm>
            <a:off x="479376" y="474075"/>
            <a:ext cx="508162" cy="508967"/>
          </a:xfrm>
          <a:custGeom>
            <a:avLst/>
            <a:gdLst>
              <a:gd name="T0" fmla="*/ 1433 w 2867"/>
              <a:gd name="T1" fmla="*/ 0 h 2867"/>
              <a:gd name="T2" fmla="*/ 0 w 2867"/>
              <a:gd name="T3" fmla="*/ 1433 h 2867"/>
              <a:gd name="T4" fmla="*/ 1433 w 2867"/>
              <a:gd name="T5" fmla="*/ 2867 h 2867"/>
              <a:gd name="T6" fmla="*/ 2867 w 2867"/>
              <a:gd name="T7" fmla="*/ 1433 h 2867"/>
              <a:gd name="T8" fmla="*/ 1433 w 2867"/>
              <a:gd name="T9" fmla="*/ 0 h 2867"/>
              <a:gd name="T10" fmla="*/ 1433 w 2867"/>
              <a:gd name="T11" fmla="*/ 2662 h 2867"/>
              <a:gd name="T12" fmla="*/ 205 w 2867"/>
              <a:gd name="T13" fmla="*/ 1433 h 2867"/>
              <a:gd name="T14" fmla="*/ 1433 w 2867"/>
              <a:gd name="T15" fmla="*/ 205 h 2867"/>
              <a:gd name="T16" fmla="*/ 2662 w 2867"/>
              <a:gd name="T17" fmla="*/ 1433 h 2867"/>
              <a:gd name="T18" fmla="*/ 1433 w 2867"/>
              <a:gd name="T19" fmla="*/ 2662 h 2867"/>
              <a:gd name="T20" fmla="*/ 2336 w 2867"/>
              <a:gd name="T21" fmla="*/ 2066 h 2867"/>
              <a:gd name="T22" fmla="*/ 523 w 2867"/>
              <a:gd name="T23" fmla="*/ 2066 h 2867"/>
              <a:gd name="T24" fmla="*/ 976 w 2867"/>
              <a:gd name="T25" fmla="*/ 1432 h 2867"/>
              <a:gd name="T26" fmla="*/ 1255 w 2867"/>
              <a:gd name="T27" fmla="*/ 1810 h 2867"/>
              <a:gd name="T28" fmla="*/ 1792 w 2867"/>
              <a:gd name="T29" fmla="*/ 1069 h 2867"/>
              <a:gd name="T30" fmla="*/ 2336 w 2867"/>
              <a:gd name="T31" fmla="*/ 2066 h 2867"/>
              <a:gd name="T32" fmla="*/ 704 w 2867"/>
              <a:gd name="T33" fmla="*/ 978 h 2867"/>
              <a:gd name="T34" fmla="*/ 886 w 2867"/>
              <a:gd name="T35" fmla="*/ 797 h 2867"/>
              <a:gd name="T36" fmla="*/ 1067 w 2867"/>
              <a:gd name="T37" fmla="*/ 978 h 2867"/>
              <a:gd name="T38" fmla="*/ 886 w 2867"/>
              <a:gd name="T39" fmla="*/ 1160 h 2867"/>
              <a:gd name="T40" fmla="*/ 704 w 2867"/>
              <a:gd name="T41" fmla="*/ 978 h 2867"/>
              <a:gd name="T42" fmla="*/ 704 w 2867"/>
              <a:gd name="T43" fmla="*/ 978 h 2867"/>
              <a:gd name="T44" fmla="*/ 704 w 2867"/>
              <a:gd name="T45" fmla="*/ 978 h 2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67" h="2867">
                <a:moveTo>
                  <a:pt x="1433" y="0"/>
                </a:moveTo>
                <a:cubicBezTo>
                  <a:pt x="643" y="0"/>
                  <a:pt x="0" y="643"/>
                  <a:pt x="0" y="1433"/>
                </a:cubicBezTo>
                <a:cubicBezTo>
                  <a:pt x="0" y="2224"/>
                  <a:pt x="643" y="2867"/>
                  <a:pt x="1433" y="2867"/>
                </a:cubicBezTo>
                <a:cubicBezTo>
                  <a:pt x="2224" y="2867"/>
                  <a:pt x="2867" y="2224"/>
                  <a:pt x="2867" y="1433"/>
                </a:cubicBezTo>
                <a:cubicBezTo>
                  <a:pt x="2867" y="643"/>
                  <a:pt x="2224" y="0"/>
                  <a:pt x="1433" y="0"/>
                </a:cubicBezTo>
                <a:close/>
                <a:moveTo>
                  <a:pt x="1433" y="2662"/>
                </a:moveTo>
                <a:cubicBezTo>
                  <a:pt x="756" y="2662"/>
                  <a:pt x="205" y="2111"/>
                  <a:pt x="205" y="1433"/>
                </a:cubicBezTo>
                <a:cubicBezTo>
                  <a:pt x="205" y="756"/>
                  <a:pt x="756" y="205"/>
                  <a:pt x="1433" y="205"/>
                </a:cubicBezTo>
                <a:cubicBezTo>
                  <a:pt x="2111" y="205"/>
                  <a:pt x="2662" y="756"/>
                  <a:pt x="2662" y="1433"/>
                </a:cubicBezTo>
                <a:cubicBezTo>
                  <a:pt x="2662" y="2111"/>
                  <a:pt x="2111" y="2662"/>
                  <a:pt x="1433" y="2662"/>
                </a:cubicBezTo>
                <a:close/>
                <a:moveTo>
                  <a:pt x="2336" y="2066"/>
                </a:moveTo>
                <a:cubicBezTo>
                  <a:pt x="523" y="2066"/>
                  <a:pt x="523" y="2066"/>
                  <a:pt x="523" y="2066"/>
                </a:cubicBezTo>
                <a:cubicBezTo>
                  <a:pt x="976" y="1432"/>
                  <a:pt x="976" y="1432"/>
                  <a:pt x="976" y="1432"/>
                </a:cubicBezTo>
                <a:cubicBezTo>
                  <a:pt x="1255" y="1810"/>
                  <a:pt x="1255" y="1810"/>
                  <a:pt x="1255" y="1810"/>
                </a:cubicBezTo>
                <a:cubicBezTo>
                  <a:pt x="1792" y="1069"/>
                  <a:pt x="1792" y="1069"/>
                  <a:pt x="1792" y="1069"/>
                </a:cubicBezTo>
                <a:lnTo>
                  <a:pt x="2336" y="2066"/>
                </a:lnTo>
                <a:close/>
                <a:moveTo>
                  <a:pt x="704" y="978"/>
                </a:moveTo>
                <a:cubicBezTo>
                  <a:pt x="704" y="878"/>
                  <a:pt x="786" y="797"/>
                  <a:pt x="886" y="797"/>
                </a:cubicBezTo>
                <a:cubicBezTo>
                  <a:pt x="986" y="797"/>
                  <a:pt x="1067" y="878"/>
                  <a:pt x="1067" y="978"/>
                </a:cubicBezTo>
                <a:cubicBezTo>
                  <a:pt x="1067" y="1079"/>
                  <a:pt x="986" y="1160"/>
                  <a:pt x="886" y="1160"/>
                </a:cubicBezTo>
                <a:cubicBezTo>
                  <a:pt x="786" y="1160"/>
                  <a:pt x="704" y="1079"/>
                  <a:pt x="704" y="978"/>
                </a:cubicBezTo>
                <a:close/>
                <a:moveTo>
                  <a:pt x="704" y="978"/>
                </a:moveTo>
                <a:cubicBezTo>
                  <a:pt x="704" y="978"/>
                  <a:pt x="704" y="978"/>
                  <a:pt x="704" y="978"/>
                </a:cubicBezTo>
              </a:path>
            </a:pathLst>
          </a:custGeom>
          <a:solidFill>
            <a:schemeClr val="bg1"/>
          </a:solidFill>
          <a:ln>
            <a:noFill/>
          </a:ln>
        </p:spPr>
        <p:txBody>
          <a:bodyPr vert="horz" wrap="square" lIns="91440" tIns="45720" rIns="91440" bIns="45720" numCol="1" anchor="t" anchorCtr="0" compatLnSpc="1"/>
          <a:lstStyle/>
          <a:p>
            <a:endParaRPr lang="zh-CN" altLang="en-US">
              <a:solidFill>
                <a:srgbClr val="000000"/>
              </a:solidFill>
            </a:endParaRPr>
          </a:p>
        </p:txBody>
      </p:sp>
      <p:sp>
        <p:nvSpPr>
          <p:cNvPr id="6"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Tree>
  </p:cSld>
  <p:clrMapOvr>
    <a:masterClrMapping/>
  </p:clrMapOvr>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8#仅标题">
    <p:spTree>
      <p:nvGrpSpPr>
        <p:cNvPr id="1" name=""/>
        <p:cNvGrpSpPr/>
        <p:nvPr/>
      </p:nvGrpSpPr>
      <p:grpSpPr>
        <a:xfrm>
          <a:off x="0" y="0"/>
          <a:ext cx="0" cy="0"/>
          <a:chOff x="0" y="0"/>
          <a:chExt cx="0" cy="0"/>
        </a:xfrm>
      </p:grpSpPr>
      <p:sp>
        <p:nvSpPr>
          <p:cNvPr id="10"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1"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2" name="Freeform 12"/>
          <p:cNvSpPr>
            <a:spLocks noEditPoints="1"/>
          </p:cNvSpPr>
          <p:nvPr userDrawn="1"/>
        </p:nvSpPr>
        <p:spPr bwMode="auto">
          <a:xfrm>
            <a:off x="479376" y="474075"/>
            <a:ext cx="508162" cy="508967"/>
          </a:xfrm>
          <a:custGeom>
            <a:avLst/>
            <a:gdLst>
              <a:gd name="T0" fmla="*/ 1433 w 2867"/>
              <a:gd name="T1" fmla="*/ 0 h 2867"/>
              <a:gd name="T2" fmla="*/ 0 w 2867"/>
              <a:gd name="T3" fmla="*/ 1433 h 2867"/>
              <a:gd name="T4" fmla="*/ 1433 w 2867"/>
              <a:gd name="T5" fmla="*/ 2867 h 2867"/>
              <a:gd name="T6" fmla="*/ 2867 w 2867"/>
              <a:gd name="T7" fmla="*/ 1433 h 2867"/>
              <a:gd name="T8" fmla="*/ 1433 w 2867"/>
              <a:gd name="T9" fmla="*/ 0 h 2867"/>
              <a:gd name="T10" fmla="*/ 1433 w 2867"/>
              <a:gd name="T11" fmla="*/ 2662 h 2867"/>
              <a:gd name="T12" fmla="*/ 205 w 2867"/>
              <a:gd name="T13" fmla="*/ 1433 h 2867"/>
              <a:gd name="T14" fmla="*/ 1433 w 2867"/>
              <a:gd name="T15" fmla="*/ 205 h 2867"/>
              <a:gd name="T16" fmla="*/ 2662 w 2867"/>
              <a:gd name="T17" fmla="*/ 1433 h 2867"/>
              <a:gd name="T18" fmla="*/ 1433 w 2867"/>
              <a:gd name="T19" fmla="*/ 2662 h 2867"/>
              <a:gd name="T20" fmla="*/ 2336 w 2867"/>
              <a:gd name="T21" fmla="*/ 2066 h 2867"/>
              <a:gd name="T22" fmla="*/ 523 w 2867"/>
              <a:gd name="T23" fmla="*/ 2066 h 2867"/>
              <a:gd name="T24" fmla="*/ 976 w 2867"/>
              <a:gd name="T25" fmla="*/ 1432 h 2867"/>
              <a:gd name="T26" fmla="*/ 1255 w 2867"/>
              <a:gd name="T27" fmla="*/ 1810 h 2867"/>
              <a:gd name="T28" fmla="*/ 1792 w 2867"/>
              <a:gd name="T29" fmla="*/ 1069 h 2867"/>
              <a:gd name="T30" fmla="*/ 2336 w 2867"/>
              <a:gd name="T31" fmla="*/ 2066 h 2867"/>
              <a:gd name="T32" fmla="*/ 704 w 2867"/>
              <a:gd name="T33" fmla="*/ 978 h 2867"/>
              <a:gd name="T34" fmla="*/ 886 w 2867"/>
              <a:gd name="T35" fmla="*/ 797 h 2867"/>
              <a:gd name="T36" fmla="*/ 1067 w 2867"/>
              <a:gd name="T37" fmla="*/ 978 h 2867"/>
              <a:gd name="T38" fmla="*/ 886 w 2867"/>
              <a:gd name="T39" fmla="*/ 1160 h 2867"/>
              <a:gd name="T40" fmla="*/ 704 w 2867"/>
              <a:gd name="T41" fmla="*/ 978 h 2867"/>
              <a:gd name="T42" fmla="*/ 704 w 2867"/>
              <a:gd name="T43" fmla="*/ 978 h 2867"/>
              <a:gd name="T44" fmla="*/ 704 w 2867"/>
              <a:gd name="T45" fmla="*/ 978 h 2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67" h="2867">
                <a:moveTo>
                  <a:pt x="1433" y="0"/>
                </a:moveTo>
                <a:cubicBezTo>
                  <a:pt x="643" y="0"/>
                  <a:pt x="0" y="643"/>
                  <a:pt x="0" y="1433"/>
                </a:cubicBezTo>
                <a:cubicBezTo>
                  <a:pt x="0" y="2224"/>
                  <a:pt x="643" y="2867"/>
                  <a:pt x="1433" y="2867"/>
                </a:cubicBezTo>
                <a:cubicBezTo>
                  <a:pt x="2224" y="2867"/>
                  <a:pt x="2867" y="2224"/>
                  <a:pt x="2867" y="1433"/>
                </a:cubicBezTo>
                <a:cubicBezTo>
                  <a:pt x="2867" y="643"/>
                  <a:pt x="2224" y="0"/>
                  <a:pt x="1433" y="0"/>
                </a:cubicBezTo>
                <a:close/>
                <a:moveTo>
                  <a:pt x="1433" y="2662"/>
                </a:moveTo>
                <a:cubicBezTo>
                  <a:pt x="756" y="2662"/>
                  <a:pt x="205" y="2111"/>
                  <a:pt x="205" y="1433"/>
                </a:cubicBezTo>
                <a:cubicBezTo>
                  <a:pt x="205" y="756"/>
                  <a:pt x="756" y="205"/>
                  <a:pt x="1433" y="205"/>
                </a:cubicBezTo>
                <a:cubicBezTo>
                  <a:pt x="2111" y="205"/>
                  <a:pt x="2662" y="756"/>
                  <a:pt x="2662" y="1433"/>
                </a:cubicBezTo>
                <a:cubicBezTo>
                  <a:pt x="2662" y="2111"/>
                  <a:pt x="2111" y="2662"/>
                  <a:pt x="1433" y="2662"/>
                </a:cubicBezTo>
                <a:close/>
                <a:moveTo>
                  <a:pt x="2336" y="2066"/>
                </a:moveTo>
                <a:cubicBezTo>
                  <a:pt x="523" y="2066"/>
                  <a:pt x="523" y="2066"/>
                  <a:pt x="523" y="2066"/>
                </a:cubicBezTo>
                <a:cubicBezTo>
                  <a:pt x="976" y="1432"/>
                  <a:pt x="976" y="1432"/>
                  <a:pt x="976" y="1432"/>
                </a:cubicBezTo>
                <a:cubicBezTo>
                  <a:pt x="1255" y="1810"/>
                  <a:pt x="1255" y="1810"/>
                  <a:pt x="1255" y="1810"/>
                </a:cubicBezTo>
                <a:cubicBezTo>
                  <a:pt x="1792" y="1069"/>
                  <a:pt x="1792" y="1069"/>
                  <a:pt x="1792" y="1069"/>
                </a:cubicBezTo>
                <a:lnTo>
                  <a:pt x="2336" y="2066"/>
                </a:lnTo>
                <a:close/>
                <a:moveTo>
                  <a:pt x="704" y="978"/>
                </a:moveTo>
                <a:cubicBezTo>
                  <a:pt x="704" y="878"/>
                  <a:pt x="786" y="797"/>
                  <a:pt x="886" y="797"/>
                </a:cubicBezTo>
                <a:cubicBezTo>
                  <a:pt x="986" y="797"/>
                  <a:pt x="1067" y="878"/>
                  <a:pt x="1067" y="978"/>
                </a:cubicBezTo>
                <a:cubicBezTo>
                  <a:pt x="1067" y="1079"/>
                  <a:pt x="986" y="1160"/>
                  <a:pt x="886" y="1160"/>
                </a:cubicBezTo>
                <a:cubicBezTo>
                  <a:pt x="786" y="1160"/>
                  <a:pt x="704" y="1079"/>
                  <a:pt x="704" y="978"/>
                </a:cubicBezTo>
                <a:close/>
                <a:moveTo>
                  <a:pt x="704" y="978"/>
                </a:moveTo>
                <a:cubicBezTo>
                  <a:pt x="704" y="978"/>
                  <a:pt x="704" y="978"/>
                  <a:pt x="704" y="978"/>
                </a:cubicBezTo>
              </a:path>
            </a:pathLst>
          </a:custGeom>
          <a:solidFill>
            <a:schemeClr val="bg1"/>
          </a:solidFill>
          <a:ln>
            <a:noFill/>
          </a:ln>
        </p:spPr>
        <p:txBody>
          <a:bodyPr vert="horz" wrap="square" lIns="91440" tIns="45720" rIns="91440" bIns="45720" numCol="1" anchor="t" anchorCtr="0" compatLnSpc="1"/>
          <a:lstStyle/>
          <a:p>
            <a:endParaRPr lang="zh-CN" altLang="en-US">
              <a:solidFill>
                <a:srgbClr val="000000"/>
              </a:solidFill>
            </a:endParaRPr>
          </a:p>
        </p:txBody>
      </p:sp>
      <p:sp>
        <p:nvSpPr>
          <p:cNvPr id="6"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Tree>
  </p:cSld>
  <p:clrMapOvr>
    <a:masterClrMapping/>
  </p:clrMapOvr>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8#仅标题">
    <p:spTree>
      <p:nvGrpSpPr>
        <p:cNvPr id="1" name=""/>
        <p:cNvGrpSpPr/>
        <p:nvPr/>
      </p:nvGrpSpPr>
      <p:grpSpPr>
        <a:xfrm>
          <a:off x="0" y="0"/>
          <a:ext cx="0" cy="0"/>
          <a:chOff x="0" y="0"/>
          <a:chExt cx="0" cy="0"/>
        </a:xfrm>
      </p:grpSpPr>
      <p:sp>
        <p:nvSpPr>
          <p:cNvPr id="10"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1"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2" name="Freeform 12"/>
          <p:cNvSpPr>
            <a:spLocks noEditPoints="1"/>
          </p:cNvSpPr>
          <p:nvPr userDrawn="1"/>
        </p:nvSpPr>
        <p:spPr bwMode="auto">
          <a:xfrm>
            <a:off x="479376" y="474075"/>
            <a:ext cx="508162" cy="508967"/>
          </a:xfrm>
          <a:custGeom>
            <a:avLst/>
            <a:gdLst>
              <a:gd name="T0" fmla="*/ 1433 w 2867"/>
              <a:gd name="T1" fmla="*/ 0 h 2867"/>
              <a:gd name="T2" fmla="*/ 0 w 2867"/>
              <a:gd name="T3" fmla="*/ 1433 h 2867"/>
              <a:gd name="T4" fmla="*/ 1433 w 2867"/>
              <a:gd name="T5" fmla="*/ 2867 h 2867"/>
              <a:gd name="T6" fmla="*/ 2867 w 2867"/>
              <a:gd name="T7" fmla="*/ 1433 h 2867"/>
              <a:gd name="T8" fmla="*/ 1433 w 2867"/>
              <a:gd name="T9" fmla="*/ 0 h 2867"/>
              <a:gd name="T10" fmla="*/ 1433 w 2867"/>
              <a:gd name="T11" fmla="*/ 2662 h 2867"/>
              <a:gd name="T12" fmla="*/ 205 w 2867"/>
              <a:gd name="T13" fmla="*/ 1433 h 2867"/>
              <a:gd name="T14" fmla="*/ 1433 w 2867"/>
              <a:gd name="T15" fmla="*/ 205 h 2867"/>
              <a:gd name="T16" fmla="*/ 2662 w 2867"/>
              <a:gd name="T17" fmla="*/ 1433 h 2867"/>
              <a:gd name="T18" fmla="*/ 1433 w 2867"/>
              <a:gd name="T19" fmla="*/ 2662 h 2867"/>
              <a:gd name="T20" fmla="*/ 2336 w 2867"/>
              <a:gd name="T21" fmla="*/ 2066 h 2867"/>
              <a:gd name="T22" fmla="*/ 523 w 2867"/>
              <a:gd name="T23" fmla="*/ 2066 h 2867"/>
              <a:gd name="T24" fmla="*/ 976 w 2867"/>
              <a:gd name="T25" fmla="*/ 1432 h 2867"/>
              <a:gd name="T26" fmla="*/ 1255 w 2867"/>
              <a:gd name="T27" fmla="*/ 1810 h 2867"/>
              <a:gd name="T28" fmla="*/ 1792 w 2867"/>
              <a:gd name="T29" fmla="*/ 1069 h 2867"/>
              <a:gd name="T30" fmla="*/ 2336 w 2867"/>
              <a:gd name="T31" fmla="*/ 2066 h 2867"/>
              <a:gd name="T32" fmla="*/ 704 w 2867"/>
              <a:gd name="T33" fmla="*/ 978 h 2867"/>
              <a:gd name="T34" fmla="*/ 886 w 2867"/>
              <a:gd name="T35" fmla="*/ 797 h 2867"/>
              <a:gd name="T36" fmla="*/ 1067 w 2867"/>
              <a:gd name="T37" fmla="*/ 978 h 2867"/>
              <a:gd name="T38" fmla="*/ 886 w 2867"/>
              <a:gd name="T39" fmla="*/ 1160 h 2867"/>
              <a:gd name="T40" fmla="*/ 704 w 2867"/>
              <a:gd name="T41" fmla="*/ 978 h 2867"/>
              <a:gd name="T42" fmla="*/ 704 w 2867"/>
              <a:gd name="T43" fmla="*/ 978 h 2867"/>
              <a:gd name="T44" fmla="*/ 704 w 2867"/>
              <a:gd name="T45" fmla="*/ 978 h 2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67" h="2867">
                <a:moveTo>
                  <a:pt x="1433" y="0"/>
                </a:moveTo>
                <a:cubicBezTo>
                  <a:pt x="643" y="0"/>
                  <a:pt x="0" y="643"/>
                  <a:pt x="0" y="1433"/>
                </a:cubicBezTo>
                <a:cubicBezTo>
                  <a:pt x="0" y="2224"/>
                  <a:pt x="643" y="2867"/>
                  <a:pt x="1433" y="2867"/>
                </a:cubicBezTo>
                <a:cubicBezTo>
                  <a:pt x="2224" y="2867"/>
                  <a:pt x="2867" y="2224"/>
                  <a:pt x="2867" y="1433"/>
                </a:cubicBezTo>
                <a:cubicBezTo>
                  <a:pt x="2867" y="643"/>
                  <a:pt x="2224" y="0"/>
                  <a:pt x="1433" y="0"/>
                </a:cubicBezTo>
                <a:close/>
                <a:moveTo>
                  <a:pt x="1433" y="2662"/>
                </a:moveTo>
                <a:cubicBezTo>
                  <a:pt x="756" y="2662"/>
                  <a:pt x="205" y="2111"/>
                  <a:pt x="205" y="1433"/>
                </a:cubicBezTo>
                <a:cubicBezTo>
                  <a:pt x="205" y="756"/>
                  <a:pt x="756" y="205"/>
                  <a:pt x="1433" y="205"/>
                </a:cubicBezTo>
                <a:cubicBezTo>
                  <a:pt x="2111" y="205"/>
                  <a:pt x="2662" y="756"/>
                  <a:pt x="2662" y="1433"/>
                </a:cubicBezTo>
                <a:cubicBezTo>
                  <a:pt x="2662" y="2111"/>
                  <a:pt x="2111" y="2662"/>
                  <a:pt x="1433" y="2662"/>
                </a:cubicBezTo>
                <a:close/>
                <a:moveTo>
                  <a:pt x="2336" y="2066"/>
                </a:moveTo>
                <a:cubicBezTo>
                  <a:pt x="523" y="2066"/>
                  <a:pt x="523" y="2066"/>
                  <a:pt x="523" y="2066"/>
                </a:cubicBezTo>
                <a:cubicBezTo>
                  <a:pt x="976" y="1432"/>
                  <a:pt x="976" y="1432"/>
                  <a:pt x="976" y="1432"/>
                </a:cubicBezTo>
                <a:cubicBezTo>
                  <a:pt x="1255" y="1810"/>
                  <a:pt x="1255" y="1810"/>
                  <a:pt x="1255" y="1810"/>
                </a:cubicBezTo>
                <a:cubicBezTo>
                  <a:pt x="1792" y="1069"/>
                  <a:pt x="1792" y="1069"/>
                  <a:pt x="1792" y="1069"/>
                </a:cubicBezTo>
                <a:lnTo>
                  <a:pt x="2336" y="2066"/>
                </a:lnTo>
                <a:close/>
                <a:moveTo>
                  <a:pt x="704" y="978"/>
                </a:moveTo>
                <a:cubicBezTo>
                  <a:pt x="704" y="878"/>
                  <a:pt x="786" y="797"/>
                  <a:pt x="886" y="797"/>
                </a:cubicBezTo>
                <a:cubicBezTo>
                  <a:pt x="986" y="797"/>
                  <a:pt x="1067" y="878"/>
                  <a:pt x="1067" y="978"/>
                </a:cubicBezTo>
                <a:cubicBezTo>
                  <a:pt x="1067" y="1079"/>
                  <a:pt x="986" y="1160"/>
                  <a:pt x="886" y="1160"/>
                </a:cubicBezTo>
                <a:cubicBezTo>
                  <a:pt x="786" y="1160"/>
                  <a:pt x="704" y="1079"/>
                  <a:pt x="704" y="978"/>
                </a:cubicBezTo>
                <a:close/>
                <a:moveTo>
                  <a:pt x="704" y="978"/>
                </a:moveTo>
                <a:cubicBezTo>
                  <a:pt x="704" y="978"/>
                  <a:pt x="704" y="978"/>
                  <a:pt x="704" y="978"/>
                </a:cubicBezTo>
              </a:path>
            </a:pathLst>
          </a:custGeom>
          <a:solidFill>
            <a:schemeClr val="bg1"/>
          </a:solidFill>
          <a:ln>
            <a:noFill/>
          </a:ln>
        </p:spPr>
        <p:txBody>
          <a:bodyPr vert="horz" wrap="square" lIns="91440" tIns="45720" rIns="91440" bIns="45720" numCol="1" anchor="t" anchorCtr="0" compatLnSpc="1"/>
          <a:lstStyle/>
          <a:p>
            <a:endParaRPr lang="zh-CN" altLang="en-US">
              <a:solidFill>
                <a:srgbClr val="000000"/>
              </a:solidFill>
            </a:endParaRPr>
          </a:p>
        </p:txBody>
      </p:sp>
      <p:sp>
        <p:nvSpPr>
          <p:cNvPr id="6"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Tree>
  </p:cSld>
  <p:clrMapOvr>
    <a:masterClrMapping/>
  </p:clrMapOvr>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5#目录">
    <p:spTree>
      <p:nvGrpSpPr>
        <p:cNvPr id="1" name=""/>
        <p:cNvGrpSpPr/>
        <p:nvPr/>
      </p:nvGrpSpPr>
      <p:grpSpPr>
        <a:xfrm>
          <a:off x="0" y="0"/>
          <a:ext cx="0" cy="0"/>
          <a:chOff x="0" y="0"/>
          <a:chExt cx="0" cy="0"/>
        </a:xfrm>
      </p:grpSpPr>
      <p:sp>
        <p:nvSpPr>
          <p:cNvPr id="8" name="文本占位符 6"/>
          <p:cNvSpPr>
            <a:spLocks noGrp="1"/>
          </p:cNvSpPr>
          <p:nvPr>
            <p:ph type="body" sz="quarter" idx="10" hasCustomPrompt="1"/>
          </p:nvPr>
        </p:nvSpPr>
        <p:spPr>
          <a:xfrm>
            <a:off x="912283" y="1233487"/>
            <a:ext cx="10558800" cy="4680000"/>
          </a:xfrm>
        </p:spPr>
        <p:txBody>
          <a:bodyPr/>
          <a:lstStyle>
            <a:lvl1pPr marL="457200" marR="0" indent="-457200" algn="just" defTabSz="802005" rtl="0" eaLnBrk="1" fontAlgn="base" latinLnBrk="0" hangingPunct="1">
              <a:lnSpc>
                <a:spcPct val="140000"/>
              </a:lnSpc>
              <a:spcBef>
                <a:spcPct val="30000"/>
              </a:spcBef>
              <a:spcAft>
                <a:spcPct val="0"/>
              </a:spcAft>
              <a:buClr>
                <a:schemeClr val="tx1"/>
              </a:buClr>
              <a:buSzPct val="100000"/>
              <a:buFont typeface="+mj-lt"/>
              <a:buAutoNum type="arabicPeriod"/>
              <a:defRPr>
                <a:latin typeface="+mn-ea"/>
                <a:ea typeface="+mn-ea"/>
                <a:cs typeface="Arial" panose="020B0604020202020204" pitchFamily="34" charset="0"/>
              </a:defRPr>
            </a:lvl1pPr>
            <a:lvl2pPr>
              <a:buFont typeface="Wingdings" panose="05000000000000000000" pitchFamily="2" charset="2"/>
              <a:buChar char="p"/>
              <a:defRPr/>
            </a:lvl2pPr>
            <a:lvl3pPr>
              <a:defRPr/>
            </a:lvl3pPr>
            <a:lvl5pPr>
              <a:buNone/>
              <a:defRPr/>
            </a:lvl5pPr>
          </a:lstStyle>
          <a:p>
            <a:pPr marL="457200" indent="-457200">
              <a:buSzPct val="100000"/>
              <a:buFont typeface="+mj-lt"/>
              <a:buAutoNum type="arabicPeriod"/>
            </a:pPr>
            <a:r>
              <a:rPr lang="zh-CN" altLang="en-US" dirty="0"/>
              <a:t>一级目录一</a:t>
            </a:r>
            <a:endParaRPr lang="en-US" altLang="zh-CN" dirty="0"/>
          </a:p>
          <a:p>
            <a:pPr marL="457200" indent="-457200">
              <a:buSzPct val="100000"/>
              <a:buFont typeface="+mj-lt"/>
              <a:buAutoNum type="arabicPeriod"/>
            </a:pPr>
            <a:r>
              <a:rPr lang="zh-CN" altLang="en-US" dirty="0"/>
              <a:t>一级目录二</a:t>
            </a:r>
            <a:endParaRPr lang="en-US" altLang="zh-CN" dirty="0"/>
          </a:p>
          <a:p>
            <a:pPr marL="457200" indent="-457200">
              <a:buSzPct val="100000"/>
              <a:buFont typeface="+mj-lt"/>
              <a:buAutoNum type="arabicPeriod"/>
            </a:pPr>
            <a:r>
              <a:rPr lang="zh-CN" altLang="en-US" dirty="0"/>
              <a:t>一级目录三</a:t>
            </a:r>
            <a:endParaRPr lang="en-US" altLang="zh-CN" dirty="0"/>
          </a:p>
          <a:p>
            <a:pPr marL="457200" indent="-457200">
              <a:buSzPct val="100000"/>
              <a:buFont typeface="+mj-lt"/>
              <a:buAutoNum type="arabicPeriod"/>
            </a:pPr>
            <a:r>
              <a:rPr lang="zh-CN" altLang="en-US" dirty="0"/>
              <a:t>一级目录四</a:t>
            </a:r>
            <a:endParaRPr lang="en-US" altLang="zh-CN" dirty="0"/>
          </a:p>
          <a:p>
            <a:endParaRPr lang="zh-CN" altLang="en-US" dirty="0"/>
          </a:p>
        </p:txBody>
      </p:sp>
      <p:sp>
        <p:nvSpPr>
          <p:cNvPr id="6" name="TextBox 10"/>
          <p:cNvSpPr txBox="1"/>
          <p:nvPr userDrawn="1"/>
        </p:nvSpPr>
        <p:spPr bwMode="auto">
          <a:xfrm>
            <a:off x="1595500" y="408779"/>
            <a:ext cx="1665402" cy="639559"/>
          </a:xfrm>
          <a:prstGeom prst="rect">
            <a:avLst/>
          </a:prstGeom>
          <a:noFill/>
          <a:ln w="9525">
            <a:noFill/>
            <a:miter lim="800000"/>
          </a:ln>
        </p:spPr>
        <p:txBody>
          <a:bodyPr wrap="square" lIns="99980" tIns="49987" rIns="99980" bIns="49987" rtlCol="0">
            <a:spAutoFit/>
          </a:bodyPr>
          <a:lstStyle/>
          <a:p>
            <a:pPr defTabSz="1001395" eaLnBrk="0" hangingPunct="0"/>
            <a:r>
              <a:rPr lang="zh-CN" altLang="en-US" sz="3500" b="1" dirty="0" smtClean="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rPr>
              <a:t>目录</a:t>
            </a:r>
            <a:endParaRPr lang="zh-CN" altLang="en-US" sz="3500" b="1" dirty="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7"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9"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10" name="组合 9"/>
          <p:cNvGrpSpPr/>
          <p:nvPr userDrawn="1"/>
        </p:nvGrpSpPr>
        <p:grpSpPr>
          <a:xfrm>
            <a:off x="587388" y="515379"/>
            <a:ext cx="358335" cy="426359"/>
            <a:chOff x="3295650" y="230188"/>
            <a:chExt cx="936625" cy="1114426"/>
          </a:xfrm>
          <a:solidFill>
            <a:schemeClr val="bg1"/>
          </a:solidFill>
        </p:grpSpPr>
        <p:sp>
          <p:nvSpPr>
            <p:cNvPr id="11" name="Rectangle 16"/>
            <p:cNvSpPr>
              <a:spLocks noChangeArrowheads="1"/>
            </p:cNvSpPr>
            <p:nvPr/>
          </p:nvSpPr>
          <p:spPr bwMode="auto">
            <a:xfrm>
              <a:off x="3959225" y="876301"/>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3" name="Rectangle 17"/>
            <p:cNvSpPr>
              <a:spLocks noChangeArrowheads="1"/>
            </p:cNvSpPr>
            <p:nvPr/>
          </p:nvSpPr>
          <p:spPr bwMode="auto">
            <a:xfrm>
              <a:off x="3959225" y="777876"/>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4" name="Rectangle 18"/>
            <p:cNvSpPr>
              <a:spLocks noChangeArrowheads="1"/>
            </p:cNvSpPr>
            <p:nvPr/>
          </p:nvSpPr>
          <p:spPr bwMode="auto">
            <a:xfrm>
              <a:off x="3959225" y="677863"/>
              <a:ext cx="182563"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5" name="Rectangle 19"/>
            <p:cNvSpPr>
              <a:spLocks noChangeArrowheads="1"/>
            </p:cNvSpPr>
            <p:nvPr/>
          </p:nvSpPr>
          <p:spPr bwMode="auto">
            <a:xfrm>
              <a:off x="3959225" y="582613"/>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6" name="Rectangle 20"/>
            <p:cNvSpPr>
              <a:spLocks noChangeArrowheads="1"/>
            </p:cNvSpPr>
            <p:nvPr/>
          </p:nvSpPr>
          <p:spPr bwMode="auto">
            <a:xfrm>
              <a:off x="3676650" y="1101726"/>
              <a:ext cx="469900"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7" name="Rectangle 21"/>
            <p:cNvSpPr>
              <a:spLocks noChangeArrowheads="1"/>
            </p:cNvSpPr>
            <p:nvPr/>
          </p:nvSpPr>
          <p:spPr bwMode="auto">
            <a:xfrm>
              <a:off x="3676650" y="1198563"/>
              <a:ext cx="469900"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8" name="Freeform 22"/>
            <p:cNvSpPr/>
            <p:nvPr/>
          </p:nvSpPr>
          <p:spPr bwMode="auto">
            <a:xfrm>
              <a:off x="3590925" y="482601"/>
              <a:ext cx="641350" cy="862013"/>
            </a:xfrm>
            <a:custGeom>
              <a:avLst/>
              <a:gdLst>
                <a:gd name="T0" fmla="*/ 229 w 404"/>
                <a:gd name="T1" fmla="*/ 0 h 543"/>
                <a:gd name="T2" fmla="*/ 229 w 404"/>
                <a:gd name="T3" fmla="*/ 30 h 543"/>
                <a:gd name="T4" fmla="*/ 373 w 404"/>
                <a:gd name="T5" fmla="*/ 30 h 543"/>
                <a:gd name="T6" fmla="*/ 373 w 404"/>
                <a:gd name="T7" fmla="*/ 513 h 543"/>
                <a:gd name="T8" fmla="*/ 33 w 404"/>
                <a:gd name="T9" fmla="*/ 513 h 543"/>
                <a:gd name="T10" fmla="*/ 31 w 404"/>
                <a:gd name="T11" fmla="*/ 387 h 543"/>
                <a:gd name="T12" fmla="*/ 0 w 404"/>
                <a:gd name="T13" fmla="*/ 387 h 543"/>
                <a:gd name="T14" fmla="*/ 0 w 404"/>
                <a:gd name="T15" fmla="*/ 543 h 543"/>
                <a:gd name="T16" fmla="*/ 404 w 404"/>
                <a:gd name="T17" fmla="*/ 543 h 543"/>
                <a:gd name="T18" fmla="*/ 404 w 404"/>
                <a:gd name="T19" fmla="*/ 0 h 543"/>
                <a:gd name="T20" fmla="*/ 229 w 404"/>
                <a:gd name="T21" fmla="*/ 0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4" h="543">
                  <a:moveTo>
                    <a:pt x="229" y="0"/>
                  </a:moveTo>
                  <a:lnTo>
                    <a:pt x="229" y="30"/>
                  </a:lnTo>
                  <a:lnTo>
                    <a:pt x="373" y="30"/>
                  </a:lnTo>
                  <a:lnTo>
                    <a:pt x="373" y="513"/>
                  </a:lnTo>
                  <a:lnTo>
                    <a:pt x="33" y="513"/>
                  </a:lnTo>
                  <a:lnTo>
                    <a:pt x="31" y="387"/>
                  </a:lnTo>
                  <a:lnTo>
                    <a:pt x="0" y="387"/>
                  </a:lnTo>
                  <a:lnTo>
                    <a:pt x="0" y="543"/>
                  </a:lnTo>
                  <a:lnTo>
                    <a:pt x="404" y="543"/>
                  </a:lnTo>
                  <a:lnTo>
                    <a:pt x="404" y="0"/>
                  </a:lnTo>
                  <a:lnTo>
                    <a:pt x="229"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9" name="Rectangle 23"/>
            <p:cNvSpPr>
              <a:spLocks noChangeArrowheads="1"/>
            </p:cNvSpPr>
            <p:nvPr/>
          </p:nvSpPr>
          <p:spPr bwMode="auto">
            <a:xfrm>
              <a:off x="3959225" y="989013"/>
              <a:ext cx="182563"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0" name="Freeform 24"/>
            <p:cNvSpPr>
              <a:spLocks noEditPoints="1"/>
            </p:cNvSpPr>
            <p:nvPr/>
          </p:nvSpPr>
          <p:spPr bwMode="auto">
            <a:xfrm>
              <a:off x="3295650" y="230188"/>
              <a:ext cx="639763" cy="852488"/>
            </a:xfrm>
            <a:custGeom>
              <a:avLst/>
              <a:gdLst>
                <a:gd name="T0" fmla="*/ 403 w 403"/>
                <a:gd name="T1" fmla="*/ 0 h 537"/>
                <a:gd name="T2" fmla="*/ 0 w 403"/>
                <a:gd name="T3" fmla="*/ 0 h 537"/>
                <a:gd name="T4" fmla="*/ 0 w 403"/>
                <a:gd name="T5" fmla="*/ 447 h 537"/>
                <a:gd name="T6" fmla="*/ 92 w 403"/>
                <a:gd name="T7" fmla="*/ 537 h 537"/>
                <a:gd name="T8" fmla="*/ 403 w 403"/>
                <a:gd name="T9" fmla="*/ 537 h 537"/>
                <a:gd name="T10" fmla="*/ 403 w 403"/>
                <a:gd name="T11" fmla="*/ 0 h 537"/>
                <a:gd name="T12" fmla="*/ 373 w 403"/>
                <a:gd name="T13" fmla="*/ 508 h 537"/>
                <a:gd name="T14" fmla="*/ 108 w 403"/>
                <a:gd name="T15" fmla="*/ 508 h 537"/>
                <a:gd name="T16" fmla="*/ 108 w 403"/>
                <a:gd name="T17" fmla="*/ 433 h 537"/>
                <a:gd name="T18" fmla="*/ 30 w 403"/>
                <a:gd name="T19" fmla="*/ 433 h 537"/>
                <a:gd name="T20" fmla="*/ 30 w 403"/>
                <a:gd name="T21" fmla="*/ 31 h 537"/>
                <a:gd name="T22" fmla="*/ 373 w 403"/>
                <a:gd name="T23" fmla="*/ 31 h 537"/>
                <a:gd name="T24" fmla="*/ 373 w 403"/>
                <a:gd name="T25" fmla="*/ 508 h 5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3" h="537">
                  <a:moveTo>
                    <a:pt x="403" y="0"/>
                  </a:moveTo>
                  <a:lnTo>
                    <a:pt x="0" y="0"/>
                  </a:lnTo>
                  <a:lnTo>
                    <a:pt x="0" y="447"/>
                  </a:lnTo>
                  <a:lnTo>
                    <a:pt x="92" y="537"/>
                  </a:lnTo>
                  <a:lnTo>
                    <a:pt x="403" y="537"/>
                  </a:lnTo>
                  <a:lnTo>
                    <a:pt x="403" y="0"/>
                  </a:lnTo>
                  <a:close/>
                  <a:moveTo>
                    <a:pt x="373" y="508"/>
                  </a:moveTo>
                  <a:lnTo>
                    <a:pt x="108" y="508"/>
                  </a:lnTo>
                  <a:lnTo>
                    <a:pt x="108" y="433"/>
                  </a:lnTo>
                  <a:lnTo>
                    <a:pt x="30" y="433"/>
                  </a:lnTo>
                  <a:lnTo>
                    <a:pt x="30" y="31"/>
                  </a:lnTo>
                  <a:lnTo>
                    <a:pt x="373" y="31"/>
                  </a:lnTo>
                  <a:lnTo>
                    <a:pt x="373" y="50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1" name="Rectangle 25"/>
            <p:cNvSpPr>
              <a:spLocks noChangeArrowheads="1"/>
            </p:cNvSpPr>
            <p:nvPr/>
          </p:nvSpPr>
          <p:spPr bwMode="auto">
            <a:xfrm>
              <a:off x="3441700" y="376238"/>
              <a:ext cx="176213" cy="3238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2" name="Rectangle 26"/>
            <p:cNvSpPr>
              <a:spLocks noChangeArrowheads="1"/>
            </p:cNvSpPr>
            <p:nvPr/>
          </p:nvSpPr>
          <p:spPr bwMode="auto">
            <a:xfrm>
              <a:off x="3411538" y="755651"/>
              <a:ext cx="438150" cy="460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3" name="Rectangle 27"/>
            <p:cNvSpPr>
              <a:spLocks noChangeArrowheads="1"/>
            </p:cNvSpPr>
            <p:nvPr/>
          </p:nvSpPr>
          <p:spPr bwMode="auto">
            <a:xfrm>
              <a:off x="3670300" y="565151"/>
              <a:ext cx="179388"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4" name="Rectangle 28"/>
            <p:cNvSpPr>
              <a:spLocks noChangeArrowheads="1"/>
            </p:cNvSpPr>
            <p:nvPr/>
          </p:nvSpPr>
          <p:spPr bwMode="auto">
            <a:xfrm>
              <a:off x="3670300" y="658813"/>
              <a:ext cx="179388" cy="412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5" name="Rectangle 29"/>
            <p:cNvSpPr>
              <a:spLocks noChangeArrowheads="1"/>
            </p:cNvSpPr>
            <p:nvPr/>
          </p:nvSpPr>
          <p:spPr bwMode="auto">
            <a:xfrm>
              <a:off x="3670300" y="471488"/>
              <a:ext cx="179388"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6" name="Rectangle 30"/>
            <p:cNvSpPr>
              <a:spLocks noChangeArrowheads="1"/>
            </p:cNvSpPr>
            <p:nvPr/>
          </p:nvSpPr>
          <p:spPr bwMode="auto">
            <a:xfrm>
              <a:off x="3670300" y="376238"/>
              <a:ext cx="179388" cy="412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7" name="Rectangle 31"/>
            <p:cNvSpPr>
              <a:spLocks noChangeArrowheads="1"/>
            </p:cNvSpPr>
            <p:nvPr/>
          </p:nvSpPr>
          <p:spPr bwMode="auto">
            <a:xfrm>
              <a:off x="3411538" y="842963"/>
              <a:ext cx="438150"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29" name="Freeform 6"/>
          <p:cNvSpPr/>
          <p:nvPr userDrawn="1"/>
        </p:nvSpPr>
        <p:spPr bwMode="auto">
          <a:xfrm>
            <a:off x="3213039" y="296368"/>
            <a:ext cx="8978961" cy="864888"/>
          </a:xfrm>
          <a:custGeom>
            <a:avLst/>
            <a:gdLst>
              <a:gd name="T0" fmla="*/ 6409 w 6533"/>
              <a:gd name="T1" fmla="*/ 0 h 617"/>
              <a:gd name="T2" fmla="*/ 0 w 6533"/>
              <a:gd name="T3" fmla="*/ 0 h 617"/>
              <a:gd name="T4" fmla="*/ 126 w 6533"/>
              <a:gd name="T5" fmla="*/ 310 h 617"/>
              <a:gd name="T6" fmla="*/ 0 w 6533"/>
              <a:gd name="T7" fmla="*/ 617 h 617"/>
              <a:gd name="T8" fmla="*/ 6409 w 6533"/>
              <a:gd name="T9" fmla="*/ 617 h 617"/>
              <a:gd name="T10" fmla="*/ 6533 w 6533"/>
              <a:gd name="T11" fmla="*/ 310 h 617"/>
              <a:gd name="T12" fmla="*/ 6409 w 6533"/>
              <a:gd name="T13" fmla="*/ 0 h 617"/>
              <a:gd name="connsiteX0" fmla="*/ 9810 w 9810"/>
              <a:gd name="connsiteY0" fmla="*/ 0 h 10000"/>
              <a:gd name="connsiteX1" fmla="*/ 0 w 9810"/>
              <a:gd name="connsiteY1" fmla="*/ 0 h 10000"/>
              <a:gd name="connsiteX2" fmla="*/ 193 w 9810"/>
              <a:gd name="connsiteY2" fmla="*/ 5024 h 10000"/>
              <a:gd name="connsiteX3" fmla="*/ 0 w 9810"/>
              <a:gd name="connsiteY3" fmla="*/ 10000 h 10000"/>
              <a:gd name="connsiteX4" fmla="*/ 9810 w 9810"/>
              <a:gd name="connsiteY4" fmla="*/ 10000 h 10000"/>
              <a:gd name="connsiteX5" fmla="*/ 7589 w 9810"/>
              <a:gd name="connsiteY5" fmla="*/ 5574 h 10000"/>
              <a:gd name="connsiteX6" fmla="*/ 9810 w 9810"/>
              <a:gd name="connsiteY6" fmla="*/ 0 h 10000"/>
              <a:gd name="connsiteX0-1" fmla="*/ 7021 w 10000"/>
              <a:gd name="connsiteY0-2" fmla="*/ 0 h 10000"/>
              <a:gd name="connsiteX1-3" fmla="*/ 0 w 10000"/>
              <a:gd name="connsiteY1-4" fmla="*/ 0 h 10000"/>
              <a:gd name="connsiteX2-5" fmla="*/ 197 w 10000"/>
              <a:gd name="connsiteY2-6" fmla="*/ 5024 h 10000"/>
              <a:gd name="connsiteX3-7" fmla="*/ 0 w 10000"/>
              <a:gd name="connsiteY3-8" fmla="*/ 10000 h 10000"/>
              <a:gd name="connsiteX4-9" fmla="*/ 10000 w 10000"/>
              <a:gd name="connsiteY4-10" fmla="*/ 10000 h 10000"/>
              <a:gd name="connsiteX5-11" fmla="*/ 7736 w 10000"/>
              <a:gd name="connsiteY5-12" fmla="*/ 5574 h 10000"/>
              <a:gd name="connsiteX6-13" fmla="*/ 7021 w 10000"/>
              <a:gd name="connsiteY6-14" fmla="*/ 0 h 10000"/>
              <a:gd name="connsiteX0-15" fmla="*/ 7021 w 7736"/>
              <a:gd name="connsiteY0-16" fmla="*/ 0 h 10038"/>
              <a:gd name="connsiteX1-17" fmla="*/ 0 w 7736"/>
              <a:gd name="connsiteY1-18" fmla="*/ 0 h 10038"/>
              <a:gd name="connsiteX2-19" fmla="*/ 197 w 7736"/>
              <a:gd name="connsiteY2-20" fmla="*/ 5024 h 10038"/>
              <a:gd name="connsiteX3-21" fmla="*/ 0 w 7736"/>
              <a:gd name="connsiteY3-22" fmla="*/ 10000 h 10038"/>
              <a:gd name="connsiteX4-23" fmla="*/ 7017 w 7736"/>
              <a:gd name="connsiteY4-24" fmla="*/ 10038 h 10038"/>
              <a:gd name="connsiteX5-25" fmla="*/ 7736 w 7736"/>
              <a:gd name="connsiteY5-26" fmla="*/ 5574 h 10038"/>
              <a:gd name="connsiteX6-27" fmla="*/ 7021 w 7736"/>
              <a:gd name="connsiteY6-28" fmla="*/ 0 h 10038"/>
              <a:gd name="connsiteX0-29" fmla="*/ 9076 w 9316"/>
              <a:gd name="connsiteY0-30" fmla="*/ 0 h 10000"/>
              <a:gd name="connsiteX1-31" fmla="*/ 0 w 9316"/>
              <a:gd name="connsiteY1-32" fmla="*/ 0 h 10000"/>
              <a:gd name="connsiteX2-33" fmla="*/ 255 w 9316"/>
              <a:gd name="connsiteY2-34" fmla="*/ 5005 h 10000"/>
              <a:gd name="connsiteX3-35" fmla="*/ 0 w 9316"/>
              <a:gd name="connsiteY3-36" fmla="*/ 9962 h 10000"/>
              <a:gd name="connsiteX4-37" fmla="*/ 9071 w 9316"/>
              <a:gd name="connsiteY4-38" fmla="*/ 10000 h 10000"/>
              <a:gd name="connsiteX5-39" fmla="*/ 9316 w 9316"/>
              <a:gd name="connsiteY5-40" fmla="*/ 5668 h 10000"/>
              <a:gd name="connsiteX6-41" fmla="*/ 9076 w 9316"/>
              <a:gd name="connsiteY6-42" fmla="*/ 0 h 10000"/>
              <a:gd name="connsiteX0-43" fmla="*/ 9742 w 10000"/>
              <a:gd name="connsiteY0-44" fmla="*/ 0 h 10000"/>
              <a:gd name="connsiteX1-45" fmla="*/ 0 w 10000"/>
              <a:gd name="connsiteY1-46" fmla="*/ 0 h 10000"/>
              <a:gd name="connsiteX2-47" fmla="*/ 274 w 10000"/>
              <a:gd name="connsiteY2-48" fmla="*/ 5005 h 10000"/>
              <a:gd name="connsiteX3-49" fmla="*/ 0 w 10000"/>
              <a:gd name="connsiteY3-50" fmla="*/ 9962 h 10000"/>
              <a:gd name="connsiteX4-51" fmla="*/ 9737 w 10000"/>
              <a:gd name="connsiteY4-52" fmla="*/ 10000 h 10000"/>
              <a:gd name="connsiteX5-53" fmla="*/ 10000 w 10000"/>
              <a:gd name="connsiteY5-54" fmla="*/ 5668 h 10000"/>
              <a:gd name="connsiteX6-55" fmla="*/ 9742 w 10000"/>
              <a:gd name="connsiteY6-56" fmla="*/ 0 h 10000"/>
              <a:gd name="connsiteX0-57" fmla="*/ 9742 w 9877"/>
              <a:gd name="connsiteY0-58" fmla="*/ 0 h 10000"/>
              <a:gd name="connsiteX1-59" fmla="*/ 0 w 9877"/>
              <a:gd name="connsiteY1-60" fmla="*/ 0 h 10000"/>
              <a:gd name="connsiteX2-61" fmla="*/ 274 w 9877"/>
              <a:gd name="connsiteY2-62" fmla="*/ 5005 h 10000"/>
              <a:gd name="connsiteX3-63" fmla="*/ 0 w 9877"/>
              <a:gd name="connsiteY3-64" fmla="*/ 9962 h 10000"/>
              <a:gd name="connsiteX4-65" fmla="*/ 9737 w 9877"/>
              <a:gd name="connsiteY4-66" fmla="*/ 10000 h 10000"/>
              <a:gd name="connsiteX5-67" fmla="*/ 9738 w 9877"/>
              <a:gd name="connsiteY5-68" fmla="*/ 5783 h 10000"/>
              <a:gd name="connsiteX6-69" fmla="*/ 9742 w 9877"/>
              <a:gd name="connsiteY6-70" fmla="*/ 0 h 10000"/>
              <a:gd name="connsiteX0-71" fmla="*/ 9863 w 9991"/>
              <a:gd name="connsiteY0-72" fmla="*/ 0 h 10000"/>
              <a:gd name="connsiteX1-73" fmla="*/ 0 w 9991"/>
              <a:gd name="connsiteY1-74" fmla="*/ 0 h 10000"/>
              <a:gd name="connsiteX2-75" fmla="*/ 277 w 9991"/>
              <a:gd name="connsiteY2-76" fmla="*/ 5005 h 10000"/>
              <a:gd name="connsiteX3-77" fmla="*/ 0 w 9991"/>
              <a:gd name="connsiteY3-78" fmla="*/ 9962 h 10000"/>
              <a:gd name="connsiteX4-79" fmla="*/ 9858 w 9991"/>
              <a:gd name="connsiteY4-80" fmla="*/ 10000 h 10000"/>
              <a:gd name="connsiteX5-81" fmla="*/ 9817 w 9991"/>
              <a:gd name="connsiteY5-82" fmla="*/ 5783 h 10000"/>
              <a:gd name="connsiteX6-83" fmla="*/ 9863 w 9991"/>
              <a:gd name="connsiteY6-84" fmla="*/ 0 h 10000"/>
              <a:gd name="connsiteX0-85" fmla="*/ 9872 w 10014"/>
              <a:gd name="connsiteY0-86" fmla="*/ 0 h 10000"/>
              <a:gd name="connsiteX1-87" fmla="*/ 0 w 10014"/>
              <a:gd name="connsiteY1-88" fmla="*/ 0 h 10000"/>
              <a:gd name="connsiteX2-89" fmla="*/ 277 w 10014"/>
              <a:gd name="connsiteY2-90" fmla="*/ 5005 h 10000"/>
              <a:gd name="connsiteX3-91" fmla="*/ 0 w 10014"/>
              <a:gd name="connsiteY3-92" fmla="*/ 9962 h 10000"/>
              <a:gd name="connsiteX4-93" fmla="*/ 9867 w 10014"/>
              <a:gd name="connsiteY4-94" fmla="*/ 10000 h 10000"/>
              <a:gd name="connsiteX5-95" fmla="*/ 9890 w 10014"/>
              <a:gd name="connsiteY5-96" fmla="*/ 5745 h 10000"/>
              <a:gd name="connsiteX6-97" fmla="*/ 9872 w 10014"/>
              <a:gd name="connsiteY6-98" fmla="*/ 0 h 10000"/>
              <a:gd name="connsiteX0-99" fmla="*/ 9872 w 10030"/>
              <a:gd name="connsiteY0-100" fmla="*/ 0 h 10000"/>
              <a:gd name="connsiteX1-101" fmla="*/ 0 w 10030"/>
              <a:gd name="connsiteY1-102" fmla="*/ 0 h 10000"/>
              <a:gd name="connsiteX2-103" fmla="*/ 277 w 10030"/>
              <a:gd name="connsiteY2-104" fmla="*/ 5005 h 10000"/>
              <a:gd name="connsiteX3-105" fmla="*/ 0 w 10030"/>
              <a:gd name="connsiteY3-106" fmla="*/ 9962 h 10000"/>
              <a:gd name="connsiteX4-107" fmla="*/ 9867 w 10030"/>
              <a:gd name="connsiteY4-108" fmla="*/ 10000 h 10000"/>
              <a:gd name="connsiteX5-109" fmla="*/ 9890 w 10030"/>
              <a:gd name="connsiteY5-110" fmla="*/ 5745 h 10000"/>
              <a:gd name="connsiteX6-111" fmla="*/ 9872 w 10030"/>
              <a:gd name="connsiteY6-112" fmla="*/ 0 h 10000"/>
              <a:gd name="connsiteX0-113" fmla="*/ 9872 w 9921"/>
              <a:gd name="connsiteY0-114" fmla="*/ 0 h 10000"/>
              <a:gd name="connsiteX1-115" fmla="*/ 0 w 9921"/>
              <a:gd name="connsiteY1-116" fmla="*/ 0 h 10000"/>
              <a:gd name="connsiteX2-117" fmla="*/ 277 w 9921"/>
              <a:gd name="connsiteY2-118" fmla="*/ 5005 h 10000"/>
              <a:gd name="connsiteX3-119" fmla="*/ 0 w 9921"/>
              <a:gd name="connsiteY3-120" fmla="*/ 9962 h 10000"/>
              <a:gd name="connsiteX4-121" fmla="*/ 9867 w 9921"/>
              <a:gd name="connsiteY4-122" fmla="*/ 10000 h 10000"/>
              <a:gd name="connsiteX5-123" fmla="*/ 9890 w 9921"/>
              <a:gd name="connsiteY5-124" fmla="*/ 5745 h 10000"/>
              <a:gd name="connsiteX6-125" fmla="*/ 9872 w 9921"/>
              <a:gd name="connsiteY6-126" fmla="*/ 0 h 10000"/>
              <a:gd name="connsiteX0-127" fmla="*/ 9951 w 9974"/>
              <a:gd name="connsiteY0-128" fmla="*/ 0 h 10000"/>
              <a:gd name="connsiteX1-129" fmla="*/ 0 w 9974"/>
              <a:gd name="connsiteY1-130" fmla="*/ 0 h 10000"/>
              <a:gd name="connsiteX2-131" fmla="*/ 279 w 9974"/>
              <a:gd name="connsiteY2-132" fmla="*/ 5005 h 10000"/>
              <a:gd name="connsiteX3-133" fmla="*/ 0 w 9974"/>
              <a:gd name="connsiteY3-134" fmla="*/ 9962 h 10000"/>
              <a:gd name="connsiteX4-135" fmla="*/ 9946 w 9974"/>
              <a:gd name="connsiteY4-136" fmla="*/ 10000 h 10000"/>
              <a:gd name="connsiteX5-137" fmla="*/ 9969 w 9974"/>
              <a:gd name="connsiteY5-138" fmla="*/ 5745 h 10000"/>
              <a:gd name="connsiteX6-139" fmla="*/ 9951 w 9974"/>
              <a:gd name="connsiteY6-140" fmla="*/ 0 h 10000"/>
              <a:gd name="connsiteX0-141" fmla="*/ 9977 w 10001"/>
              <a:gd name="connsiteY0-142" fmla="*/ 0 h 10000"/>
              <a:gd name="connsiteX1-143" fmla="*/ 0 w 10001"/>
              <a:gd name="connsiteY1-144" fmla="*/ 0 h 10000"/>
              <a:gd name="connsiteX2-145" fmla="*/ 280 w 10001"/>
              <a:gd name="connsiteY2-146" fmla="*/ 5005 h 10000"/>
              <a:gd name="connsiteX3-147" fmla="*/ 0 w 10001"/>
              <a:gd name="connsiteY3-148" fmla="*/ 9962 h 10000"/>
              <a:gd name="connsiteX4-149" fmla="*/ 9972 w 10001"/>
              <a:gd name="connsiteY4-150" fmla="*/ 10000 h 10000"/>
              <a:gd name="connsiteX5-151" fmla="*/ 9995 w 10001"/>
              <a:gd name="connsiteY5-152" fmla="*/ 5745 h 10000"/>
              <a:gd name="connsiteX6-153" fmla="*/ 9977 w 10001"/>
              <a:gd name="connsiteY6-154" fmla="*/ 0 h 10000"/>
              <a:gd name="connsiteX0-155" fmla="*/ 9977 w 10001"/>
              <a:gd name="connsiteY0-156" fmla="*/ 0 h 10000"/>
              <a:gd name="connsiteX1-157" fmla="*/ 0 w 10001"/>
              <a:gd name="connsiteY1-158" fmla="*/ 0 h 10000"/>
              <a:gd name="connsiteX2-159" fmla="*/ 280 w 10001"/>
              <a:gd name="connsiteY2-160" fmla="*/ 5005 h 10000"/>
              <a:gd name="connsiteX3-161" fmla="*/ 0 w 10001"/>
              <a:gd name="connsiteY3-162" fmla="*/ 9962 h 10000"/>
              <a:gd name="connsiteX4-163" fmla="*/ 9972 w 10001"/>
              <a:gd name="connsiteY4-164" fmla="*/ 10000 h 10000"/>
              <a:gd name="connsiteX5-165" fmla="*/ 9995 w 10001"/>
              <a:gd name="connsiteY5-166" fmla="*/ 5745 h 10000"/>
              <a:gd name="connsiteX6-167" fmla="*/ 9977 w 10001"/>
              <a:gd name="connsiteY6-168" fmla="*/ 0 h 10000"/>
              <a:gd name="connsiteX0-169" fmla="*/ 9977 w 10001"/>
              <a:gd name="connsiteY0-170" fmla="*/ 0 h 10000"/>
              <a:gd name="connsiteX1-171" fmla="*/ 0 w 10001"/>
              <a:gd name="connsiteY1-172" fmla="*/ 0 h 10000"/>
              <a:gd name="connsiteX2-173" fmla="*/ 280 w 10001"/>
              <a:gd name="connsiteY2-174" fmla="*/ 5005 h 10000"/>
              <a:gd name="connsiteX3-175" fmla="*/ 0 w 10001"/>
              <a:gd name="connsiteY3-176" fmla="*/ 9962 h 10000"/>
              <a:gd name="connsiteX4-177" fmla="*/ 9972 w 10001"/>
              <a:gd name="connsiteY4-178" fmla="*/ 10000 h 10000"/>
              <a:gd name="connsiteX5-179" fmla="*/ 9995 w 10001"/>
              <a:gd name="connsiteY5-180" fmla="*/ 5745 h 10000"/>
              <a:gd name="connsiteX6-181" fmla="*/ 9977 w 10001"/>
              <a:gd name="connsiteY6-182" fmla="*/ 0 h 10000"/>
              <a:gd name="connsiteX0-183" fmla="*/ 9977 w 9995"/>
              <a:gd name="connsiteY0-184" fmla="*/ 0 h 10000"/>
              <a:gd name="connsiteX1-185" fmla="*/ 0 w 9995"/>
              <a:gd name="connsiteY1-186" fmla="*/ 0 h 10000"/>
              <a:gd name="connsiteX2-187" fmla="*/ 280 w 9995"/>
              <a:gd name="connsiteY2-188" fmla="*/ 5005 h 10000"/>
              <a:gd name="connsiteX3-189" fmla="*/ 0 w 9995"/>
              <a:gd name="connsiteY3-190" fmla="*/ 9962 h 10000"/>
              <a:gd name="connsiteX4-191" fmla="*/ 9972 w 9995"/>
              <a:gd name="connsiteY4-192" fmla="*/ 10000 h 10000"/>
              <a:gd name="connsiteX5-193" fmla="*/ 9995 w 9995"/>
              <a:gd name="connsiteY5-194" fmla="*/ 5745 h 10000"/>
              <a:gd name="connsiteX6-195" fmla="*/ 9977 w 9995"/>
              <a:gd name="connsiteY6-196" fmla="*/ 0 h 10000"/>
              <a:gd name="connsiteX0-197" fmla="*/ 9999 w 10000"/>
              <a:gd name="connsiteY0-198" fmla="*/ 0 h 10000"/>
              <a:gd name="connsiteX1-199" fmla="*/ 0 w 10000"/>
              <a:gd name="connsiteY1-200" fmla="*/ 0 h 10000"/>
              <a:gd name="connsiteX2-201" fmla="*/ 280 w 10000"/>
              <a:gd name="connsiteY2-202" fmla="*/ 5005 h 10000"/>
              <a:gd name="connsiteX3-203" fmla="*/ 0 w 10000"/>
              <a:gd name="connsiteY3-204" fmla="*/ 9962 h 10000"/>
              <a:gd name="connsiteX4-205" fmla="*/ 9977 w 10000"/>
              <a:gd name="connsiteY4-206" fmla="*/ 10000 h 10000"/>
              <a:gd name="connsiteX5-207" fmla="*/ 10000 w 10000"/>
              <a:gd name="connsiteY5-208" fmla="*/ 5745 h 10000"/>
              <a:gd name="connsiteX6-209" fmla="*/ 9999 w 10000"/>
              <a:gd name="connsiteY6-210" fmla="*/ 0 h 10000"/>
              <a:gd name="connsiteX0-211" fmla="*/ 9999 w 10004"/>
              <a:gd name="connsiteY0-212" fmla="*/ 0 h 10000"/>
              <a:gd name="connsiteX1-213" fmla="*/ 0 w 10004"/>
              <a:gd name="connsiteY1-214" fmla="*/ 0 h 10000"/>
              <a:gd name="connsiteX2-215" fmla="*/ 280 w 10004"/>
              <a:gd name="connsiteY2-216" fmla="*/ 5005 h 10000"/>
              <a:gd name="connsiteX3-217" fmla="*/ 0 w 10004"/>
              <a:gd name="connsiteY3-218" fmla="*/ 9962 h 10000"/>
              <a:gd name="connsiteX4-219" fmla="*/ 10000 w 10004"/>
              <a:gd name="connsiteY4-220" fmla="*/ 10000 h 10000"/>
              <a:gd name="connsiteX5-221" fmla="*/ 10000 w 10004"/>
              <a:gd name="connsiteY5-222" fmla="*/ 5745 h 10000"/>
              <a:gd name="connsiteX6-223" fmla="*/ 9999 w 10004"/>
              <a:gd name="connsiteY6-224" fmla="*/ 0 h 10000"/>
              <a:gd name="connsiteX0-225" fmla="*/ 9999 w 10000"/>
              <a:gd name="connsiteY0-226" fmla="*/ 0 h 10000"/>
              <a:gd name="connsiteX1-227" fmla="*/ 0 w 10000"/>
              <a:gd name="connsiteY1-228" fmla="*/ 0 h 10000"/>
              <a:gd name="connsiteX2-229" fmla="*/ 280 w 10000"/>
              <a:gd name="connsiteY2-230" fmla="*/ 5005 h 10000"/>
              <a:gd name="connsiteX3-231" fmla="*/ 0 w 10000"/>
              <a:gd name="connsiteY3-232" fmla="*/ 9962 h 10000"/>
              <a:gd name="connsiteX4-233" fmla="*/ 10000 w 10000"/>
              <a:gd name="connsiteY4-234" fmla="*/ 10000 h 10000"/>
              <a:gd name="connsiteX5-235" fmla="*/ 10000 w 10000"/>
              <a:gd name="connsiteY5-236" fmla="*/ 5745 h 10000"/>
              <a:gd name="connsiteX6-237" fmla="*/ 9999 w 10000"/>
              <a:gd name="connsiteY6-238" fmla="*/ 0 h 10000"/>
              <a:gd name="connsiteX0-239" fmla="*/ 14796 w 14796"/>
              <a:gd name="connsiteY0-240" fmla="*/ 0 h 10000"/>
              <a:gd name="connsiteX1-241" fmla="*/ 0 w 14796"/>
              <a:gd name="connsiteY1-242" fmla="*/ 0 h 10000"/>
              <a:gd name="connsiteX2-243" fmla="*/ 280 w 14796"/>
              <a:gd name="connsiteY2-244" fmla="*/ 5005 h 10000"/>
              <a:gd name="connsiteX3-245" fmla="*/ 0 w 14796"/>
              <a:gd name="connsiteY3-246" fmla="*/ 9962 h 10000"/>
              <a:gd name="connsiteX4-247" fmla="*/ 10000 w 14796"/>
              <a:gd name="connsiteY4-248" fmla="*/ 10000 h 10000"/>
              <a:gd name="connsiteX5-249" fmla="*/ 10000 w 14796"/>
              <a:gd name="connsiteY5-250" fmla="*/ 5745 h 10000"/>
              <a:gd name="connsiteX6-251" fmla="*/ 14796 w 14796"/>
              <a:gd name="connsiteY6-252" fmla="*/ 0 h 10000"/>
              <a:gd name="connsiteX0-253" fmla="*/ 14796 w 14796"/>
              <a:gd name="connsiteY0-254" fmla="*/ 0 h 9968"/>
              <a:gd name="connsiteX1-255" fmla="*/ 0 w 14796"/>
              <a:gd name="connsiteY1-256" fmla="*/ 0 h 9968"/>
              <a:gd name="connsiteX2-257" fmla="*/ 280 w 14796"/>
              <a:gd name="connsiteY2-258" fmla="*/ 5005 h 9968"/>
              <a:gd name="connsiteX3-259" fmla="*/ 0 w 14796"/>
              <a:gd name="connsiteY3-260" fmla="*/ 9962 h 9968"/>
              <a:gd name="connsiteX4-261" fmla="*/ 14788 w 14796"/>
              <a:gd name="connsiteY4-262" fmla="*/ 9968 h 9968"/>
              <a:gd name="connsiteX5-263" fmla="*/ 10000 w 14796"/>
              <a:gd name="connsiteY5-264" fmla="*/ 5745 h 9968"/>
              <a:gd name="connsiteX6-265" fmla="*/ 14796 w 14796"/>
              <a:gd name="connsiteY6-266" fmla="*/ 0 h 9968"/>
              <a:gd name="connsiteX0-267" fmla="*/ 10000 w 10000"/>
              <a:gd name="connsiteY0-268" fmla="*/ 0 h 10000"/>
              <a:gd name="connsiteX1-269" fmla="*/ 0 w 10000"/>
              <a:gd name="connsiteY1-270" fmla="*/ 0 h 10000"/>
              <a:gd name="connsiteX2-271" fmla="*/ 189 w 10000"/>
              <a:gd name="connsiteY2-272" fmla="*/ 5021 h 10000"/>
              <a:gd name="connsiteX3-273" fmla="*/ 0 w 10000"/>
              <a:gd name="connsiteY3-274" fmla="*/ 9994 h 10000"/>
              <a:gd name="connsiteX4-275" fmla="*/ 9995 w 10000"/>
              <a:gd name="connsiteY4-276" fmla="*/ 10000 h 10000"/>
              <a:gd name="connsiteX5-277" fmla="*/ 9998 w 10000"/>
              <a:gd name="connsiteY5-278" fmla="*/ 6152 h 10000"/>
              <a:gd name="connsiteX6-279" fmla="*/ 10000 w 10000"/>
              <a:gd name="connsiteY6-280" fmla="*/ 0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0000" h="10000">
                <a:moveTo>
                  <a:pt x="10000" y="0"/>
                </a:moveTo>
                <a:lnTo>
                  <a:pt x="0" y="0"/>
                </a:lnTo>
                <a:cubicBezTo>
                  <a:pt x="62" y="1674"/>
                  <a:pt x="124" y="3347"/>
                  <a:pt x="189" y="5021"/>
                </a:cubicBezTo>
                <a:cubicBezTo>
                  <a:pt x="124" y="6679"/>
                  <a:pt x="62" y="8336"/>
                  <a:pt x="0" y="9994"/>
                </a:cubicBezTo>
                <a:lnTo>
                  <a:pt x="9995" y="10000"/>
                </a:lnTo>
                <a:cubicBezTo>
                  <a:pt x="9993" y="8184"/>
                  <a:pt x="9998" y="8051"/>
                  <a:pt x="9998" y="6152"/>
                </a:cubicBezTo>
                <a:cubicBezTo>
                  <a:pt x="9996" y="3296"/>
                  <a:pt x="10001" y="2674"/>
                  <a:pt x="10000" y="0"/>
                </a:cubicBez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30" name="Freeform 11"/>
          <p:cNvSpPr/>
          <p:nvPr userDrawn="1"/>
        </p:nvSpPr>
        <p:spPr bwMode="auto">
          <a:xfrm>
            <a:off x="310766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8#仅标题">
    <p:spTree>
      <p:nvGrpSpPr>
        <p:cNvPr id="1" name=""/>
        <p:cNvGrpSpPr/>
        <p:nvPr/>
      </p:nvGrpSpPr>
      <p:grpSpPr>
        <a:xfrm>
          <a:off x="0" y="0"/>
          <a:ext cx="0" cy="0"/>
          <a:chOff x="0" y="0"/>
          <a:chExt cx="0" cy="0"/>
        </a:xfrm>
      </p:grpSpPr>
      <p:sp>
        <p:nvSpPr>
          <p:cNvPr id="10"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1"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2" name="Freeform 12"/>
          <p:cNvSpPr>
            <a:spLocks noEditPoints="1"/>
          </p:cNvSpPr>
          <p:nvPr userDrawn="1"/>
        </p:nvSpPr>
        <p:spPr bwMode="auto">
          <a:xfrm>
            <a:off x="479376" y="474075"/>
            <a:ext cx="508162" cy="508967"/>
          </a:xfrm>
          <a:custGeom>
            <a:avLst/>
            <a:gdLst>
              <a:gd name="T0" fmla="*/ 1433 w 2867"/>
              <a:gd name="T1" fmla="*/ 0 h 2867"/>
              <a:gd name="T2" fmla="*/ 0 w 2867"/>
              <a:gd name="T3" fmla="*/ 1433 h 2867"/>
              <a:gd name="T4" fmla="*/ 1433 w 2867"/>
              <a:gd name="T5" fmla="*/ 2867 h 2867"/>
              <a:gd name="T6" fmla="*/ 2867 w 2867"/>
              <a:gd name="T7" fmla="*/ 1433 h 2867"/>
              <a:gd name="T8" fmla="*/ 1433 w 2867"/>
              <a:gd name="T9" fmla="*/ 0 h 2867"/>
              <a:gd name="T10" fmla="*/ 1433 w 2867"/>
              <a:gd name="T11" fmla="*/ 2662 h 2867"/>
              <a:gd name="T12" fmla="*/ 205 w 2867"/>
              <a:gd name="T13" fmla="*/ 1433 h 2867"/>
              <a:gd name="T14" fmla="*/ 1433 w 2867"/>
              <a:gd name="T15" fmla="*/ 205 h 2867"/>
              <a:gd name="T16" fmla="*/ 2662 w 2867"/>
              <a:gd name="T17" fmla="*/ 1433 h 2867"/>
              <a:gd name="T18" fmla="*/ 1433 w 2867"/>
              <a:gd name="T19" fmla="*/ 2662 h 2867"/>
              <a:gd name="T20" fmla="*/ 2336 w 2867"/>
              <a:gd name="T21" fmla="*/ 2066 h 2867"/>
              <a:gd name="T22" fmla="*/ 523 w 2867"/>
              <a:gd name="T23" fmla="*/ 2066 h 2867"/>
              <a:gd name="T24" fmla="*/ 976 w 2867"/>
              <a:gd name="T25" fmla="*/ 1432 h 2867"/>
              <a:gd name="T26" fmla="*/ 1255 w 2867"/>
              <a:gd name="T27" fmla="*/ 1810 h 2867"/>
              <a:gd name="T28" fmla="*/ 1792 w 2867"/>
              <a:gd name="T29" fmla="*/ 1069 h 2867"/>
              <a:gd name="T30" fmla="*/ 2336 w 2867"/>
              <a:gd name="T31" fmla="*/ 2066 h 2867"/>
              <a:gd name="T32" fmla="*/ 704 w 2867"/>
              <a:gd name="T33" fmla="*/ 978 h 2867"/>
              <a:gd name="T34" fmla="*/ 886 w 2867"/>
              <a:gd name="T35" fmla="*/ 797 h 2867"/>
              <a:gd name="T36" fmla="*/ 1067 w 2867"/>
              <a:gd name="T37" fmla="*/ 978 h 2867"/>
              <a:gd name="T38" fmla="*/ 886 w 2867"/>
              <a:gd name="T39" fmla="*/ 1160 h 2867"/>
              <a:gd name="T40" fmla="*/ 704 w 2867"/>
              <a:gd name="T41" fmla="*/ 978 h 2867"/>
              <a:gd name="T42" fmla="*/ 704 w 2867"/>
              <a:gd name="T43" fmla="*/ 978 h 2867"/>
              <a:gd name="T44" fmla="*/ 704 w 2867"/>
              <a:gd name="T45" fmla="*/ 978 h 2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67" h="2867">
                <a:moveTo>
                  <a:pt x="1433" y="0"/>
                </a:moveTo>
                <a:cubicBezTo>
                  <a:pt x="643" y="0"/>
                  <a:pt x="0" y="643"/>
                  <a:pt x="0" y="1433"/>
                </a:cubicBezTo>
                <a:cubicBezTo>
                  <a:pt x="0" y="2224"/>
                  <a:pt x="643" y="2867"/>
                  <a:pt x="1433" y="2867"/>
                </a:cubicBezTo>
                <a:cubicBezTo>
                  <a:pt x="2224" y="2867"/>
                  <a:pt x="2867" y="2224"/>
                  <a:pt x="2867" y="1433"/>
                </a:cubicBezTo>
                <a:cubicBezTo>
                  <a:pt x="2867" y="643"/>
                  <a:pt x="2224" y="0"/>
                  <a:pt x="1433" y="0"/>
                </a:cubicBezTo>
                <a:close/>
                <a:moveTo>
                  <a:pt x="1433" y="2662"/>
                </a:moveTo>
                <a:cubicBezTo>
                  <a:pt x="756" y="2662"/>
                  <a:pt x="205" y="2111"/>
                  <a:pt x="205" y="1433"/>
                </a:cubicBezTo>
                <a:cubicBezTo>
                  <a:pt x="205" y="756"/>
                  <a:pt x="756" y="205"/>
                  <a:pt x="1433" y="205"/>
                </a:cubicBezTo>
                <a:cubicBezTo>
                  <a:pt x="2111" y="205"/>
                  <a:pt x="2662" y="756"/>
                  <a:pt x="2662" y="1433"/>
                </a:cubicBezTo>
                <a:cubicBezTo>
                  <a:pt x="2662" y="2111"/>
                  <a:pt x="2111" y="2662"/>
                  <a:pt x="1433" y="2662"/>
                </a:cubicBezTo>
                <a:close/>
                <a:moveTo>
                  <a:pt x="2336" y="2066"/>
                </a:moveTo>
                <a:cubicBezTo>
                  <a:pt x="523" y="2066"/>
                  <a:pt x="523" y="2066"/>
                  <a:pt x="523" y="2066"/>
                </a:cubicBezTo>
                <a:cubicBezTo>
                  <a:pt x="976" y="1432"/>
                  <a:pt x="976" y="1432"/>
                  <a:pt x="976" y="1432"/>
                </a:cubicBezTo>
                <a:cubicBezTo>
                  <a:pt x="1255" y="1810"/>
                  <a:pt x="1255" y="1810"/>
                  <a:pt x="1255" y="1810"/>
                </a:cubicBezTo>
                <a:cubicBezTo>
                  <a:pt x="1792" y="1069"/>
                  <a:pt x="1792" y="1069"/>
                  <a:pt x="1792" y="1069"/>
                </a:cubicBezTo>
                <a:lnTo>
                  <a:pt x="2336" y="2066"/>
                </a:lnTo>
                <a:close/>
                <a:moveTo>
                  <a:pt x="704" y="978"/>
                </a:moveTo>
                <a:cubicBezTo>
                  <a:pt x="704" y="878"/>
                  <a:pt x="786" y="797"/>
                  <a:pt x="886" y="797"/>
                </a:cubicBezTo>
                <a:cubicBezTo>
                  <a:pt x="986" y="797"/>
                  <a:pt x="1067" y="878"/>
                  <a:pt x="1067" y="978"/>
                </a:cubicBezTo>
                <a:cubicBezTo>
                  <a:pt x="1067" y="1079"/>
                  <a:pt x="986" y="1160"/>
                  <a:pt x="886" y="1160"/>
                </a:cubicBezTo>
                <a:cubicBezTo>
                  <a:pt x="786" y="1160"/>
                  <a:pt x="704" y="1079"/>
                  <a:pt x="704" y="978"/>
                </a:cubicBezTo>
                <a:close/>
                <a:moveTo>
                  <a:pt x="704" y="978"/>
                </a:moveTo>
                <a:cubicBezTo>
                  <a:pt x="704" y="978"/>
                  <a:pt x="704" y="978"/>
                  <a:pt x="704" y="978"/>
                </a:cubicBezTo>
              </a:path>
            </a:pathLst>
          </a:custGeom>
          <a:solidFill>
            <a:schemeClr val="bg1"/>
          </a:solidFill>
          <a:ln>
            <a:noFill/>
          </a:ln>
        </p:spPr>
        <p:txBody>
          <a:bodyPr vert="horz" wrap="square" lIns="91440" tIns="45720" rIns="91440" bIns="45720" numCol="1" anchor="t" anchorCtr="0" compatLnSpc="1"/>
          <a:lstStyle/>
          <a:p>
            <a:endParaRPr lang="zh-CN" altLang="en-US">
              <a:solidFill>
                <a:srgbClr val="000000"/>
              </a:solidFill>
            </a:endParaRPr>
          </a:p>
        </p:txBody>
      </p:sp>
      <p:sp>
        <p:nvSpPr>
          <p:cNvPr id="6"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Tree>
  </p:cSld>
  <p:clrMapOvr>
    <a:masterClrMapping/>
  </p:clrMapOvr>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10#思考题">
    <p:spTree>
      <p:nvGrpSpPr>
        <p:cNvPr id="1" name=""/>
        <p:cNvGrpSpPr/>
        <p:nvPr/>
      </p:nvGrpSpPr>
      <p:grpSpPr>
        <a:xfrm>
          <a:off x="0" y="0"/>
          <a:ext cx="0" cy="0"/>
          <a:chOff x="0" y="0"/>
          <a:chExt cx="0" cy="0"/>
        </a:xfrm>
      </p:grpSpPr>
      <p:sp>
        <p:nvSpPr>
          <p:cNvPr id="4" name="文本占位符 6"/>
          <p:cNvSpPr>
            <a:spLocks noGrp="1"/>
          </p:cNvSpPr>
          <p:nvPr>
            <p:ph type="body" sz="quarter" idx="10" hasCustomPrompt="1"/>
          </p:nvPr>
        </p:nvSpPr>
        <p:spPr>
          <a:xfrm>
            <a:off x="912285" y="1233487"/>
            <a:ext cx="10560049" cy="4680000"/>
          </a:xfrm>
        </p:spPr>
        <p:txBody>
          <a:bodyPr/>
          <a:lstStyle>
            <a:lvl1pPr marL="457200" marR="0" indent="-457200" algn="just" defTabSz="802005" rtl="0" eaLnBrk="1" fontAlgn="base" latinLnBrk="0" hangingPunct="1">
              <a:lnSpc>
                <a:spcPct val="140000"/>
              </a:lnSpc>
              <a:spcBef>
                <a:spcPct val="30000"/>
              </a:spcBef>
              <a:spcAft>
                <a:spcPct val="0"/>
              </a:spcAft>
              <a:buClr>
                <a:srgbClr val="808080"/>
              </a:buClr>
              <a:buSzPct val="100000"/>
              <a:buFont typeface="+mj-lt"/>
              <a:buAutoNum type="arabicPeriod"/>
              <a:defRPr sz="2000">
                <a:latin typeface="+mn-ea"/>
                <a:ea typeface="+mn-ea"/>
                <a:cs typeface="Arial" panose="020B0604020202020204" pitchFamily="34" charset="0"/>
              </a:defRPr>
            </a:lvl1pPr>
            <a:lvl2pPr marL="401320" indent="0" algn="just">
              <a:buSzPct val="100000"/>
              <a:buFont typeface="+mj-lt"/>
              <a:buNone/>
              <a:defRPr sz="1800"/>
            </a:lvl2pPr>
            <a:lvl3pPr>
              <a:defRPr/>
            </a:lvl3pPr>
            <a:lvl5pPr>
              <a:buNone/>
              <a:defRPr/>
            </a:lvl5pPr>
          </a:lstStyle>
          <a:p>
            <a:r>
              <a:rPr lang="zh-CN" altLang="en-US" dirty="0"/>
              <a:t>此版式用于思考题</a:t>
            </a:r>
            <a:r>
              <a:rPr lang="en-US" altLang="zh-CN" dirty="0"/>
              <a:t>-201501</a:t>
            </a:r>
            <a:r>
              <a:rPr lang="zh-CN" altLang="en-US" dirty="0"/>
              <a:t>具体格式（序号格式需以模板展示</a:t>
            </a:r>
            <a:r>
              <a:rPr lang="zh-CN" altLang="en-US" dirty="0" smtClean="0"/>
              <a:t>）</a:t>
            </a:r>
            <a:endParaRPr lang="en-US" altLang="zh-CN" dirty="0"/>
          </a:p>
        </p:txBody>
      </p:sp>
      <p:sp>
        <p:nvSpPr>
          <p:cNvPr id="5" name="TextBox 10"/>
          <p:cNvSpPr txBox="1"/>
          <p:nvPr userDrawn="1"/>
        </p:nvSpPr>
        <p:spPr bwMode="auto">
          <a:xfrm>
            <a:off x="1595500" y="408779"/>
            <a:ext cx="1665402" cy="639559"/>
          </a:xfrm>
          <a:prstGeom prst="rect">
            <a:avLst/>
          </a:prstGeom>
          <a:noFill/>
          <a:ln w="9525">
            <a:noFill/>
            <a:miter lim="800000"/>
          </a:ln>
        </p:spPr>
        <p:txBody>
          <a:bodyPr wrap="square" lIns="99980" tIns="49987" rIns="99980" bIns="49987" rtlCol="0">
            <a:spAutoFit/>
          </a:bodyPr>
          <a:lstStyle/>
          <a:p>
            <a:pPr defTabSz="1001395" eaLnBrk="0" hangingPunct="0"/>
            <a:r>
              <a:rPr lang="zh-CN" altLang="en-US" sz="3500" b="1" dirty="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rPr>
              <a:t>思考题</a:t>
            </a:r>
            <a:endParaRPr lang="zh-CN" altLang="en-US" sz="3500" b="1" dirty="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9"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10" name="组合 9"/>
          <p:cNvGrpSpPr/>
          <p:nvPr userDrawn="1"/>
        </p:nvGrpSpPr>
        <p:grpSpPr>
          <a:xfrm>
            <a:off x="479376" y="424270"/>
            <a:ext cx="495619" cy="592462"/>
            <a:chOff x="5554662" y="2422526"/>
            <a:chExt cx="690564" cy="825500"/>
          </a:xfrm>
          <a:solidFill>
            <a:schemeClr val="bg1"/>
          </a:solidFill>
        </p:grpSpPr>
        <p:sp>
          <p:nvSpPr>
            <p:cNvPr id="11" name="Freeform 30"/>
            <p:cNvSpPr/>
            <p:nvPr/>
          </p:nvSpPr>
          <p:spPr bwMode="auto">
            <a:xfrm>
              <a:off x="5554662" y="2487613"/>
              <a:ext cx="258763" cy="760413"/>
            </a:xfrm>
            <a:custGeom>
              <a:avLst/>
              <a:gdLst>
                <a:gd name="T0" fmla="*/ 233 w 245"/>
                <a:gd name="T1" fmla="*/ 722 h 722"/>
                <a:gd name="T2" fmla="*/ 245 w 245"/>
                <a:gd name="T3" fmla="*/ 710 h 722"/>
                <a:gd name="T4" fmla="*/ 245 w 245"/>
                <a:gd name="T5" fmla="*/ 614 h 722"/>
                <a:gd name="T6" fmla="*/ 187 w 245"/>
                <a:gd name="T7" fmla="*/ 559 h 722"/>
                <a:gd name="T8" fmla="*/ 93 w 245"/>
                <a:gd name="T9" fmla="*/ 499 h 722"/>
                <a:gd name="T10" fmla="*/ 93 w 245"/>
                <a:gd name="T11" fmla="*/ 401 h 722"/>
                <a:gd name="T12" fmla="*/ 82 w 245"/>
                <a:gd name="T13" fmla="*/ 398 h 722"/>
                <a:gd name="T14" fmla="*/ 38 w 245"/>
                <a:gd name="T15" fmla="*/ 381 h 722"/>
                <a:gd name="T16" fmla="*/ 102 w 245"/>
                <a:gd name="T17" fmla="*/ 255 h 722"/>
                <a:gd name="T18" fmla="*/ 106 w 245"/>
                <a:gd name="T19" fmla="*/ 250 h 722"/>
                <a:gd name="T20" fmla="*/ 105 w 245"/>
                <a:gd name="T21" fmla="*/ 244 h 722"/>
                <a:gd name="T22" fmla="*/ 218 w 245"/>
                <a:gd name="T23" fmla="*/ 31 h 722"/>
                <a:gd name="T24" fmla="*/ 225 w 245"/>
                <a:gd name="T25" fmla="*/ 15 h 722"/>
                <a:gd name="T26" fmla="*/ 222 w 245"/>
                <a:gd name="T27" fmla="*/ 9 h 722"/>
                <a:gd name="T28" fmla="*/ 207 w 245"/>
                <a:gd name="T29" fmla="*/ 3 h 722"/>
                <a:gd name="T30" fmla="*/ 86 w 245"/>
                <a:gd name="T31" fmla="*/ 148 h 722"/>
                <a:gd name="T32" fmla="*/ 75 w 245"/>
                <a:gd name="T33" fmla="*/ 240 h 722"/>
                <a:gd name="T34" fmla="*/ 8 w 245"/>
                <a:gd name="T35" fmla="*/ 390 h 722"/>
                <a:gd name="T36" fmla="*/ 8 w 245"/>
                <a:gd name="T37" fmla="*/ 391 h 722"/>
                <a:gd name="T38" fmla="*/ 8 w 245"/>
                <a:gd name="T39" fmla="*/ 393 h 722"/>
                <a:gd name="T40" fmla="*/ 63 w 245"/>
                <a:gd name="T41" fmla="*/ 424 h 722"/>
                <a:gd name="T42" fmla="*/ 63 w 245"/>
                <a:gd name="T43" fmla="*/ 500 h 722"/>
                <a:gd name="T44" fmla="*/ 179 w 245"/>
                <a:gd name="T45" fmla="*/ 588 h 722"/>
                <a:gd name="T46" fmla="*/ 215 w 245"/>
                <a:gd name="T47" fmla="*/ 612 h 722"/>
                <a:gd name="T48" fmla="*/ 215 w 245"/>
                <a:gd name="T49" fmla="*/ 614 h 722"/>
                <a:gd name="T50" fmla="*/ 215 w 245"/>
                <a:gd name="T51" fmla="*/ 710 h 722"/>
                <a:gd name="T52" fmla="*/ 227 w 245"/>
                <a:gd name="T53" fmla="*/ 722 h 722"/>
                <a:gd name="T54" fmla="*/ 233 w 245"/>
                <a:gd name="T55" fmla="*/ 722 h 7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5" h="722">
                  <a:moveTo>
                    <a:pt x="233" y="722"/>
                  </a:moveTo>
                  <a:cubicBezTo>
                    <a:pt x="240" y="722"/>
                    <a:pt x="245" y="717"/>
                    <a:pt x="245" y="710"/>
                  </a:cubicBezTo>
                  <a:cubicBezTo>
                    <a:pt x="245" y="614"/>
                    <a:pt x="245" y="614"/>
                    <a:pt x="245" y="614"/>
                  </a:cubicBezTo>
                  <a:cubicBezTo>
                    <a:pt x="245" y="605"/>
                    <a:pt x="242" y="574"/>
                    <a:pt x="187" y="559"/>
                  </a:cubicBezTo>
                  <a:cubicBezTo>
                    <a:pt x="128" y="543"/>
                    <a:pt x="94" y="522"/>
                    <a:pt x="93" y="499"/>
                  </a:cubicBezTo>
                  <a:cubicBezTo>
                    <a:pt x="93" y="401"/>
                    <a:pt x="93" y="401"/>
                    <a:pt x="93" y="401"/>
                  </a:cubicBezTo>
                  <a:cubicBezTo>
                    <a:pt x="82" y="398"/>
                    <a:pt x="82" y="398"/>
                    <a:pt x="82" y="398"/>
                  </a:cubicBezTo>
                  <a:cubicBezTo>
                    <a:pt x="64" y="393"/>
                    <a:pt x="45" y="385"/>
                    <a:pt x="38" y="381"/>
                  </a:cubicBezTo>
                  <a:cubicBezTo>
                    <a:pt x="38" y="369"/>
                    <a:pt x="44" y="325"/>
                    <a:pt x="102" y="255"/>
                  </a:cubicBezTo>
                  <a:cubicBezTo>
                    <a:pt x="106" y="250"/>
                    <a:pt x="106" y="250"/>
                    <a:pt x="106" y="250"/>
                  </a:cubicBezTo>
                  <a:cubicBezTo>
                    <a:pt x="105" y="244"/>
                    <a:pt x="105" y="244"/>
                    <a:pt x="105" y="244"/>
                  </a:cubicBezTo>
                  <a:cubicBezTo>
                    <a:pt x="105" y="237"/>
                    <a:pt x="92" y="92"/>
                    <a:pt x="218" y="31"/>
                  </a:cubicBezTo>
                  <a:cubicBezTo>
                    <a:pt x="224" y="28"/>
                    <a:pt x="227" y="21"/>
                    <a:pt x="225" y="15"/>
                  </a:cubicBezTo>
                  <a:cubicBezTo>
                    <a:pt x="222" y="9"/>
                    <a:pt x="222" y="9"/>
                    <a:pt x="222" y="9"/>
                  </a:cubicBezTo>
                  <a:cubicBezTo>
                    <a:pt x="220" y="3"/>
                    <a:pt x="213" y="0"/>
                    <a:pt x="207" y="3"/>
                  </a:cubicBezTo>
                  <a:cubicBezTo>
                    <a:pt x="147" y="31"/>
                    <a:pt x="105" y="81"/>
                    <a:pt x="86" y="148"/>
                  </a:cubicBezTo>
                  <a:cubicBezTo>
                    <a:pt x="74" y="189"/>
                    <a:pt x="74" y="226"/>
                    <a:pt x="75" y="240"/>
                  </a:cubicBezTo>
                  <a:cubicBezTo>
                    <a:pt x="0" y="333"/>
                    <a:pt x="7" y="385"/>
                    <a:pt x="8" y="390"/>
                  </a:cubicBezTo>
                  <a:cubicBezTo>
                    <a:pt x="8" y="391"/>
                    <a:pt x="8" y="391"/>
                    <a:pt x="8" y="391"/>
                  </a:cubicBezTo>
                  <a:cubicBezTo>
                    <a:pt x="8" y="393"/>
                    <a:pt x="8" y="393"/>
                    <a:pt x="8" y="393"/>
                  </a:cubicBezTo>
                  <a:cubicBezTo>
                    <a:pt x="10" y="397"/>
                    <a:pt x="14" y="409"/>
                    <a:pt x="63" y="424"/>
                  </a:cubicBezTo>
                  <a:cubicBezTo>
                    <a:pt x="63" y="500"/>
                    <a:pt x="63" y="500"/>
                    <a:pt x="63" y="500"/>
                  </a:cubicBezTo>
                  <a:cubicBezTo>
                    <a:pt x="65" y="539"/>
                    <a:pt x="104" y="569"/>
                    <a:pt x="179" y="588"/>
                  </a:cubicBezTo>
                  <a:cubicBezTo>
                    <a:pt x="213" y="597"/>
                    <a:pt x="215" y="611"/>
                    <a:pt x="215" y="612"/>
                  </a:cubicBezTo>
                  <a:cubicBezTo>
                    <a:pt x="215" y="614"/>
                    <a:pt x="215" y="614"/>
                    <a:pt x="215" y="614"/>
                  </a:cubicBezTo>
                  <a:cubicBezTo>
                    <a:pt x="215" y="710"/>
                    <a:pt x="215" y="710"/>
                    <a:pt x="215" y="710"/>
                  </a:cubicBezTo>
                  <a:cubicBezTo>
                    <a:pt x="215" y="717"/>
                    <a:pt x="220" y="722"/>
                    <a:pt x="227" y="722"/>
                  </a:cubicBezTo>
                  <a:lnTo>
                    <a:pt x="233" y="72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2" name="Freeform 31"/>
            <p:cNvSpPr/>
            <p:nvPr/>
          </p:nvSpPr>
          <p:spPr bwMode="auto">
            <a:xfrm>
              <a:off x="6029325" y="2752726"/>
              <a:ext cx="169863" cy="495300"/>
            </a:xfrm>
            <a:custGeom>
              <a:avLst/>
              <a:gdLst>
                <a:gd name="T0" fmla="*/ 21 w 162"/>
                <a:gd name="T1" fmla="*/ 470 h 470"/>
                <a:gd name="T2" fmla="*/ 33 w 162"/>
                <a:gd name="T3" fmla="*/ 458 h 470"/>
                <a:gd name="T4" fmla="*/ 33 w 162"/>
                <a:gd name="T5" fmla="*/ 361 h 470"/>
                <a:gd name="T6" fmla="*/ 108 w 162"/>
                <a:gd name="T7" fmla="*/ 168 h 470"/>
                <a:gd name="T8" fmla="*/ 162 w 162"/>
                <a:gd name="T9" fmla="*/ 13 h 470"/>
                <a:gd name="T10" fmla="*/ 151 w 162"/>
                <a:gd name="T11" fmla="*/ 1 h 470"/>
                <a:gd name="T12" fmla="*/ 144 w 162"/>
                <a:gd name="T13" fmla="*/ 0 h 470"/>
                <a:gd name="T14" fmla="*/ 131 w 162"/>
                <a:gd name="T15" fmla="*/ 12 h 470"/>
                <a:gd name="T16" fmla="*/ 84 w 162"/>
                <a:gd name="T17" fmla="*/ 149 h 470"/>
                <a:gd name="T18" fmla="*/ 3 w 162"/>
                <a:gd name="T19" fmla="*/ 362 h 470"/>
                <a:gd name="T20" fmla="*/ 3 w 162"/>
                <a:gd name="T21" fmla="*/ 458 h 470"/>
                <a:gd name="T22" fmla="*/ 15 w 162"/>
                <a:gd name="T23" fmla="*/ 470 h 470"/>
                <a:gd name="T24" fmla="*/ 21 w 162"/>
                <a:gd name="T25" fmla="*/ 470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2" h="470">
                  <a:moveTo>
                    <a:pt x="21" y="470"/>
                  </a:moveTo>
                  <a:cubicBezTo>
                    <a:pt x="28" y="470"/>
                    <a:pt x="33" y="465"/>
                    <a:pt x="33" y="458"/>
                  </a:cubicBezTo>
                  <a:cubicBezTo>
                    <a:pt x="33" y="361"/>
                    <a:pt x="33" y="361"/>
                    <a:pt x="33" y="361"/>
                  </a:cubicBezTo>
                  <a:cubicBezTo>
                    <a:pt x="33" y="360"/>
                    <a:pt x="29" y="262"/>
                    <a:pt x="108" y="168"/>
                  </a:cubicBezTo>
                  <a:cubicBezTo>
                    <a:pt x="137" y="133"/>
                    <a:pt x="157" y="75"/>
                    <a:pt x="162" y="13"/>
                  </a:cubicBezTo>
                  <a:cubicBezTo>
                    <a:pt x="162" y="7"/>
                    <a:pt x="157" y="1"/>
                    <a:pt x="151" y="1"/>
                  </a:cubicBezTo>
                  <a:cubicBezTo>
                    <a:pt x="144" y="0"/>
                    <a:pt x="144" y="0"/>
                    <a:pt x="144" y="0"/>
                  </a:cubicBezTo>
                  <a:cubicBezTo>
                    <a:pt x="138" y="0"/>
                    <a:pt x="132" y="5"/>
                    <a:pt x="131" y="12"/>
                  </a:cubicBezTo>
                  <a:cubicBezTo>
                    <a:pt x="127" y="67"/>
                    <a:pt x="110" y="119"/>
                    <a:pt x="84" y="149"/>
                  </a:cubicBezTo>
                  <a:cubicBezTo>
                    <a:pt x="0" y="249"/>
                    <a:pt x="3" y="353"/>
                    <a:pt x="3" y="362"/>
                  </a:cubicBezTo>
                  <a:cubicBezTo>
                    <a:pt x="3" y="458"/>
                    <a:pt x="3" y="458"/>
                    <a:pt x="3" y="458"/>
                  </a:cubicBezTo>
                  <a:cubicBezTo>
                    <a:pt x="3" y="465"/>
                    <a:pt x="8" y="470"/>
                    <a:pt x="15" y="470"/>
                  </a:cubicBezTo>
                  <a:lnTo>
                    <a:pt x="21" y="47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3" name="Freeform 32"/>
            <p:cNvSpPr/>
            <p:nvPr/>
          </p:nvSpPr>
          <p:spPr bwMode="auto">
            <a:xfrm>
              <a:off x="5851525" y="2489201"/>
              <a:ext cx="325437" cy="406401"/>
            </a:xfrm>
            <a:custGeom>
              <a:avLst/>
              <a:gdLst>
                <a:gd name="T0" fmla="*/ 155 w 309"/>
                <a:gd name="T1" fmla="*/ 386 h 386"/>
                <a:gd name="T2" fmla="*/ 189 w 309"/>
                <a:gd name="T3" fmla="*/ 363 h 386"/>
                <a:gd name="T4" fmla="*/ 208 w 309"/>
                <a:gd name="T5" fmla="*/ 363 h 386"/>
                <a:gd name="T6" fmla="*/ 232 w 309"/>
                <a:gd name="T7" fmla="*/ 353 h 386"/>
                <a:gd name="T8" fmla="*/ 242 w 309"/>
                <a:gd name="T9" fmla="*/ 329 h 386"/>
                <a:gd name="T10" fmla="*/ 242 w 309"/>
                <a:gd name="T11" fmla="*/ 308 h 386"/>
                <a:gd name="T12" fmla="*/ 212 w 309"/>
                <a:gd name="T13" fmla="*/ 308 h 386"/>
                <a:gd name="T14" fmla="*/ 212 w 309"/>
                <a:gd name="T15" fmla="*/ 329 h 386"/>
                <a:gd name="T16" fmla="*/ 210 w 309"/>
                <a:gd name="T17" fmla="*/ 332 h 386"/>
                <a:gd name="T18" fmla="*/ 208 w 309"/>
                <a:gd name="T19" fmla="*/ 333 h 386"/>
                <a:gd name="T20" fmla="*/ 162 w 309"/>
                <a:gd name="T21" fmla="*/ 333 h 386"/>
                <a:gd name="T22" fmla="*/ 162 w 309"/>
                <a:gd name="T23" fmla="*/ 348 h 386"/>
                <a:gd name="T24" fmla="*/ 155 w 309"/>
                <a:gd name="T25" fmla="*/ 356 h 386"/>
                <a:gd name="T26" fmla="*/ 147 w 309"/>
                <a:gd name="T27" fmla="*/ 348 h 386"/>
                <a:gd name="T28" fmla="*/ 147 w 309"/>
                <a:gd name="T29" fmla="*/ 333 h 386"/>
                <a:gd name="T30" fmla="*/ 101 w 309"/>
                <a:gd name="T31" fmla="*/ 333 h 386"/>
                <a:gd name="T32" fmla="*/ 98 w 309"/>
                <a:gd name="T33" fmla="*/ 329 h 386"/>
                <a:gd name="T34" fmla="*/ 98 w 309"/>
                <a:gd name="T35" fmla="*/ 266 h 386"/>
                <a:gd name="T36" fmla="*/ 90 w 309"/>
                <a:gd name="T37" fmla="*/ 262 h 386"/>
                <a:gd name="T38" fmla="*/ 30 w 309"/>
                <a:gd name="T39" fmla="*/ 155 h 386"/>
                <a:gd name="T40" fmla="*/ 155 w 309"/>
                <a:gd name="T41" fmla="*/ 31 h 386"/>
                <a:gd name="T42" fmla="*/ 279 w 309"/>
                <a:gd name="T43" fmla="*/ 155 h 386"/>
                <a:gd name="T44" fmla="*/ 222 w 309"/>
                <a:gd name="T45" fmla="*/ 260 h 386"/>
                <a:gd name="T46" fmla="*/ 174 w 309"/>
                <a:gd name="T47" fmla="*/ 259 h 386"/>
                <a:gd name="T48" fmla="*/ 170 w 309"/>
                <a:gd name="T49" fmla="*/ 255 h 386"/>
                <a:gd name="T50" fmla="*/ 170 w 309"/>
                <a:gd name="T51" fmla="*/ 188 h 386"/>
                <a:gd name="T52" fmla="*/ 139 w 309"/>
                <a:gd name="T53" fmla="*/ 188 h 386"/>
                <a:gd name="T54" fmla="*/ 139 w 309"/>
                <a:gd name="T55" fmla="*/ 255 h 386"/>
                <a:gd name="T56" fmla="*/ 174 w 309"/>
                <a:gd name="T57" fmla="*/ 290 h 386"/>
                <a:gd name="T58" fmla="*/ 231 w 309"/>
                <a:gd name="T59" fmla="*/ 290 h 386"/>
                <a:gd name="T60" fmla="*/ 235 w 309"/>
                <a:gd name="T61" fmla="*/ 288 h 386"/>
                <a:gd name="T62" fmla="*/ 309 w 309"/>
                <a:gd name="T63" fmla="*/ 155 h 386"/>
                <a:gd name="T64" fmla="*/ 155 w 309"/>
                <a:gd name="T65" fmla="*/ 0 h 386"/>
                <a:gd name="T66" fmla="*/ 0 w 309"/>
                <a:gd name="T67" fmla="*/ 155 h 386"/>
                <a:gd name="T68" fmla="*/ 67 w 309"/>
                <a:gd name="T69" fmla="*/ 283 h 386"/>
                <a:gd name="T70" fmla="*/ 67 w 309"/>
                <a:gd name="T71" fmla="*/ 329 h 386"/>
                <a:gd name="T72" fmla="*/ 101 w 309"/>
                <a:gd name="T73" fmla="*/ 363 h 386"/>
                <a:gd name="T74" fmla="*/ 120 w 309"/>
                <a:gd name="T75" fmla="*/ 363 h 386"/>
                <a:gd name="T76" fmla="*/ 155 w 309"/>
                <a:gd name="T77" fmla="*/ 386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09" h="386">
                  <a:moveTo>
                    <a:pt x="155" y="386"/>
                  </a:moveTo>
                  <a:cubicBezTo>
                    <a:pt x="170" y="386"/>
                    <a:pt x="184" y="377"/>
                    <a:pt x="189" y="363"/>
                  </a:cubicBezTo>
                  <a:cubicBezTo>
                    <a:pt x="208" y="363"/>
                    <a:pt x="208" y="363"/>
                    <a:pt x="208" y="363"/>
                  </a:cubicBezTo>
                  <a:cubicBezTo>
                    <a:pt x="217" y="363"/>
                    <a:pt x="226" y="360"/>
                    <a:pt x="232" y="353"/>
                  </a:cubicBezTo>
                  <a:cubicBezTo>
                    <a:pt x="238" y="347"/>
                    <a:pt x="242" y="338"/>
                    <a:pt x="242" y="329"/>
                  </a:cubicBezTo>
                  <a:cubicBezTo>
                    <a:pt x="242" y="308"/>
                    <a:pt x="242" y="308"/>
                    <a:pt x="242" y="308"/>
                  </a:cubicBezTo>
                  <a:cubicBezTo>
                    <a:pt x="212" y="308"/>
                    <a:pt x="212" y="308"/>
                    <a:pt x="212" y="308"/>
                  </a:cubicBezTo>
                  <a:cubicBezTo>
                    <a:pt x="212" y="329"/>
                    <a:pt x="212" y="329"/>
                    <a:pt x="212" y="329"/>
                  </a:cubicBezTo>
                  <a:cubicBezTo>
                    <a:pt x="212" y="330"/>
                    <a:pt x="211" y="331"/>
                    <a:pt x="210" y="332"/>
                  </a:cubicBezTo>
                  <a:cubicBezTo>
                    <a:pt x="210" y="332"/>
                    <a:pt x="209" y="333"/>
                    <a:pt x="208" y="333"/>
                  </a:cubicBezTo>
                  <a:cubicBezTo>
                    <a:pt x="162" y="333"/>
                    <a:pt x="162" y="333"/>
                    <a:pt x="162" y="333"/>
                  </a:cubicBezTo>
                  <a:cubicBezTo>
                    <a:pt x="162" y="348"/>
                    <a:pt x="162" y="348"/>
                    <a:pt x="162" y="348"/>
                  </a:cubicBezTo>
                  <a:cubicBezTo>
                    <a:pt x="162" y="352"/>
                    <a:pt x="159" y="356"/>
                    <a:pt x="155" y="356"/>
                  </a:cubicBezTo>
                  <a:cubicBezTo>
                    <a:pt x="150" y="356"/>
                    <a:pt x="147" y="352"/>
                    <a:pt x="147" y="348"/>
                  </a:cubicBezTo>
                  <a:cubicBezTo>
                    <a:pt x="147" y="333"/>
                    <a:pt x="147" y="333"/>
                    <a:pt x="147" y="333"/>
                  </a:cubicBezTo>
                  <a:cubicBezTo>
                    <a:pt x="101" y="333"/>
                    <a:pt x="101" y="333"/>
                    <a:pt x="101" y="333"/>
                  </a:cubicBezTo>
                  <a:cubicBezTo>
                    <a:pt x="99" y="333"/>
                    <a:pt x="98" y="331"/>
                    <a:pt x="98" y="329"/>
                  </a:cubicBezTo>
                  <a:cubicBezTo>
                    <a:pt x="98" y="266"/>
                    <a:pt x="98" y="266"/>
                    <a:pt x="98" y="266"/>
                  </a:cubicBezTo>
                  <a:cubicBezTo>
                    <a:pt x="90" y="262"/>
                    <a:pt x="90" y="262"/>
                    <a:pt x="90" y="262"/>
                  </a:cubicBezTo>
                  <a:cubicBezTo>
                    <a:pt x="53" y="239"/>
                    <a:pt x="30" y="199"/>
                    <a:pt x="30" y="155"/>
                  </a:cubicBezTo>
                  <a:cubicBezTo>
                    <a:pt x="30" y="87"/>
                    <a:pt x="86" y="31"/>
                    <a:pt x="155" y="31"/>
                  </a:cubicBezTo>
                  <a:cubicBezTo>
                    <a:pt x="223" y="31"/>
                    <a:pt x="279" y="87"/>
                    <a:pt x="279" y="155"/>
                  </a:cubicBezTo>
                  <a:cubicBezTo>
                    <a:pt x="279" y="198"/>
                    <a:pt x="258" y="236"/>
                    <a:pt x="222" y="260"/>
                  </a:cubicBezTo>
                  <a:cubicBezTo>
                    <a:pt x="174" y="259"/>
                    <a:pt x="174" y="259"/>
                    <a:pt x="174" y="259"/>
                  </a:cubicBezTo>
                  <a:cubicBezTo>
                    <a:pt x="172" y="259"/>
                    <a:pt x="170" y="258"/>
                    <a:pt x="170" y="255"/>
                  </a:cubicBezTo>
                  <a:cubicBezTo>
                    <a:pt x="170" y="188"/>
                    <a:pt x="170" y="188"/>
                    <a:pt x="170" y="188"/>
                  </a:cubicBezTo>
                  <a:cubicBezTo>
                    <a:pt x="139" y="188"/>
                    <a:pt x="139" y="188"/>
                    <a:pt x="139" y="188"/>
                  </a:cubicBezTo>
                  <a:cubicBezTo>
                    <a:pt x="139" y="255"/>
                    <a:pt x="139" y="255"/>
                    <a:pt x="139" y="255"/>
                  </a:cubicBezTo>
                  <a:cubicBezTo>
                    <a:pt x="139" y="274"/>
                    <a:pt x="155" y="290"/>
                    <a:pt x="174" y="290"/>
                  </a:cubicBezTo>
                  <a:cubicBezTo>
                    <a:pt x="231" y="290"/>
                    <a:pt x="231" y="290"/>
                    <a:pt x="231" y="290"/>
                  </a:cubicBezTo>
                  <a:cubicBezTo>
                    <a:pt x="235" y="288"/>
                    <a:pt x="235" y="288"/>
                    <a:pt x="235" y="288"/>
                  </a:cubicBezTo>
                  <a:cubicBezTo>
                    <a:pt x="281" y="259"/>
                    <a:pt x="309" y="210"/>
                    <a:pt x="309" y="155"/>
                  </a:cubicBezTo>
                  <a:cubicBezTo>
                    <a:pt x="309" y="70"/>
                    <a:pt x="240" y="0"/>
                    <a:pt x="155" y="0"/>
                  </a:cubicBezTo>
                  <a:cubicBezTo>
                    <a:pt x="69" y="0"/>
                    <a:pt x="0" y="70"/>
                    <a:pt x="0" y="155"/>
                  </a:cubicBezTo>
                  <a:cubicBezTo>
                    <a:pt x="0" y="207"/>
                    <a:pt x="25" y="254"/>
                    <a:pt x="67" y="283"/>
                  </a:cubicBezTo>
                  <a:cubicBezTo>
                    <a:pt x="67" y="329"/>
                    <a:pt x="67" y="329"/>
                    <a:pt x="67" y="329"/>
                  </a:cubicBezTo>
                  <a:cubicBezTo>
                    <a:pt x="67" y="348"/>
                    <a:pt x="83" y="363"/>
                    <a:pt x="101" y="363"/>
                  </a:cubicBezTo>
                  <a:cubicBezTo>
                    <a:pt x="120" y="363"/>
                    <a:pt x="120" y="363"/>
                    <a:pt x="120" y="363"/>
                  </a:cubicBezTo>
                  <a:cubicBezTo>
                    <a:pt x="126" y="377"/>
                    <a:pt x="139" y="386"/>
                    <a:pt x="155" y="38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4" name="Freeform 33"/>
            <p:cNvSpPr>
              <a:spLocks noEditPoints="1"/>
            </p:cNvSpPr>
            <p:nvPr/>
          </p:nvSpPr>
          <p:spPr bwMode="auto">
            <a:xfrm>
              <a:off x="5956300" y="2597151"/>
              <a:ext cx="114300" cy="114300"/>
            </a:xfrm>
            <a:custGeom>
              <a:avLst/>
              <a:gdLst>
                <a:gd name="T0" fmla="*/ 55 w 109"/>
                <a:gd name="T1" fmla="*/ 108 h 108"/>
                <a:gd name="T2" fmla="*/ 109 w 109"/>
                <a:gd name="T3" fmla="*/ 54 h 108"/>
                <a:gd name="T4" fmla="*/ 55 w 109"/>
                <a:gd name="T5" fmla="*/ 0 h 108"/>
                <a:gd name="T6" fmla="*/ 0 w 109"/>
                <a:gd name="T7" fmla="*/ 54 h 108"/>
                <a:gd name="T8" fmla="*/ 55 w 109"/>
                <a:gd name="T9" fmla="*/ 108 h 108"/>
                <a:gd name="T10" fmla="*/ 55 w 109"/>
                <a:gd name="T11" fmla="*/ 30 h 108"/>
                <a:gd name="T12" fmla="*/ 78 w 109"/>
                <a:gd name="T13" fmla="*/ 54 h 108"/>
                <a:gd name="T14" fmla="*/ 55 w 109"/>
                <a:gd name="T15" fmla="*/ 78 h 108"/>
                <a:gd name="T16" fmla="*/ 31 w 109"/>
                <a:gd name="T17" fmla="*/ 54 h 108"/>
                <a:gd name="T18" fmla="*/ 55 w 109"/>
                <a:gd name="T19" fmla="*/ 3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9" h="108">
                  <a:moveTo>
                    <a:pt x="55" y="108"/>
                  </a:moveTo>
                  <a:cubicBezTo>
                    <a:pt x="84" y="108"/>
                    <a:pt x="109" y="84"/>
                    <a:pt x="109" y="54"/>
                  </a:cubicBezTo>
                  <a:cubicBezTo>
                    <a:pt x="109" y="24"/>
                    <a:pt x="84" y="0"/>
                    <a:pt x="55" y="0"/>
                  </a:cubicBezTo>
                  <a:cubicBezTo>
                    <a:pt x="25" y="0"/>
                    <a:pt x="0" y="24"/>
                    <a:pt x="0" y="54"/>
                  </a:cubicBezTo>
                  <a:cubicBezTo>
                    <a:pt x="0" y="84"/>
                    <a:pt x="25" y="108"/>
                    <a:pt x="55" y="108"/>
                  </a:cubicBezTo>
                  <a:close/>
                  <a:moveTo>
                    <a:pt x="55" y="30"/>
                  </a:moveTo>
                  <a:cubicBezTo>
                    <a:pt x="68" y="30"/>
                    <a:pt x="78" y="41"/>
                    <a:pt x="78" y="54"/>
                  </a:cubicBezTo>
                  <a:cubicBezTo>
                    <a:pt x="78" y="67"/>
                    <a:pt x="68" y="78"/>
                    <a:pt x="55" y="78"/>
                  </a:cubicBezTo>
                  <a:cubicBezTo>
                    <a:pt x="41" y="78"/>
                    <a:pt x="31" y="67"/>
                    <a:pt x="31" y="54"/>
                  </a:cubicBezTo>
                  <a:cubicBezTo>
                    <a:pt x="31" y="41"/>
                    <a:pt x="41" y="30"/>
                    <a:pt x="55"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5" name="Rectangle 34"/>
            <p:cNvSpPr>
              <a:spLocks noChangeArrowheads="1"/>
            </p:cNvSpPr>
            <p:nvPr/>
          </p:nvSpPr>
          <p:spPr bwMode="auto">
            <a:xfrm>
              <a:off x="5997575" y="2422526"/>
              <a:ext cx="33338"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6" name="Freeform 35"/>
            <p:cNvSpPr/>
            <p:nvPr/>
          </p:nvSpPr>
          <p:spPr bwMode="auto">
            <a:xfrm>
              <a:off x="6132513" y="2479676"/>
              <a:ext cx="57150" cy="55563"/>
            </a:xfrm>
            <a:custGeom>
              <a:avLst/>
              <a:gdLst>
                <a:gd name="T0" fmla="*/ 14 w 36"/>
                <a:gd name="T1" fmla="*/ 35 h 35"/>
                <a:gd name="T2" fmla="*/ 36 w 36"/>
                <a:gd name="T3" fmla="*/ 14 h 35"/>
                <a:gd name="T4" fmla="*/ 21 w 36"/>
                <a:gd name="T5" fmla="*/ 0 h 35"/>
                <a:gd name="T6" fmla="*/ 0 w 36"/>
                <a:gd name="T7" fmla="*/ 21 h 35"/>
                <a:gd name="T8" fmla="*/ 14 w 36"/>
                <a:gd name="T9" fmla="*/ 35 h 35"/>
              </a:gdLst>
              <a:ahLst/>
              <a:cxnLst>
                <a:cxn ang="0">
                  <a:pos x="T0" y="T1"/>
                </a:cxn>
                <a:cxn ang="0">
                  <a:pos x="T2" y="T3"/>
                </a:cxn>
                <a:cxn ang="0">
                  <a:pos x="T4" y="T5"/>
                </a:cxn>
                <a:cxn ang="0">
                  <a:pos x="T6" y="T7"/>
                </a:cxn>
                <a:cxn ang="0">
                  <a:pos x="T8" y="T9"/>
                </a:cxn>
              </a:cxnLst>
              <a:rect l="0" t="0" r="r" b="b"/>
              <a:pathLst>
                <a:path w="36" h="35">
                  <a:moveTo>
                    <a:pt x="14" y="35"/>
                  </a:moveTo>
                  <a:lnTo>
                    <a:pt x="36" y="14"/>
                  </a:lnTo>
                  <a:lnTo>
                    <a:pt x="21" y="0"/>
                  </a:lnTo>
                  <a:lnTo>
                    <a:pt x="0" y="21"/>
                  </a:lnTo>
                  <a:lnTo>
                    <a:pt x="14"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7" name="Rectangle 36"/>
            <p:cNvSpPr>
              <a:spLocks noChangeArrowheads="1"/>
            </p:cNvSpPr>
            <p:nvPr/>
          </p:nvSpPr>
          <p:spPr bwMode="auto">
            <a:xfrm>
              <a:off x="6196013" y="2638426"/>
              <a:ext cx="49213" cy="317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8" name="Rectangle 37"/>
            <p:cNvSpPr>
              <a:spLocks noChangeArrowheads="1"/>
            </p:cNvSpPr>
            <p:nvPr/>
          </p:nvSpPr>
          <p:spPr bwMode="auto">
            <a:xfrm>
              <a:off x="5783263" y="2638426"/>
              <a:ext cx="47625" cy="317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9" name="Freeform 38"/>
            <p:cNvSpPr/>
            <p:nvPr/>
          </p:nvSpPr>
          <p:spPr bwMode="auto">
            <a:xfrm>
              <a:off x="5840413" y="2479676"/>
              <a:ext cx="55563" cy="55563"/>
            </a:xfrm>
            <a:custGeom>
              <a:avLst/>
              <a:gdLst>
                <a:gd name="T0" fmla="*/ 21 w 35"/>
                <a:gd name="T1" fmla="*/ 35 h 35"/>
                <a:gd name="T2" fmla="*/ 35 w 35"/>
                <a:gd name="T3" fmla="*/ 21 h 35"/>
                <a:gd name="T4" fmla="*/ 14 w 35"/>
                <a:gd name="T5" fmla="*/ 0 h 35"/>
                <a:gd name="T6" fmla="*/ 0 w 35"/>
                <a:gd name="T7" fmla="*/ 14 h 35"/>
                <a:gd name="T8" fmla="*/ 21 w 35"/>
                <a:gd name="T9" fmla="*/ 35 h 35"/>
              </a:gdLst>
              <a:ahLst/>
              <a:cxnLst>
                <a:cxn ang="0">
                  <a:pos x="T0" y="T1"/>
                </a:cxn>
                <a:cxn ang="0">
                  <a:pos x="T2" y="T3"/>
                </a:cxn>
                <a:cxn ang="0">
                  <a:pos x="T4" y="T5"/>
                </a:cxn>
                <a:cxn ang="0">
                  <a:pos x="T6" y="T7"/>
                </a:cxn>
                <a:cxn ang="0">
                  <a:pos x="T8" y="T9"/>
                </a:cxn>
              </a:cxnLst>
              <a:rect l="0" t="0" r="r" b="b"/>
              <a:pathLst>
                <a:path w="35" h="35">
                  <a:moveTo>
                    <a:pt x="21" y="35"/>
                  </a:moveTo>
                  <a:lnTo>
                    <a:pt x="35" y="21"/>
                  </a:lnTo>
                  <a:lnTo>
                    <a:pt x="14" y="0"/>
                  </a:lnTo>
                  <a:lnTo>
                    <a:pt x="0" y="14"/>
                  </a:lnTo>
                  <a:lnTo>
                    <a:pt x="21"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0" name="Freeform 39"/>
            <p:cNvSpPr/>
            <p:nvPr/>
          </p:nvSpPr>
          <p:spPr bwMode="auto">
            <a:xfrm>
              <a:off x="5913438" y="2433638"/>
              <a:ext cx="47625" cy="55563"/>
            </a:xfrm>
            <a:custGeom>
              <a:avLst/>
              <a:gdLst>
                <a:gd name="T0" fmla="*/ 11 w 30"/>
                <a:gd name="T1" fmla="*/ 35 h 35"/>
                <a:gd name="T2" fmla="*/ 30 w 30"/>
                <a:gd name="T3" fmla="*/ 28 h 35"/>
                <a:gd name="T4" fmla="*/ 19 w 30"/>
                <a:gd name="T5" fmla="*/ 0 h 35"/>
                <a:gd name="T6" fmla="*/ 0 w 30"/>
                <a:gd name="T7" fmla="*/ 7 h 35"/>
                <a:gd name="T8" fmla="*/ 11 w 30"/>
                <a:gd name="T9" fmla="*/ 35 h 35"/>
              </a:gdLst>
              <a:ahLst/>
              <a:cxnLst>
                <a:cxn ang="0">
                  <a:pos x="T0" y="T1"/>
                </a:cxn>
                <a:cxn ang="0">
                  <a:pos x="T2" y="T3"/>
                </a:cxn>
                <a:cxn ang="0">
                  <a:pos x="T4" y="T5"/>
                </a:cxn>
                <a:cxn ang="0">
                  <a:pos x="T6" y="T7"/>
                </a:cxn>
                <a:cxn ang="0">
                  <a:pos x="T8" y="T9"/>
                </a:cxn>
              </a:cxnLst>
              <a:rect l="0" t="0" r="r" b="b"/>
              <a:pathLst>
                <a:path w="30" h="35">
                  <a:moveTo>
                    <a:pt x="11" y="35"/>
                  </a:moveTo>
                  <a:lnTo>
                    <a:pt x="30" y="28"/>
                  </a:lnTo>
                  <a:lnTo>
                    <a:pt x="19" y="0"/>
                  </a:lnTo>
                  <a:lnTo>
                    <a:pt x="0" y="7"/>
                  </a:lnTo>
                  <a:lnTo>
                    <a:pt x="11"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1" name="Freeform 40"/>
            <p:cNvSpPr/>
            <p:nvPr/>
          </p:nvSpPr>
          <p:spPr bwMode="auto">
            <a:xfrm>
              <a:off x="6070600" y="2435226"/>
              <a:ext cx="49213" cy="57150"/>
            </a:xfrm>
            <a:custGeom>
              <a:avLst/>
              <a:gdLst>
                <a:gd name="T0" fmla="*/ 19 w 31"/>
                <a:gd name="T1" fmla="*/ 36 h 36"/>
                <a:gd name="T2" fmla="*/ 31 w 31"/>
                <a:gd name="T3" fmla="*/ 8 h 36"/>
                <a:gd name="T4" fmla="*/ 12 w 31"/>
                <a:gd name="T5" fmla="*/ 0 h 36"/>
                <a:gd name="T6" fmla="*/ 0 w 31"/>
                <a:gd name="T7" fmla="*/ 28 h 36"/>
                <a:gd name="T8" fmla="*/ 19 w 31"/>
                <a:gd name="T9" fmla="*/ 36 h 36"/>
              </a:gdLst>
              <a:ahLst/>
              <a:cxnLst>
                <a:cxn ang="0">
                  <a:pos x="T0" y="T1"/>
                </a:cxn>
                <a:cxn ang="0">
                  <a:pos x="T2" y="T3"/>
                </a:cxn>
                <a:cxn ang="0">
                  <a:pos x="T4" y="T5"/>
                </a:cxn>
                <a:cxn ang="0">
                  <a:pos x="T6" y="T7"/>
                </a:cxn>
                <a:cxn ang="0">
                  <a:pos x="T8" y="T9"/>
                </a:cxn>
              </a:cxnLst>
              <a:rect l="0" t="0" r="r" b="b"/>
              <a:pathLst>
                <a:path w="31" h="36">
                  <a:moveTo>
                    <a:pt x="19" y="36"/>
                  </a:moveTo>
                  <a:lnTo>
                    <a:pt x="31" y="8"/>
                  </a:lnTo>
                  <a:lnTo>
                    <a:pt x="12" y="0"/>
                  </a:lnTo>
                  <a:lnTo>
                    <a:pt x="0" y="28"/>
                  </a:lnTo>
                  <a:lnTo>
                    <a:pt x="19" y="3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2" name="Freeform 41"/>
            <p:cNvSpPr/>
            <p:nvPr/>
          </p:nvSpPr>
          <p:spPr bwMode="auto">
            <a:xfrm>
              <a:off x="6176963" y="2554288"/>
              <a:ext cx="57150" cy="47625"/>
            </a:xfrm>
            <a:custGeom>
              <a:avLst/>
              <a:gdLst>
                <a:gd name="T0" fmla="*/ 8 w 36"/>
                <a:gd name="T1" fmla="*/ 30 h 30"/>
                <a:gd name="T2" fmla="*/ 36 w 36"/>
                <a:gd name="T3" fmla="*/ 18 h 30"/>
                <a:gd name="T4" fmla="*/ 29 w 36"/>
                <a:gd name="T5" fmla="*/ 0 h 30"/>
                <a:gd name="T6" fmla="*/ 0 w 36"/>
                <a:gd name="T7" fmla="*/ 11 h 30"/>
                <a:gd name="T8" fmla="*/ 8 w 36"/>
                <a:gd name="T9" fmla="*/ 30 h 30"/>
              </a:gdLst>
              <a:ahLst/>
              <a:cxnLst>
                <a:cxn ang="0">
                  <a:pos x="T0" y="T1"/>
                </a:cxn>
                <a:cxn ang="0">
                  <a:pos x="T2" y="T3"/>
                </a:cxn>
                <a:cxn ang="0">
                  <a:pos x="T4" y="T5"/>
                </a:cxn>
                <a:cxn ang="0">
                  <a:pos x="T6" y="T7"/>
                </a:cxn>
                <a:cxn ang="0">
                  <a:pos x="T8" y="T9"/>
                </a:cxn>
              </a:cxnLst>
              <a:rect l="0" t="0" r="r" b="b"/>
              <a:pathLst>
                <a:path w="36" h="30">
                  <a:moveTo>
                    <a:pt x="8" y="30"/>
                  </a:moveTo>
                  <a:lnTo>
                    <a:pt x="36" y="18"/>
                  </a:lnTo>
                  <a:lnTo>
                    <a:pt x="29" y="0"/>
                  </a:lnTo>
                  <a:lnTo>
                    <a:pt x="0" y="11"/>
                  </a:lnTo>
                  <a:lnTo>
                    <a:pt x="8" y="3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3" name="Freeform 42"/>
            <p:cNvSpPr/>
            <p:nvPr/>
          </p:nvSpPr>
          <p:spPr bwMode="auto">
            <a:xfrm>
              <a:off x="5795963" y="2547938"/>
              <a:ext cx="57150" cy="47625"/>
            </a:xfrm>
            <a:custGeom>
              <a:avLst/>
              <a:gdLst>
                <a:gd name="T0" fmla="*/ 28 w 36"/>
                <a:gd name="T1" fmla="*/ 30 h 30"/>
                <a:gd name="T2" fmla="*/ 36 w 36"/>
                <a:gd name="T3" fmla="*/ 12 h 30"/>
                <a:gd name="T4" fmla="*/ 8 w 36"/>
                <a:gd name="T5" fmla="*/ 0 h 30"/>
                <a:gd name="T6" fmla="*/ 0 w 36"/>
                <a:gd name="T7" fmla="*/ 18 h 30"/>
                <a:gd name="T8" fmla="*/ 28 w 36"/>
                <a:gd name="T9" fmla="*/ 30 h 30"/>
              </a:gdLst>
              <a:ahLst/>
              <a:cxnLst>
                <a:cxn ang="0">
                  <a:pos x="T0" y="T1"/>
                </a:cxn>
                <a:cxn ang="0">
                  <a:pos x="T2" y="T3"/>
                </a:cxn>
                <a:cxn ang="0">
                  <a:pos x="T4" y="T5"/>
                </a:cxn>
                <a:cxn ang="0">
                  <a:pos x="T6" y="T7"/>
                </a:cxn>
                <a:cxn ang="0">
                  <a:pos x="T8" y="T9"/>
                </a:cxn>
              </a:cxnLst>
              <a:rect l="0" t="0" r="r" b="b"/>
              <a:pathLst>
                <a:path w="36" h="30">
                  <a:moveTo>
                    <a:pt x="28" y="30"/>
                  </a:moveTo>
                  <a:lnTo>
                    <a:pt x="36" y="12"/>
                  </a:lnTo>
                  <a:lnTo>
                    <a:pt x="8" y="0"/>
                  </a:lnTo>
                  <a:lnTo>
                    <a:pt x="0" y="18"/>
                  </a:lnTo>
                  <a:lnTo>
                    <a:pt x="28" y="3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25" name="Freeform 6"/>
          <p:cNvSpPr/>
          <p:nvPr userDrawn="1"/>
        </p:nvSpPr>
        <p:spPr bwMode="auto">
          <a:xfrm>
            <a:off x="3213039" y="296368"/>
            <a:ext cx="8978961" cy="864888"/>
          </a:xfrm>
          <a:custGeom>
            <a:avLst/>
            <a:gdLst>
              <a:gd name="T0" fmla="*/ 6409 w 6533"/>
              <a:gd name="T1" fmla="*/ 0 h 617"/>
              <a:gd name="T2" fmla="*/ 0 w 6533"/>
              <a:gd name="T3" fmla="*/ 0 h 617"/>
              <a:gd name="T4" fmla="*/ 126 w 6533"/>
              <a:gd name="T5" fmla="*/ 310 h 617"/>
              <a:gd name="T6" fmla="*/ 0 w 6533"/>
              <a:gd name="T7" fmla="*/ 617 h 617"/>
              <a:gd name="T8" fmla="*/ 6409 w 6533"/>
              <a:gd name="T9" fmla="*/ 617 h 617"/>
              <a:gd name="T10" fmla="*/ 6533 w 6533"/>
              <a:gd name="T11" fmla="*/ 310 h 617"/>
              <a:gd name="T12" fmla="*/ 6409 w 6533"/>
              <a:gd name="T13" fmla="*/ 0 h 617"/>
              <a:gd name="connsiteX0" fmla="*/ 9810 w 9810"/>
              <a:gd name="connsiteY0" fmla="*/ 0 h 10000"/>
              <a:gd name="connsiteX1" fmla="*/ 0 w 9810"/>
              <a:gd name="connsiteY1" fmla="*/ 0 h 10000"/>
              <a:gd name="connsiteX2" fmla="*/ 193 w 9810"/>
              <a:gd name="connsiteY2" fmla="*/ 5024 h 10000"/>
              <a:gd name="connsiteX3" fmla="*/ 0 w 9810"/>
              <a:gd name="connsiteY3" fmla="*/ 10000 h 10000"/>
              <a:gd name="connsiteX4" fmla="*/ 9810 w 9810"/>
              <a:gd name="connsiteY4" fmla="*/ 10000 h 10000"/>
              <a:gd name="connsiteX5" fmla="*/ 7589 w 9810"/>
              <a:gd name="connsiteY5" fmla="*/ 5574 h 10000"/>
              <a:gd name="connsiteX6" fmla="*/ 9810 w 9810"/>
              <a:gd name="connsiteY6" fmla="*/ 0 h 10000"/>
              <a:gd name="connsiteX0-1" fmla="*/ 7021 w 10000"/>
              <a:gd name="connsiteY0-2" fmla="*/ 0 h 10000"/>
              <a:gd name="connsiteX1-3" fmla="*/ 0 w 10000"/>
              <a:gd name="connsiteY1-4" fmla="*/ 0 h 10000"/>
              <a:gd name="connsiteX2-5" fmla="*/ 197 w 10000"/>
              <a:gd name="connsiteY2-6" fmla="*/ 5024 h 10000"/>
              <a:gd name="connsiteX3-7" fmla="*/ 0 w 10000"/>
              <a:gd name="connsiteY3-8" fmla="*/ 10000 h 10000"/>
              <a:gd name="connsiteX4-9" fmla="*/ 10000 w 10000"/>
              <a:gd name="connsiteY4-10" fmla="*/ 10000 h 10000"/>
              <a:gd name="connsiteX5-11" fmla="*/ 7736 w 10000"/>
              <a:gd name="connsiteY5-12" fmla="*/ 5574 h 10000"/>
              <a:gd name="connsiteX6-13" fmla="*/ 7021 w 10000"/>
              <a:gd name="connsiteY6-14" fmla="*/ 0 h 10000"/>
              <a:gd name="connsiteX0-15" fmla="*/ 7021 w 7736"/>
              <a:gd name="connsiteY0-16" fmla="*/ 0 h 10038"/>
              <a:gd name="connsiteX1-17" fmla="*/ 0 w 7736"/>
              <a:gd name="connsiteY1-18" fmla="*/ 0 h 10038"/>
              <a:gd name="connsiteX2-19" fmla="*/ 197 w 7736"/>
              <a:gd name="connsiteY2-20" fmla="*/ 5024 h 10038"/>
              <a:gd name="connsiteX3-21" fmla="*/ 0 w 7736"/>
              <a:gd name="connsiteY3-22" fmla="*/ 10000 h 10038"/>
              <a:gd name="connsiteX4-23" fmla="*/ 7017 w 7736"/>
              <a:gd name="connsiteY4-24" fmla="*/ 10038 h 10038"/>
              <a:gd name="connsiteX5-25" fmla="*/ 7736 w 7736"/>
              <a:gd name="connsiteY5-26" fmla="*/ 5574 h 10038"/>
              <a:gd name="connsiteX6-27" fmla="*/ 7021 w 7736"/>
              <a:gd name="connsiteY6-28" fmla="*/ 0 h 10038"/>
              <a:gd name="connsiteX0-29" fmla="*/ 9076 w 9316"/>
              <a:gd name="connsiteY0-30" fmla="*/ 0 h 10000"/>
              <a:gd name="connsiteX1-31" fmla="*/ 0 w 9316"/>
              <a:gd name="connsiteY1-32" fmla="*/ 0 h 10000"/>
              <a:gd name="connsiteX2-33" fmla="*/ 255 w 9316"/>
              <a:gd name="connsiteY2-34" fmla="*/ 5005 h 10000"/>
              <a:gd name="connsiteX3-35" fmla="*/ 0 w 9316"/>
              <a:gd name="connsiteY3-36" fmla="*/ 9962 h 10000"/>
              <a:gd name="connsiteX4-37" fmla="*/ 9071 w 9316"/>
              <a:gd name="connsiteY4-38" fmla="*/ 10000 h 10000"/>
              <a:gd name="connsiteX5-39" fmla="*/ 9316 w 9316"/>
              <a:gd name="connsiteY5-40" fmla="*/ 5668 h 10000"/>
              <a:gd name="connsiteX6-41" fmla="*/ 9076 w 9316"/>
              <a:gd name="connsiteY6-42" fmla="*/ 0 h 10000"/>
              <a:gd name="connsiteX0-43" fmla="*/ 9742 w 10000"/>
              <a:gd name="connsiteY0-44" fmla="*/ 0 h 10000"/>
              <a:gd name="connsiteX1-45" fmla="*/ 0 w 10000"/>
              <a:gd name="connsiteY1-46" fmla="*/ 0 h 10000"/>
              <a:gd name="connsiteX2-47" fmla="*/ 274 w 10000"/>
              <a:gd name="connsiteY2-48" fmla="*/ 5005 h 10000"/>
              <a:gd name="connsiteX3-49" fmla="*/ 0 w 10000"/>
              <a:gd name="connsiteY3-50" fmla="*/ 9962 h 10000"/>
              <a:gd name="connsiteX4-51" fmla="*/ 9737 w 10000"/>
              <a:gd name="connsiteY4-52" fmla="*/ 10000 h 10000"/>
              <a:gd name="connsiteX5-53" fmla="*/ 10000 w 10000"/>
              <a:gd name="connsiteY5-54" fmla="*/ 5668 h 10000"/>
              <a:gd name="connsiteX6-55" fmla="*/ 9742 w 10000"/>
              <a:gd name="connsiteY6-56" fmla="*/ 0 h 10000"/>
              <a:gd name="connsiteX0-57" fmla="*/ 9742 w 9877"/>
              <a:gd name="connsiteY0-58" fmla="*/ 0 h 10000"/>
              <a:gd name="connsiteX1-59" fmla="*/ 0 w 9877"/>
              <a:gd name="connsiteY1-60" fmla="*/ 0 h 10000"/>
              <a:gd name="connsiteX2-61" fmla="*/ 274 w 9877"/>
              <a:gd name="connsiteY2-62" fmla="*/ 5005 h 10000"/>
              <a:gd name="connsiteX3-63" fmla="*/ 0 w 9877"/>
              <a:gd name="connsiteY3-64" fmla="*/ 9962 h 10000"/>
              <a:gd name="connsiteX4-65" fmla="*/ 9737 w 9877"/>
              <a:gd name="connsiteY4-66" fmla="*/ 10000 h 10000"/>
              <a:gd name="connsiteX5-67" fmla="*/ 9738 w 9877"/>
              <a:gd name="connsiteY5-68" fmla="*/ 5783 h 10000"/>
              <a:gd name="connsiteX6-69" fmla="*/ 9742 w 9877"/>
              <a:gd name="connsiteY6-70" fmla="*/ 0 h 10000"/>
              <a:gd name="connsiteX0-71" fmla="*/ 9863 w 9991"/>
              <a:gd name="connsiteY0-72" fmla="*/ 0 h 10000"/>
              <a:gd name="connsiteX1-73" fmla="*/ 0 w 9991"/>
              <a:gd name="connsiteY1-74" fmla="*/ 0 h 10000"/>
              <a:gd name="connsiteX2-75" fmla="*/ 277 w 9991"/>
              <a:gd name="connsiteY2-76" fmla="*/ 5005 h 10000"/>
              <a:gd name="connsiteX3-77" fmla="*/ 0 w 9991"/>
              <a:gd name="connsiteY3-78" fmla="*/ 9962 h 10000"/>
              <a:gd name="connsiteX4-79" fmla="*/ 9858 w 9991"/>
              <a:gd name="connsiteY4-80" fmla="*/ 10000 h 10000"/>
              <a:gd name="connsiteX5-81" fmla="*/ 9817 w 9991"/>
              <a:gd name="connsiteY5-82" fmla="*/ 5783 h 10000"/>
              <a:gd name="connsiteX6-83" fmla="*/ 9863 w 9991"/>
              <a:gd name="connsiteY6-84" fmla="*/ 0 h 10000"/>
              <a:gd name="connsiteX0-85" fmla="*/ 9872 w 10014"/>
              <a:gd name="connsiteY0-86" fmla="*/ 0 h 10000"/>
              <a:gd name="connsiteX1-87" fmla="*/ 0 w 10014"/>
              <a:gd name="connsiteY1-88" fmla="*/ 0 h 10000"/>
              <a:gd name="connsiteX2-89" fmla="*/ 277 w 10014"/>
              <a:gd name="connsiteY2-90" fmla="*/ 5005 h 10000"/>
              <a:gd name="connsiteX3-91" fmla="*/ 0 w 10014"/>
              <a:gd name="connsiteY3-92" fmla="*/ 9962 h 10000"/>
              <a:gd name="connsiteX4-93" fmla="*/ 9867 w 10014"/>
              <a:gd name="connsiteY4-94" fmla="*/ 10000 h 10000"/>
              <a:gd name="connsiteX5-95" fmla="*/ 9890 w 10014"/>
              <a:gd name="connsiteY5-96" fmla="*/ 5745 h 10000"/>
              <a:gd name="connsiteX6-97" fmla="*/ 9872 w 10014"/>
              <a:gd name="connsiteY6-98" fmla="*/ 0 h 10000"/>
              <a:gd name="connsiteX0-99" fmla="*/ 9872 w 10030"/>
              <a:gd name="connsiteY0-100" fmla="*/ 0 h 10000"/>
              <a:gd name="connsiteX1-101" fmla="*/ 0 w 10030"/>
              <a:gd name="connsiteY1-102" fmla="*/ 0 h 10000"/>
              <a:gd name="connsiteX2-103" fmla="*/ 277 w 10030"/>
              <a:gd name="connsiteY2-104" fmla="*/ 5005 h 10000"/>
              <a:gd name="connsiteX3-105" fmla="*/ 0 w 10030"/>
              <a:gd name="connsiteY3-106" fmla="*/ 9962 h 10000"/>
              <a:gd name="connsiteX4-107" fmla="*/ 9867 w 10030"/>
              <a:gd name="connsiteY4-108" fmla="*/ 10000 h 10000"/>
              <a:gd name="connsiteX5-109" fmla="*/ 9890 w 10030"/>
              <a:gd name="connsiteY5-110" fmla="*/ 5745 h 10000"/>
              <a:gd name="connsiteX6-111" fmla="*/ 9872 w 10030"/>
              <a:gd name="connsiteY6-112" fmla="*/ 0 h 10000"/>
              <a:gd name="connsiteX0-113" fmla="*/ 9872 w 9921"/>
              <a:gd name="connsiteY0-114" fmla="*/ 0 h 10000"/>
              <a:gd name="connsiteX1-115" fmla="*/ 0 w 9921"/>
              <a:gd name="connsiteY1-116" fmla="*/ 0 h 10000"/>
              <a:gd name="connsiteX2-117" fmla="*/ 277 w 9921"/>
              <a:gd name="connsiteY2-118" fmla="*/ 5005 h 10000"/>
              <a:gd name="connsiteX3-119" fmla="*/ 0 w 9921"/>
              <a:gd name="connsiteY3-120" fmla="*/ 9962 h 10000"/>
              <a:gd name="connsiteX4-121" fmla="*/ 9867 w 9921"/>
              <a:gd name="connsiteY4-122" fmla="*/ 10000 h 10000"/>
              <a:gd name="connsiteX5-123" fmla="*/ 9890 w 9921"/>
              <a:gd name="connsiteY5-124" fmla="*/ 5745 h 10000"/>
              <a:gd name="connsiteX6-125" fmla="*/ 9872 w 9921"/>
              <a:gd name="connsiteY6-126" fmla="*/ 0 h 10000"/>
              <a:gd name="connsiteX0-127" fmla="*/ 9951 w 9974"/>
              <a:gd name="connsiteY0-128" fmla="*/ 0 h 10000"/>
              <a:gd name="connsiteX1-129" fmla="*/ 0 w 9974"/>
              <a:gd name="connsiteY1-130" fmla="*/ 0 h 10000"/>
              <a:gd name="connsiteX2-131" fmla="*/ 279 w 9974"/>
              <a:gd name="connsiteY2-132" fmla="*/ 5005 h 10000"/>
              <a:gd name="connsiteX3-133" fmla="*/ 0 w 9974"/>
              <a:gd name="connsiteY3-134" fmla="*/ 9962 h 10000"/>
              <a:gd name="connsiteX4-135" fmla="*/ 9946 w 9974"/>
              <a:gd name="connsiteY4-136" fmla="*/ 10000 h 10000"/>
              <a:gd name="connsiteX5-137" fmla="*/ 9969 w 9974"/>
              <a:gd name="connsiteY5-138" fmla="*/ 5745 h 10000"/>
              <a:gd name="connsiteX6-139" fmla="*/ 9951 w 9974"/>
              <a:gd name="connsiteY6-140" fmla="*/ 0 h 10000"/>
              <a:gd name="connsiteX0-141" fmla="*/ 9977 w 10001"/>
              <a:gd name="connsiteY0-142" fmla="*/ 0 h 10000"/>
              <a:gd name="connsiteX1-143" fmla="*/ 0 w 10001"/>
              <a:gd name="connsiteY1-144" fmla="*/ 0 h 10000"/>
              <a:gd name="connsiteX2-145" fmla="*/ 280 w 10001"/>
              <a:gd name="connsiteY2-146" fmla="*/ 5005 h 10000"/>
              <a:gd name="connsiteX3-147" fmla="*/ 0 w 10001"/>
              <a:gd name="connsiteY3-148" fmla="*/ 9962 h 10000"/>
              <a:gd name="connsiteX4-149" fmla="*/ 9972 w 10001"/>
              <a:gd name="connsiteY4-150" fmla="*/ 10000 h 10000"/>
              <a:gd name="connsiteX5-151" fmla="*/ 9995 w 10001"/>
              <a:gd name="connsiteY5-152" fmla="*/ 5745 h 10000"/>
              <a:gd name="connsiteX6-153" fmla="*/ 9977 w 10001"/>
              <a:gd name="connsiteY6-154" fmla="*/ 0 h 10000"/>
              <a:gd name="connsiteX0-155" fmla="*/ 9977 w 10001"/>
              <a:gd name="connsiteY0-156" fmla="*/ 0 h 10000"/>
              <a:gd name="connsiteX1-157" fmla="*/ 0 w 10001"/>
              <a:gd name="connsiteY1-158" fmla="*/ 0 h 10000"/>
              <a:gd name="connsiteX2-159" fmla="*/ 280 w 10001"/>
              <a:gd name="connsiteY2-160" fmla="*/ 5005 h 10000"/>
              <a:gd name="connsiteX3-161" fmla="*/ 0 w 10001"/>
              <a:gd name="connsiteY3-162" fmla="*/ 9962 h 10000"/>
              <a:gd name="connsiteX4-163" fmla="*/ 9972 w 10001"/>
              <a:gd name="connsiteY4-164" fmla="*/ 10000 h 10000"/>
              <a:gd name="connsiteX5-165" fmla="*/ 9995 w 10001"/>
              <a:gd name="connsiteY5-166" fmla="*/ 5745 h 10000"/>
              <a:gd name="connsiteX6-167" fmla="*/ 9977 w 10001"/>
              <a:gd name="connsiteY6-168" fmla="*/ 0 h 10000"/>
              <a:gd name="connsiteX0-169" fmla="*/ 9977 w 10001"/>
              <a:gd name="connsiteY0-170" fmla="*/ 0 h 10000"/>
              <a:gd name="connsiteX1-171" fmla="*/ 0 w 10001"/>
              <a:gd name="connsiteY1-172" fmla="*/ 0 h 10000"/>
              <a:gd name="connsiteX2-173" fmla="*/ 280 w 10001"/>
              <a:gd name="connsiteY2-174" fmla="*/ 5005 h 10000"/>
              <a:gd name="connsiteX3-175" fmla="*/ 0 w 10001"/>
              <a:gd name="connsiteY3-176" fmla="*/ 9962 h 10000"/>
              <a:gd name="connsiteX4-177" fmla="*/ 9972 w 10001"/>
              <a:gd name="connsiteY4-178" fmla="*/ 10000 h 10000"/>
              <a:gd name="connsiteX5-179" fmla="*/ 9995 w 10001"/>
              <a:gd name="connsiteY5-180" fmla="*/ 5745 h 10000"/>
              <a:gd name="connsiteX6-181" fmla="*/ 9977 w 10001"/>
              <a:gd name="connsiteY6-182" fmla="*/ 0 h 10000"/>
              <a:gd name="connsiteX0-183" fmla="*/ 9977 w 9995"/>
              <a:gd name="connsiteY0-184" fmla="*/ 0 h 10000"/>
              <a:gd name="connsiteX1-185" fmla="*/ 0 w 9995"/>
              <a:gd name="connsiteY1-186" fmla="*/ 0 h 10000"/>
              <a:gd name="connsiteX2-187" fmla="*/ 280 w 9995"/>
              <a:gd name="connsiteY2-188" fmla="*/ 5005 h 10000"/>
              <a:gd name="connsiteX3-189" fmla="*/ 0 w 9995"/>
              <a:gd name="connsiteY3-190" fmla="*/ 9962 h 10000"/>
              <a:gd name="connsiteX4-191" fmla="*/ 9972 w 9995"/>
              <a:gd name="connsiteY4-192" fmla="*/ 10000 h 10000"/>
              <a:gd name="connsiteX5-193" fmla="*/ 9995 w 9995"/>
              <a:gd name="connsiteY5-194" fmla="*/ 5745 h 10000"/>
              <a:gd name="connsiteX6-195" fmla="*/ 9977 w 9995"/>
              <a:gd name="connsiteY6-196" fmla="*/ 0 h 10000"/>
              <a:gd name="connsiteX0-197" fmla="*/ 9999 w 10000"/>
              <a:gd name="connsiteY0-198" fmla="*/ 0 h 10000"/>
              <a:gd name="connsiteX1-199" fmla="*/ 0 w 10000"/>
              <a:gd name="connsiteY1-200" fmla="*/ 0 h 10000"/>
              <a:gd name="connsiteX2-201" fmla="*/ 280 w 10000"/>
              <a:gd name="connsiteY2-202" fmla="*/ 5005 h 10000"/>
              <a:gd name="connsiteX3-203" fmla="*/ 0 w 10000"/>
              <a:gd name="connsiteY3-204" fmla="*/ 9962 h 10000"/>
              <a:gd name="connsiteX4-205" fmla="*/ 9977 w 10000"/>
              <a:gd name="connsiteY4-206" fmla="*/ 10000 h 10000"/>
              <a:gd name="connsiteX5-207" fmla="*/ 10000 w 10000"/>
              <a:gd name="connsiteY5-208" fmla="*/ 5745 h 10000"/>
              <a:gd name="connsiteX6-209" fmla="*/ 9999 w 10000"/>
              <a:gd name="connsiteY6-210" fmla="*/ 0 h 10000"/>
              <a:gd name="connsiteX0-211" fmla="*/ 9999 w 10004"/>
              <a:gd name="connsiteY0-212" fmla="*/ 0 h 10000"/>
              <a:gd name="connsiteX1-213" fmla="*/ 0 w 10004"/>
              <a:gd name="connsiteY1-214" fmla="*/ 0 h 10000"/>
              <a:gd name="connsiteX2-215" fmla="*/ 280 w 10004"/>
              <a:gd name="connsiteY2-216" fmla="*/ 5005 h 10000"/>
              <a:gd name="connsiteX3-217" fmla="*/ 0 w 10004"/>
              <a:gd name="connsiteY3-218" fmla="*/ 9962 h 10000"/>
              <a:gd name="connsiteX4-219" fmla="*/ 10000 w 10004"/>
              <a:gd name="connsiteY4-220" fmla="*/ 10000 h 10000"/>
              <a:gd name="connsiteX5-221" fmla="*/ 10000 w 10004"/>
              <a:gd name="connsiteY5-222" fmla="*/ 5745 h 10000"/>
              <a:gd name="connsiteX6-223" fmla="*/ 9999 w 10004"/>
              <a:gd name="connsiteY6-224" fmla="*/ 0 h 10000"/>
              <a:gd name="connsiteX0-225" fmla="*/ 9999 w 10000"/>
              <a:gd name="connsiteY0-226" fmla="*/ 0 h 10000"/>
              <a:gd name="connsiteX1-227" fmla="*/ 0 w 10000"/>
              <a:gd name="connsiteY1-228" fmla="*/ 0 h 10000"/>
              <a:gd name="connsiteX2-229" fmla="*/ 280 w 10000"/>
              <a:gd name="connsiteY2-230" fmla="*/ 5005 h 10000"/>
              <a:gd name="connsiteX3-231" fmla="*/ 0 w 10000"/>
              <a:gd name="connsiteY3-232" fmla="*/ 9962 h 10000"/>
              <a:gd name="connsiteX4-233" fmla="*/ 10000 w 10000"/>
              <a:gd name="connsiteY4-234" fmla="*/ 10000 h 10000"/>
              <a:gd name="connsiteX5-235" fmla="*/ 10000 w 10000"/>
              <a:gd name="connsiteY5-236" fmla="*/ 5745 h 10000"/>
              <a:gd name="connsiteX6-237" fmla="*/ 9999 w 10000"/>
              <a:gd name="connsiteY6-238" fmla="*/ 0 h 10000"/>
              <a:gd name="connsiteX0-239" fmla="*/ 14796 w 14796"/>
              <a:gd name="connsiteY0-240" fmla="*/ 0 h 10000"/>
              <a:gd name="connsiteX1-241" fmla="*/ 0 w 14796"/>
              <a:gd name="connsiteY1-242" fmla="*/ 0 h 10000"/>
              <a:gd name="connsiteX2-243" fmla="*/ 280 w 14796"/>
              <a:gd name="connsiteY2-244" fmla="*/ 5005 h 10000"/>
              <a:gd name="connsiteX3-245" fmla="*/ 0 w 14796"/>
              <a:gd name="connsiteY3-246" fmla="*/ 9962 h 10000"/>
              <a:gd name="connsiteX4-247" fmla="*/ 10000 w 14796"/>
              <a:gd name="connsiteY4-248" fmla="*/ 10000 h 10000"/>
              <a:gd name="connsiteX5-249" fmla="*/ 10000 w 14796"/>
              <a:gd name="connsiteY5-250" fmla="*/ 5745 h 10000"/>
              <a:gd name="connsiteX6-251" fmla="*/ 14796 w 14796"/>
              <a:gd name="connsiteY6-252" fmla="*/ 0 h 10000"/>
              <a:gd name="connsiteX0-253" fmla="*/ 14796 w 14796"/>
              <a:gd name="connsiteY0-254" fmla="*/ 0 h 9968"/>
              <a:gd name="connsiteX1-255" fmla="*/ 0 w 14796"/>
              <a:gd name="connsiteY1-256" fmla="*/ 0 h 9968"/>
              <a:gd name="connsiteX2-257" fmla="*/ 280 w 14796"/>
              <a:gd name="connsiteY2-258" fmla="*/ 5005 h 9968"/>
              <a:gd name="connsiteX3-259" fmla="*/ 0 w 14796"/>
              <a:gd name="connsiteY3-260" fmla="*/ 9962 h 9968"/>
              <a:gd name="connsiteX4-261" fmla="*/ 14788 w 14796"/>
              <a:gd name="connsiteY4-262" fmla="*/ 9968 h 9968"/>
              <a:gd name="connsiteX5-263" fmla="*/ 10000 w 14796"/>
              <a:gd name="connsiteY5-264" fmla="*/ 5745 h 9968"/>
              <a:gd name="connsiteX6-265" fmla="*/ 14796 w 14796"/>
              <a:gd name="connsiteY6-266" fmla="*/ 0 h 9968"/>
              <a:gd name="connsiteX0-267" fmla="*/ 10000 w 10000"/>
              <a:gd name="connsiteY0-268" fmla="*/ 0 h 10000"/>
              <a:gd name="connsiteX1-269" fmla="*/ 0 w 10000"/>
              <a:gd name="connsiteY1-270" fmla="*/ 0 h 10000"/>
              <a:gd name="connsiteX2-271" fmla="*/ 189 w 10000"/>
              <a:gd name="connsiteY2-272" fmla="*/ 5021 h 10000"/>
              <a:gd name="connsiteX3-273" fmla="*/ 0 w 10000"/>
              <a:gd name="connsiteY3-274" fmla="*/ 9994 h 10000"/>
              <a:gd name="connsiteX4-275" fmla="*/ 9995 w 10000"/>
              <a:gd name="connsiteY4-276" fmla="*/ 10000 h 10000"/>
              <a:gd name="connsiteX5-277" fmla="*/ 9998 w 10000"/>
              <a:gd name="connsiteY5-278" fmla="*/ 6152 h 10000"/>
              <a:gd name="connsiteX6-279" fmla="*/ 10000 w 10000"/>
              <a:gd name="connsiteY6-280" fmla="*/ 0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0000" h="10000">
                <a:moveTo>
                  <a:pt x="10000" y="0"/>
                </a:moveTo>
                <a:lnTo>
                  <a:pt x="0" y="0"/>
                </a:lnTo>
                <a:cubicBezTo>
                  <a:pt x="62" y="1674"/>
                  <a:pt x="124" y="3347"/>
                  <a:pt x="189" y="5021"/>
                </a:cubicBezTo>
                <a:cubicBezTo>
                  <a:pt x="124" y="6679"/>
                  <a:pt x="62" y="8336"/>
                  <a:pt x="0" y="9994"/>
                </a:cubicBezTo>
                <a:lnTo>
                  <a:pt x="9995" y="10000"/>
                </a:lnTo>
                <a:cubicBezTo>
                  <a:pt x="9993" y="8184"/>
                  <a:pt x="9998" y="8051"/>
                  <a:pt x="9998" y="6152"/>
                </a:cubicBezTo>
                <a:cubicBezTo>
                  <a:pt x="9996" y="3296"/>
                  <a:pt x="10001" y="2674"/>
                  <a:pt x="10000" y="0"/>
                </a:cubicBez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6" name="Freeform 11"/>
          <p:cNvSpPr/>
          <p:nvPr userDrawn="1"/>
        </p:nvSpPr>
        <p:spPr bwMode="auto">
          <a:xfrm>
            <a:off x="310766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11#本节小结（可选）">
    <p:spTree>
      <p:nvGrpSpPr>
        <p:cNvPr id="1" name=""/>
        <p:cNvGrpSpPr/>
        <p:nvPr/>
      </p:nvGrpSpPr>
      <p:grpSpPr>
        <a:xfrm>
          <a:off x="0" y="0"/>
          <a:ext cx="0" cy="0"/>
          <a:chOff x="0" y="0"/>
          <a:chExt cx="0" cy="0"/>
        </a:xfrm>
      </p:grpSpPr>
      <p:sp>
        <p:nvSpPr>
          <p:cNvPr id="8" name="文本占位符 6"/>
          <p:cNvSpPr>
            <a:spLocks noGrp="1"/>
          </p:cNvSpPr>
          <p:nvPr>
            <p:ph type="body" sz="quarter" idx="10" hasCustomPrompt="1"/>
          </p:nvPr>
        </p:nvSpPr>
        <p:spPr>
          <a:xfrm>
            <a:off x="912285" y="1233487"/>
            <a:ext cx="10560049" cy="4680000"/>
          </a:xfrm>
        </p:spPr>
        <p:txBody>
          <a:bodyPr/>
          <a:lstStyle>
            <a:lvl1pPr algn="just">
              <a:defRPr>
                <a:latin typeface="+mn-ea"/>
                <a:ea typeface="+mn-ea"/>
                <a:cs typeface="Arial" panose="020B0604020202020204" pitchFamily="34" charset="0"/>
              </a:defRPr>
            </a:lvl1pPr>
            <a:lvl5pPr>
              <a:buNone/>
              <a:defRPr/>
            </a:lvl5pPr>
          </a:lstStyle>
          <a:p>
            <a:r>
              <a:rPr lang="zh-CN" altLang="en-US" dirty="0"/>
              <a:t>此版式用于每一节的</a:t>
            </a:r>
            <a:r>
              <a:rPr lang="zh-CN" altLang="en-US" dirty="0" smtClean="0"/>
              <a:t>总结</a:t>
            </a:r>
            <a:endParaRPr lang="zh-CN" altLang="en-US" dirty="0"/>
          </a:p>
        </p:txBody>
      </p:sp>
      <p:sp>
        <p:nvSpPr>
          <p:cNvPr id="5" name="TextBox 10"/>
          <p:cNvSpPr txBox="1"/>
          <p:nvPr userDrawn="1"/>
        </p:nvSpPr>
        <p:spPr bwMode="auto">
          <a:xfrm>
            <a:off x="1595500" y="408779"/>
            <a:ext cx="2016224" cy="639559"/>
          </a:xfrm>
          <a:prstGeom prst="rect">
            <a:avLst/>
          </a:prstGeom>
          <a:noFill/>
          <a:ln w="9525">
            <a:noFill/>
            <a:miter lim="800000"/>
          </a:ln>
        </p:spPr>
        <p:txBody>
          <a:bodyPr wrap="square" lIns="99980" tIns="49987" rIns="99980" bIns="49987" rtlCol="0">
            <a:spAutoFit/>
          </a:bodyPr>
          <a:lstStyle/>
          <a:p>
            <a:pPr defTabSz="1001395" eaLnBrk="0" hangingPunct="0"/>
            <a:r>
              <a:rPr lang="zh-CN" altLang="en-US" sz="3500" b="1" dirty="0" smtClean="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rPr>
              <a:t>本节小结</a:t>
            </a:r>
            <a:endParaRPr lang="zh-CN" altLang="en-US" sz="3500" b="1" dirty="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0"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11" name="组合 10"/>
          <p:cNvGrpSpPr/>
          <p:nvPr userDrawn="1"/>
        </p:nvGrpSpPr>
        <p:grpSpPr>
          <a:xfrm>
            <a:off x="515380" y="490848"/>
            <a:ext cx="470694" cy="475421"/>
            <a:chOff x="5540375" y="2868613"/>
            <a:chExt cx="1106488" cy="1117600"/>
          </a:xfrm>
          <a:solidFill>
            <a:schemeClr val="bg1"/>
          </a:solidFill>
        </p:grpSpPr>
        <p:sp>
          <p:nvSpPr>
            <p:cNvPr id="12" name="Freeform 6"/>
            <p:cNvSpPr/>
            <p:nvPr/>
          </p:nvSpPr>
          <p:spPr bwMode="auto">
            <a:xfrm>
              <a:off x="5970588" y="3251201"/>
              <a:ext cx="676275" cy="517525"/>
            </a:xfrm>
            <a:custGeom>
              <a:avLst/>
              <a:gdLst>
                <a:gd name="T0" fmla="*/ 40 w 180"/>
                <a:gd name="T1" fmla="*/ 42 h 138"/>
                <a:gd name="T2" fmla="*/ 27 w 180"/>
                <a:gd name="T3" fmla="*/ 42 h 138"/>
                <a:gd name="T4" fmla="*/ 3 w 180"/>
                <a:gd name="T5" fmla="*/ 66 h 138"/>
                <a:gd name="T6" fmla="*/ 3 w 180"/>
                <a:gd name="T7" fmla="*/ 79 h 138"/>
                <a:gd name="T8" fmla="*/ 59 w 180"/>
                <a:gd name="T9" fmla="*/ 135 h 138"/>
                <a:gd name="T10" fmla="*/ 72 w 180"/>
                <a:gd name="T11" fmla="*/ 135 h 138"/>
                <a:gd name="T12" fmla="*/ 176 w 180"/>
                <a:gd name="T13" fmla="*/ 31 h 138"/>
                <a:gd name="T14" fmla="*/ 176 w 180"/>
                <a:gd name="T15" fmla="*/ 18 h 138"/>
                <a:gd name="T16" fmla="*/ 162 w 180"/>
                <a:gd name="T17" fmla="*/ 4 h 138"/>
                <a:gd name="T18" fmla="*/ 149 w 180"/>
                <a:gd name="T19" fmla="*/ 3 h 138"/>
                <a:gd name="T20" fmla="*/ 74 w 180"/>
                <a:gd name="T21" fmla="*/ 66 h 138"/>
                <a:gd name="T22" fmla="*/ 60 w 180"/>
                <a:gd name="T23" fmla="*/ 65 h 138"/>
                <a:gd name="T24" fmla="*/ 40 w 180"/>
                <a:gd name="T25" fmla="*/ 4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0" h="138">
                  <a:moveTo>
                    <a:pt x="40" y="42"/>
                  </a:moveTo>
                  <a:cubicBezTo>
                    <a:pt x="36" y="39"/>
                    <a:pt x="30" y="38"/>
                    <a:pt x="27" y="42"/>
                  </a:cubicBezTo>
                  <a:cubicBezTo>
                    <a:pt x="3" y="66"/>
                    <a:pt x="3" y="66"/>
                    <a:pt x="3" y="66"/>
                  </a:cubicBezTo>
                  <a:cubicBezTo>
                    <a:pt x="0" y="69"/>
                    <a:pt x="0" y="75"/>
                    <a:pt x="3" y="79"/>
                  </a:cubicBezTo>
                  <a:cubicBezTo>
                    <a:pt x="59" y="135"/>
                    <a:pt x="59" y="135"/>
                    <a:pt x="59" y="135"/>
                  </a:cubicBezTo>
                  <a:cubicBezTo>
                    <a:pt x="63" y="138"/>
                    <a:pt x="69" y="138"/>
                    <a:pt x="72" y="135"/>
                  </a:cubicBezTo>
                  <a:cubicBezTo>
                    <a:pt x="176" y="31"/>
                    <a:pt x="176" y="31"/>
                    <a:pt x="176" y="31"/>
                  </a:cubicBezTo>
                  <a:cubicBezTo>
                    <a:pt x="179" y="27"/>
                    <a:pt x="180" y="21"/>
                    <a:pt x="176" y="18"/>
                  </a:cubicBezTo>
                  <a:cubicBezTo>
                    <a:pt x="162" y="4"/>
                    <a:pt x="162" y="4"/>
                    <a:pt x="162" y="4"/>
                  </a:cubicBezTo>
                  <a:cubicBezTo>
                    <a:pt x="159" y="0"/>
                    <a:pt x="153" y="0"/>
                    <a:pt x="149" y="3"/>
                  </a:cubicBezTo>
                  <a:cubicBezTo>
                    <a:pt x="74" y="66"/>
                    <a:pt x="74" y="66"/>
                    <a:pt x="74" y="66"/>
                  </a:cubicBezTo>
                  <a:cubicBezTo>
                    <a:pt x="70" y="69"/>
                    <a:pt x="64" y="68"/>
                    <a:pt x="60" y="65"/>
                  </a:cubicBezTo>
                  <a:lnTo>
                    <a:pt x="40" y="4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3" name="Freeform 7"/>
            <p:cNvSpPr/>
            <p:nvPr/>
          </p:nvSpPr>
          <p:spPr bwMode="auto">
            <a:xfrm>
              <a:off x="5540375" y="2868613"/>
              <a:ext cx="941388" cy="1117600"/>
            </a:xfrm>
            <a:custGeom>
              <a:avLst/>
              <a:gdLst>
                <a:gd name="T0" fmla="*/ 233 w 251"/>
                <a:gd name="T1" fmla="*/ 279 h 298"/>
                <a:gd name="T2" fmla="*/ 19 w 251"/>
                <a:gd name="T3" fmla="*/ 279 h 298"/>
                <a:gd name="T4" fmla="*/ 19 w 251"/>
                <a:gd name="T5" fmla="*/ 38 h 298"/>
                <a:gd name="T6" fmla="*/ 44 w 251"/>
                <a:gd name="T7" fmla="*/ 38 h 298"/>
                <a:gd name="T8" fmla="*/ 44 w 251"/>
                <a:gd name="T9" fmla="*/ 47 h 298"/>
                <a:gd name="T10" fmla="*/ 54 w 251"/>
                <a:gd name="T11" fmla="*/ 57 h 298"/>
                <a:gd name="T12" fmla="*/ 56 w 251"/>
                <a:gd name="T13" fmla="*/ 57 h 298"/>
                <a:gd name="T14" fmla="*/ 65 w 251"/>
                <a:gd name="T15" fmla="*/ 47 h 298"/>
                <a:gd name="T16" fmla="*/ 65 w 251"/>
                <a:gd name="T17" fmla="*/ 38 h 298"/>
                <a:gd name="T18" fmla="*/ 92 w 251"/>
                <a:gd name="T19" fmla="*/ 38 h 298"/>
                <a:gd name="T20" fmla="*/ 92 w 251"/>
                <a:gd name="T21" fmla="*/ 47 h 298"/>
                <a:gd name="T22" fmla="*/ 102 w 251"/>
                <a:gd name="T23" fmla="*/ 57 h 298"/>
                <a:gd name="T24" fmla="*/ 104 w 251"/>
                <a:gd name="T25" fmla="*/ 57 h 298"/>
                <a:gd name="T26" fmla="*/ 113 w 251"/>
                <a:gd name="T27" fmla="*/ 47 h 298"/>
                <a:gd name="T28" fmla="*/ 113 w 251"/>
                <a:gd name="T29" fmla="*/ 38 h 298"/>
                <a:gd name="T30" fmla="*/ 140 w 251"/>
                <a:gd name="T31" fmla="*/ 38 h 298"/>
                <a:gd name="T32" fmla="*/ 140 w 251"/>
                <a:gd name="T33" fmla="*/ 47 h 298"/>
                <a:gd name="T34" fmla="*/ 150 w 251"/>
                <a:gd name="T35" fmla="*/ 57 h 298"/>
                <a:gd name="T36" fmla="*/ 152 w 251"/>
                <a:gd name="T37" fmla="*/ 57 h 298"/>
                <a:gd name="T38" fmla="*/ 161 w 251"/>
                <a:gd name="T39" fmla="*/ 47 h 298"/>
                <a:gd name="T40" fmla="*/ 161 w 251"/>
                <a:gd name="T41" fmla="*/ 38 h 298"/>
                <a:gd name="T42" fmla="*/ 189 w 251"/>
                <a:gd name="T43" fmla="*/ 38 h 298"/>
                <a:gd name="T44" fmla="*/ 189 w 251"/>
                <a:gd name="T45" fmla="*/ 47 h 298"/>
                <a:gd name="T46" fmla="*/ 198 w 251"/>
                <a:gd name="T47" fmla="*/ 57 h 298"/>
                <a:gd name="T48" fmla="*/ 200 w 251"/>
                <a:gd name="T49" fmla="*/ 57 h 298"/>
                <a:gd name="T50" fmla="*/ 210 w 251"/>
                <a:gd name="T51" fmla="*/ 47 h 298"/>
                <a:gd name="T52" fmla="*/ 210 w 251"/>
                <a:gd name="T53" fmla="*/ 38 h 298"/>
                <a:gd name="T54" fmla="*/ 215 w 251"/>
                <a:gd name="T55" fmla="*/ 38 h 298"/>
                <a:gd name="T56" fmla="*/ 233 w 251"/>
                <a:gd name="T57" fmla="*/ 55 h 298"/>
                <a:gd name="T58" fmla="*/ 233 w 251"/>
                <a:gd name="T59" fmla="*/ 114 h 298"/>
                <a:gd name="T60" fmla="*/ 251 w 251"/>
                <a:gd name="T61" fmla="*/ 98 h 298"/>
                <a:gd name="T62" fmla="*/ 251 w 251"/>
                <a:gd name="T63" fmla="*/ 47 h 298"/>
                <a:gd name="T64" fmla="*/ 223 w 251"/>
                <a:gd name="T65" fmla="*/ 19 h 298"/>
                <a:gd name="T66" fmla="*/ 210 w 251"/>
                <a:gd name="T67" fmla="*/ 19 h 298"/>
                <a:gd name="T68" fmla="*/ 210 w 251"/>
                <a:gd name="T69" fmla="*/ 10 h 298"/>
                <a:gd name="T70" fmla="*/ 200 w 251"/>
                <a:gd name="T71" fmla="*/ 0 h 298"/>
                <a:gd name="T72" fmla="*/ 198 w 251"/>
                <a:gd name="T73" fmla="*/ 0 h 298"/>
                <a:gd name="T74" fmla="*/ 189 w 251"/>
                <a:gd name="T75" fmla="*/ 10 h 298"/>
                <a:gd name="T76" fmla="*/ 189 w 251"/>
                <a:gd name="T77" fmla="*/ 19 h 298"/>
                <a:gd name="T78" fmla="*/ 161 w 251"/>
                <a:gd name="T79" fmla="*/ 19 h 298"/>
                <a:gd name="T80" fmla="*/ 161 w 251"/>
                <a:gd name="T81" fmla="*/ 10 h 298"/>
                <a:gd name="T82" fmla="*/ 152 w 251"/>
                <a:gd name="T83" fmla="*/ 0 h 298"/>
                <a:gd name="T84" fmla="*/ 150 w 251"/>
                <a:gd name="T85" fmla="*/ 0 h 298"/>
                <a:gd name="T86" fmla="*/ 140 w 251"/>
                <a:gd name="T87" fmla="*/ 10 h 298"/>
                <a:gd name="T88" fmla="*/ 140 w 251"/>
                <a:gd name="T89" fmla="*/ 19 h 298"/>
                <a:gd name="T90" fmla="*/ 113 w 251"/>
                <a:gd name="T91" fmla="*/ 19 h 298"/>
                <a:gd name="T92" fmla="*/ 113 w 251"/>
                <a:gd name="T93" fmla="*/ 10 h 298"/>
                <a:gd name="T94" fmla="*/ 104 w 251"/>
                <a:gd name="T95" fmla="*/ 0 h 298"/>
                <a:gd name="T96" fmla="*/ 102 w 251"/>
                <a:gd name="T97" fmla="*/ 0 h 298"/>
                <a:gd name="T98" fmla="*/ 92 w 251"/>
                <a:gd name="T99" fmla="*/ 10 h 298"/>
                <a:gd name="T100" fmla="*/ 92 w 251"/>
                <a:gd name="T101" fmla="*/ 19 h 298"/>
                <a:gd name="T102" fmla="*/ 65 w 251"/>
                <a:gd name="T103" fmla="*/ 19 h 298"/>
                <a:gd name="T104" fmla="*/ 65 w 251"/>
                <a:gd name="T105" fmla="*/ 10 h 298"/>
                <a:gd name="T106" fmla="*/ 56 w 251"/>
                <a:gd name="T107" fmla="*/ 0 h 298"/>
                <a:gd name="T108" fmla="*/ 54 w 251"/>
                <a:gd name="T109" fmla="*/ 0 h 298"/>
                <a:gd name="T110" fmla="*/ 44 w 251"/>
                <a:gd name="T111" fmla="*/ 10 h 298"/>
                <a:gd name="T112" fmla="*/ 44 w 251"/>
                <a:gd name="T113" fmla="*/ 19 h 298"/>
                <a:gd name="T114" fmla="*/ 0 w 251"/>
                <a:gd name="T115" fmla="*/ 19 h 298"/>
                <a:gd name="T116" fmla="*/ 0 w 251"/>
                <a:gd name="T117" fmla="*/ 298 h 298"/>
                <a:gd name="T118" fmla="*/ 251 w 251"/>
                <a:gd name="T119" fmla="*/ 298 h 298"/>
                <a:gd name="T120" fmla="*/ 251 w 251"/>
                <a:gd name="T121" fmla="*/ 199 h 298"/>
                <a:gd name="T122" fmla="*/ 233 w 251"/>
                <a:gd name="T123" fmla="*/ 218 h 298"/>
                <a:gd name="T124" fmla="*/ 233 w 251"/>
                <a:gd name="T125" fmla="*/ 279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51" h="298">
                  <a:moveTo>
                    <a:pt x="233" y="279"/>
                  </a:moveTo>
                  <a:cubicBezTo>
                    <a:pt x="19" y="279"/>
                    <a:pt x="19" y="279"/>
                    <a:pt x="19" y="279"/>
                  </a:cubicBezTo>
                  <a:cubicBezTo>
                    <a:pt x="19" y="38"/>
                    <a:pt x="19" y="38"/>
                    <a:pt x="19" y="38"/>
                  </a:cubicBezTo>
                  <a:cubicBezTo>
                    <a:pt x="44" y="38"/>
                    <a:pt x="44" y="38"/>
                    <a:pt x="44" y="38"/>
                  </a:cubicBezTo>
                  <a:cubicBezTo>
                    <a:pt x="44" y="47"/>
                    <a:pt x="44" y="47"/>
                    <a:pt x="44" y="47"/>
                  </a:cubicBezTo>
                  <a:cubicBezTo>
                    <a:pt x="44" y="52"/>
                    <a:pt x="48" y="57"/>
                    <a:pt x="54" y="57"/>
                  </a:cubicBezTo>
                  <a:cubicBezTo>
                    <a:pt x="56" y="57"/>
                    <a:pt x="56" y="57"/>
                    <a:pt x="56" y="57"/>
                  </a:cubicBezTo>
                  <a:cubicBezTo>
                    <a:pt x="61" y="57"/>
                    <a:pt x="65" y="52"/>
                    <a:pt x="65" y="47"/>
                  </a:cubicBezTo>
                  <a:cubicBezTo>
                    <a:pt x="65" y="38"/>
                    <a:pt x="65" y="38"/>
                    <a:pt x="65" y="38"/>
                  </a:cubicBezTo>
                  <a:cubicBezTo>
                    <a:pt x="92" y="38"/>
                    <a:pt x="92" y="38"/>
                    <a:pt x="92" y="38"/>
                  </a:cubicBezTo>
                  <a:cubicBezTo>
                    <a:pt x="92" y="47"/>
                    <a:pt x="92" y="47"/>
                    <a:pt x="92" y="47"/>
                  </a:cubicBezTo>
                  <a:cubicBezTo>
                    <a:pt x="92" y="52"/>
                    <a:pt x="97" y="57"/>
                    <a:pt x="102" y="57"/>
                  </a:cubicBezTo>
                  <a:cubicBezTo>
                    <a:pt x="104" y="57"/>
                    <a:pt x="104" y="57"/>
                    <a:pt x="104" y="57"/>
                  </a:cubicBezTo>
                  <a:cubicBezTo>
                    <a:pt x="109" y="57"/>
                    <a:pt x="113" y="52"/>
                    <a:pt x="113" y="47"/>
                  </a:cubicBezTo>
                  <a:cubicBezTo>
                    <a:pt x="113" y="38"/>
                    <a:pt x="113" y="38"/>
                    <a:pt x="113" y="38"/>
                  </a:cubicBezTo>
                  <a:cubicBezTo>
                    <a:pt x="140" y="38"/>
                    <a:pt x="140" y="38"/>
                    <a:pt x="140" y="38"/>
                  </a:cubicBezTo>
                  <a:cubicBezTo>
                    <a:pt x="140" y="47"/>
                    <a:pt x="140" y="47"/>
                    <a:pt x="140" y="47"/>
                  </a:cubicBezTo>
                  <a:cubicBezTo>
                    <a:pt x="140" y="52"/>
                    <a:pt x="145" y="57"/>
                    <a:pt x="150" y="57"/>
                  </a:cubicBezTo>
                  <a:cubicBezTo>
                    <a:pt x="152" y="57"/>
                    <a:pt x="152" y="57"/>
                    <a:pt x="152" y="57"/>
                  </a:cubicBezTo>
                  <a:cubicBezTo>
                    <a:pt x="157" y="57"/>
                    <a:pt x="161" y="52"/>
                    <a:pt x="161" y="47"/>
                  </a:cubicBezTo>
                  <a:cubicBezTo>
                    <a:pt x="161" y="38"/>
                    <a:pt x="161" y="38"/>
                    <a:pt x="161" y="38"/>
                  </a:cubicBezTo>
                  <a:cubicBezTo>
                    <a:pt x="189" y="38"/>
                    <a:pt x="189" y="38"/>
                    <a:pt x="189" y="38"/>
                  </a:cubicBezTo>
                  <a:cubicBezTo>
                    <a:pt x="189" y="47"/>
                    <a:pt x="189" y="47"/>
                    <a:pt x="189" y="47"/>
                  </a:cubicBezTo>
                  <a:cubicBezTo>
                    <a:pt x="189" y="52"/>
                    <a:pt x="193" y="57"/>
                    <a:pt x="198" y="57"/>
                  </a:cubicBezTo>
                  <a:cubicBezTo>
                    <a:pt x="200" y="57"/>
                    <a:pt x="200" y="57"/>
                    <a:pt x="200" y="57"/>
                  </a:cubicBezTo>
                  <a:cubicBezTo>
                    <a:pt x="205" y="57"/>
                    <a:pt x="210" y="52"/>
                    <a:pt x="210" y="47"/>
                  </a:cubicBezTo>
                  <a:cubicBezTo>
                    <a:pt x="210" y="38"/>
                    <a:pt x="210" y="38"/>
                    <a:pt x="210" y="38"/>
                  </a:cubicBezTo>
                  <a:cubicBezTo>
                    <a:pt x="215" y="38"/>
                    <a:pt x="215" y="38"/>
                    <a:pt x="215" y="38"/>
                  </a:cubicBezTo>
                  <a:cubicBezTo>
                    <a:pt x="233" y="55"/>
                    <a:pt x="233" y="55"/>
                    <a:pt x="233" y="55"/>
                  </a:cubicBezTo>
                  <a:cubicBezTo>
                    <a:pt x="233" y="114"/>
                    <a:pt x="233" y="114"/>
                    <a:pt x="233" y="114"/>
                  </a:cubicBezTo>
                  <a:cubicBezTo>
                    <a:pt x="251" y="98"/>
                    <a:pt x="251" y="98"/>
                    <a:pt x="251" y="98"/>
                  </a:cubicBezTo>
                  <a:cubicBezTo>
                    <a:pt x="251" y="47"/>
                    <a:pt x="251" y="47"/>
                    <a:pt x="251" y="47"/>
                  </a:cubicBezTo>
                  <a:cubicBezTo>
                    <a:pt x="223" y="19"/>
                    <a:pt x="223" y="19"/>
                    <a:pt x="223" y="19"/>
                  </a:cubicBezTo>
                  <a:cubicBezTo>
                    <a:pt x="210" y="19"/>
                    <a:pt x="210" y="19"/>
                    <a:pt x="210" y="19"/>
                  </a:cubicBezTo>
                  <a:cubicBezTo>
                    <a:pt x="210" y="10"/>
                    <a:pt x="210" y="10"/>
                    <a:pt x="210" y="10"/>
                  </a:cubicBezTo>
                  <a:cubicBezTo>
                    <a:pt x="210" y="4"/>
                    <a:pt x="205" y="0"/>
                    <a:pt x="200" y="0"/>
                  </a:cubicBezTo>
                  <a:cubicBezTo>
                    <a:pt x="198" y="0"/>
                    <a:pt x="198" y="0"/>
                    <a:pt x="198" y="0"/>
                  </a:cubicBezTo>
                  <a:cubicBezTo>
                    <a:pt x="193" y="0"/>
                    <a:pt x="189" y="4"/>
                    <a:pt x="189" y="10"/>
                  </a:cubicBezTo>
                  <a:cubicBezTo>
                    <a:pt x="189" y="19"/>
                    <a:pt x="189" y="19"/>
                    <a:pt x="189" y="19"/>
                  </a:cubicBezTo>
                  <a:cubicBezTo>
                    <a:pt x="161" y="19"/>
                    <a:pt x="161" y="19"/>
                    <a:pt x="161" y="19"/>
                  </a:cubicBezTo>
                  <a:cubicBezTo>
                    <a:pt x="161" y="10"/>
                    <a:pt x="161" y="10"/>
                    <a:pt x="161" y="10"/>
                  </a:cubicBezTo>
                  <a:cubicBezTo>
                    <a:pt x="161" y="4"/>
                    <a:pt x="157" y="0"/>
                    <a:pt x="152" y="0"/>
                  </a:cubicBezTo>
                  <a:cubicBezTo>
                    <a:pt x="150" y="0"/>
                    <a:pt x="150" y="0"/>
                    <a:pt x="150" y="0"/>
                  </a:cubicBezTo>
                  <a:cubicBezTo>
                    <a:pt x="145" y="0"/>
                    <a:pt x="140" y="4"/>
                    <a:pt x="140" y="10"/>
                  </a:cubicBezTo>
                  <a:cubicBezTo>
                    <a:pt x="140" y="19"/>
                    <a:pt x="140" y="19"/>
                    <a:pt x="140" y="19"/>
                  </a:cubicBezTo>
                  <a:cubicBezTo>
                    <a:pt x="113" y="19"/>
                    <a:pt x="113" y="19"/>
                    <a:pt x="113" y="19"/>
                  </a:cubicBezTo>
                  <a:cubicBezTo>
                    <a:pt x="113" y="10"/>
                    <a:pt x="113" y="10"/>
                    <a:pt x="113" y="10"/>
                  </a:cubicBezTo>
                  <a:cubicBezTo>
                    <a:pt x="113" y="4"/>
                    <a:pt x="109" y="0"/>
                    <a:pt x="104" y="0"/>
                  </a:cubicBezTo>
                  <a:cubicBezTo>
                    <a:pt x="102" y="0"/>
                    <a:pt x="102" y="0"/>
                    <a:pt x="102" y="0"/>
                  </a:cubicBezTo>
                  <a:cubicBezTo>
                    <a:pt x="97" y="0"/>
                    <a:pt x="92" y="4"/>
                    <a:pt x="92" y="10"/>
                  </a:cubicBezTo>
                  <a:cubicBezTo>
                    <a:pt x="92" y="19"/>
                    <a:pt x="92" y="19"/>
                    <a:pt x="92" y="19"/>
                  </a:cubicBezTo>
                  <a:cubicBezTo>
                    <a:pt x="65" y="19"/>
                    <a:pt x="65" y="19"/>
                    <a:pt x="65" y="19"/>
                  </a:cubicBezTo>
                  <a:cubicBezTo>
                    <a:pt x="65" y="10"/>
                    <a:pt x="65" y="10"/>
                    <a:pt x="65" y="10"/>
                  </a:cubicBezTo>
                  <a:cubicBezTo>
                    <a:pt x="65" y="4"/>
                    <a:pt x="61" y="0"/>
                    <a:pt x="56" y="0"/>
                  </a:cubicBezTo>
                  <a:cubicBezTo>
                    <a:pt x="54" y="0"/>
                    <a:pt x="54" y="0"/>
                    <a:pt x="54" y="0"/>
                  </a:cubicBezTo>
                  <a:cubicBezTo>
                    <a:pt x="48" y="0"/>
                    <a:pt x="44" y="4"/>
                    <a:pt x="44" y="10"/>
                  </a:cubicBezTo>
                  <a:cubicBezTo>
                    <a:pt x="44" y="19"/>
                    <a:pt x="44" y="19"/>
                    <a:pt x="44" y="19"/>
                  </a:cubicBezTo>
                  <a:cubicBezTo>
                    <a:pt x="0" y="19"/>
                    <a:pt x="0" y="19"/>
                    <a:pt x="0" y="19"/>
                  </a:cubicBezTo>
                  <a:cubicBezTo>
                    <a:pt x="0" y="298"/>
                    <a:pt x="0" y="298"/>
                    <a:pt x="0" y="298"/>
                  </a:cubicBezTo>
                  <a:cubicBezTo>
                    <a:pt x="251" y="298"/>
                    <a:pt x="251" y="298"/>
                    <a:pt x="251" y="298"/>
                  </a:cubicBezTo>
                  <a:cubicBezTo>
                    <a:pt x="251" y="199"/>
                    <a:pt x="251" y="199"/>
                    <a:pt x="251" y="199"/>
                  </a:cubicBezTo>
                  <a:cubicBezTo>
                    <a:pt x="233" y="218"/>
                    <a:pt x="233" y="218"/>
                    <a:pt x="233" y="218"/>
                  </a:cubicBezTo>
                  <a:lnTo>
                    <a:pt x="233" y="27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目录">
    <p:spTree>
      <p:nvGrpSpPr>
        <p:cNvPr id="1" name=""/>
        <p:cNvGrpSpPr/>
        <p:nvPr/>
      </p:nvGrpSpPr>
      <p:grpSpPr>
        <a:xfrm>
          <a:off x="0" y="0"/>
          <a:ext cx="0" cy="0"/>
          <a:chOff x="0" y="0"/>
          <a:chExt cx="0" cy="0"/>
        </a:xfrm>
      </p:grpSpPr>
      <p:sp>
        <p:nvSpPr>
          <p:cNvPr id="8" name="文本占位符 6"/>
          <p:cNvSpPr>
            <a:spLocks noGrp="1"/>
          </p:cNvSpPr>
          <p:nvPr>
            <p:ph type="body" sz="quarter" idx="10" hasCustomPrompt="1"/>
          </p:nvPr>
        </p:nvSpPr>
        <p:spPr>
          <a:xfrm>
            <a:off x="912283" y="1233487"/>
            <a:ext cx="10558800" cy="4680000"/>
          </a:xfrm>
        </p:spPr>
        <p:txBody>
          <a:bodyPr/>
          <a:lstStyle>
            <a:lvl1pPr marL="457200" marR="0" indent="-457200" algn="just" defTabSz="802005" rtl="0" eaLnBrk="1" fontAlgn="base" latinLnBrk="0" hangingPunct="1">
              <a:lnSpc>
                <a:spcPct val="140000"/>
              </a:lnSpc>
              <a:spcBef>
                <a:spcPct val="30000"/>
              </a:spcBef>
              <a:spcAft>
                <a:spcPct val="0"/>
              </a:spcAft>
              <a:buClr>
                <a:schemeClr val="tx1"/>
              </a:buClr>
              <a:buSzPct val="100000"/>
              <a:buFont typeface="+mj-lt"/>
              <a:buAutoNum type="arabicPeriod"/>
              <a:defRPr>
                <a:latin typeface="+mn-ea"/>
                <a:ea typeface="+mn-ea"/>
                <a:cs typeface="Arial" panose="020B0604020202020204" pitchFamily="34" charset="0"/>
              </a:defRPr>
            </a:lvl1pPr>
            <a:lvl2pPr>
              <a:buFont typeface="Wingdings" panose="05000000000000000000" pitchFamily="2" charset="2"/>
              <a:buChar char="p"/>
              <a:defRPr/>
            </a:lvl2pPr>
            <a:lvl3pPr>
              <a:defRPr/>
            </a:lvl3pPr>
            <a:lvl5pPr>
              <a:buNone/>
              <a:defRPr/>
            </a:lvl5pPr>
          </a:lstStyle>
          <a:p>
            <a:pPr marL="457200" indent="-457200">
              <a:buSzPct val="100000"/>
              <a:buFont typeface="+mj-lt"/>
              <a:buAutoNum type="arabicPeriod"/>
            </a:pPr>
            <a:r>
              <a:rPr lang="zh-CN" altLang="en-US" dirty="0"/>
              <a:t>一级目录一</a:t>
            </a:r>
            <a:endParaRPr lang="en-US" altLang="zh-CN" dirty="0"/>
          </a:p>
          <a:p>
            <a:pPr marL="457200" indent="-457200">
              <a:buSzPct val="100000"/>
              <a:buFont typeface="+mj-lt"/>
              <a:buAutoNum type="arabicPeriod"/>
            </a:pPr>
            <a:r>
              <a:rPr lang="zh-CN" altLang="en-US" dirty="0"/>
              <a:t>一级目录二</a:t>
            </a:r>
            <a:endParaRPr lang="en-US" altLang="zh-CN" dirty="0"/>
          </a:p>
          <a:p>
            <a:pPr marL="457200" indent="-457200">
              <a:buSzPct val="100000"/>
              <a:buFont typeface="+mj-lt"/>
              <a:buAutoNum type="arabicPeriod"/>
            </a:pPr>
            <a:r>
              <a:rPr lang="zh-CN" altLang="en-US" dirty="0"/>
              <a:t>一级目录三</a:t>
            </a:r>
            <a:endParaRPr lang="en-US" altLang="zh-CN" dirty="0"/>
          </a:p>
          <a:p>
            <a:pPr marL="457200" indent="-457200">
              <a:buSzPct val="100000"/>
              <a:buFont typeface="+mj-lt"/>
              <a:buAutoNum type="arabicPeriod"/>
            </a:pPr>
            <a:r>
              <a:rPr lang="zh-CN" altLang="en-US" dirty="0"/>
              <a:t>一级目录四</a:t>
            </a:r>
            <a:endParaRPr lang="en-US" altLang="zh-CN" dirty="0"/>
          </a:p>
          <a:p>
            <a:endParaRPr lang="zh-CN" altLang="en-US" dirty="0"/>
          </a:p>
        </p:txBody>
      </p:sp>
      <p:sp>
        <p:nvSpPr>
          <p:cNvPr id="6" name="TextBox 10"/>
          <p:cNvSpPr txBox="1"/>
          <p:nvPr userDrawn="1"/>
        </p:nvSpPr>
        <p:spPr bwMode="auto">
          <a:xfrm>
            <a:off x="1595500" y="408779"/>
            <a:ext cx="1665402" cy="639559"/>
          </a:xfrm>
          <a:prstGeom prst="rect">
            <a:avLst/>
          </a:prstGeom>
          <a:noFill/>
          <a:ln w="9525">
            <a:noFill/>
            <a:miter lim="800000"/>
          </a:ln>
        </p:spPr>
        <p:txBody>
          <a:bodyPr wrap="square" lIns="99980" tIns="49987" rIns="99980" bIns="49987" rtlCol="0">
            <a:spAutoFit/>
          </a:bodyPr>
          <a:lstStyle/>
          <a:p>
            <a:pPr defTabSz="1001395" eaLnBrk="0" hangingPunct="0"/>
            <a:r>
              <a:rPr lang="zh-CN" altLang="en-US" sz="3500" b="1" dirty="0" smtClean="0">
                <a:solidFill>
                  <a:schemeClr val="tx1">
                    <a:lumMod val="75000"/>
                    <a:lumOff val="25000"/>
                  </a:schemeClr>
                </a:solidFill>
                <a:latin typeface="+mn-ea"/>
                <a:ea typeface="+mn-ea"/>
                <a:cs typeface="Arial" panose="020B0604020202020204" pitchFamily="34" charset="0"/>
              </a:rPr>
              <a:t>目录</a:t>
            </a:r>
            <a:endParaRPr lang="zh-CN" altLang="en-US" sz="3500" b="1" dirty="0">
              <a:solidFill>
                <a:schemeClr val="tx1">
                  <a:lumMod val="75000"/>
                  <a:lumOff val="25000"/>
                </a:schemeClr>
              </a:solidFill>
              <a:latin typeface="+mn-ea"/>
              <a:ea typeface="+mn-ea"/>
              <a:cs typeface="Arial" panose="020B0604020202020204" pitchFamily="34" charset="0"/>
            </a:endParaRPr>
          </a:p>
        </p:txBody>
      </p:sp>
      <p:sp>
        <p:nvSpPr>
          <p:cNvPr id="7"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latin typeface="+mn-ea"/>
              <a:ea typeface="+mn-ea"/>
            </a:endParaRPr>
          </a:p>
        </p:txBody>
      </p:sp>
      <p:sp>
        <p:nvSpPr>
          <p:cNvPr id="9"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latin typeface="+mn-ea"/>
              <a:ea typeface="+mn-ea"/>
            </a:endParaRPr>
          </a:p>
        </p:txBody>
      </p:sp>
      <p:grpSp>
        <p:nvGrpSpPr>
          <p:cNvPr id="10" name="组合 9"/>
          <p:cNvGrpSpPr/>
          <p:nvPr userDrawn="1"/>
        </p:nvGrpSpPr>
        <p:grpSpPr>
          <a:xfrm>
            <a:off x="587388" y="515379"/>
            <a:ext cx="358335" cy="426359"/>
            <a:chOff x="3295650" y="230188"/>
            <a:chExt cx="936625" cy="1114426"/>
          </a:xfrm>
          <a:solidFill>
            <a:schemeClr val="bg1"/>
          </a:solidFill>
        </p:grpSpPr>
        <p:sp>
          <p:nvSpPr>
            <p:cNvPr id="11" name="Rectangle 16"/>
            <p:cNvSpPr>
              <a:spLocks noChangeArrowheads="1"/>
            </p:cNvSpPr>
            <p:nvPr/>
          </p:nvSpPr>
          <p:spPr bwMode="auto">
            <a:xfrm>
              <a:off x="3959225" y="876301"/>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13" name="Rectangle 17"/>
            <p:cNvSpPr>
              <a:spLocks noChangeArrowheads="1"/>
            </p:cNvSpPr>
            <p:nvPr/>
          </p:nvSpPr>
          <p:spPr bwMode="auto">
            <a:xfrm>
              <a:off x="3959225" y="777876"/>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14" name="Rectangle 18"/>
            <p:cNvSpPr>
              <a:spLocks noChangeArrowheads="1"/>
            </p:cNvSpPr>
            <p:nvPr/>
          </p:nvSpPr>
          <p:spPr bwMode="auto">
            <a:xfrm>
              <a:off x="3959225" y="677863"/>
              <a:ext cx="182563"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15" name="Rectangle 19"/>
            <p:cNvSpPr>
              <a:spLocks noChangeArrowheads="1"/>
            </p:cNvSpPr>
            <p:nvPr/>
          </p:nvSpPr>
          <p:spPr bwMode="auto">
            <a:xfrm>
              <a:off x="3959225" y="582613"/>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16" name="Rectangle 20"/>
            <p:cNvSpPr>
              <a:spLocks noChangeArrowheads="1"/>
            </p:cNvSpPr>
            <p:nvPr/>
          </p:nvSpPr>
          <p:spPr bwMode="auto">
            <a:xfrm>
              <a:off x="3676650" y="1101726"/>
              <a:ext cx="469900"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17" name="Rectangle 21"/>
            <p:cNvSpPr>
              <a:spLocks noChangeArrowheads="1"/>
            </p:cNvSpPr>
            <p:nvPr/>
          </p:nvSpPr>
          <p:spPr bwMode="auto">
            <a:xfrm>
              <a:off x="3676650" y="1198563"/>
              <a:ext cx="469900"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18" name="Freeform 22"/>
            <p:cNvSpPr/>
            <p:nvPr/>
          </p:nvSpPr>
          <p:spPr bwMode="auto">
            <a:xfrm>
              <a:off x="3590925" y="482601"/>
              <a:ext cx="641350" cy="862013"/>
            </a:xfrm>
            <a:custGeom>
              <a:avLst/>
              <a:gdLst>
                <a:gd name="T0" fmla="*/ 229 w 404"/>
                <a:gd name="T1" fmla="*/ 0 h 543"/>
                <a:gd name="T2" fmla="*/ 229 w 404"/>
                <a:gd name="T3" fmla="*/ 30 h 543"/>
                <a:gd name="T4" fmla="*/ 373 w 404"/>
                <a:gd name="T5" fmla="*/ 30 h 543"/>
                <a:gd name="T6" fmla="*/ 373 w 404"/>
                <a:gd name="T7" fmla="*/ 513 h 543"/>
                <a:gd name="T8" fmla="*/ 33 w 404"/>
                <a:gd name="T9" fmla="*/ 513 h 543"/>
                <a:gd name="T10" fmla="*/ 31 w 404"/>
                <a:gd name="T11" fmla="*/ 387 h 543"/>
                <a:gd name="T12" fmla="*/ 0 w 404"/>
                <a:gd name="T13" fmla="*/ 387 h 543"/>
                <a:gd name="T14" fmla="*/ 0 w 404"/>
                <a:gd name="T15" fmla="*/ 543 h 543"/>
                <a:gd name="T16" fmla="*/ 404 w 404"/>
                <a:gd name="T17" fmla="*/ 543 h 543"/>
                <a:gd name="T18" fmla="*/ 404 w 404"/>
                <a:gd name="T19" fmla="*/ 0 h 543"/>
                <a:gd name="T20" fmla="*/ 229 w 404"/>
                <a:gd name="T21" fmla="*/ 0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4" h="543">
                  <a:moveTo>
                    <a:pt x="229" y="0"/>
                  </a:moveTo>
                  <a:lnTo>
                    <a:pt x="229" y="30"/>
                  </a:lnTo>
                  <a:lnTo>
                    <a:pt x="373" y="30"/>
                  </a:lnTo>
                  <a:lnTo>
                    <a:pt x="373" y="513"/>
                  </a:lnTo>
                  <a:lnTo>
                    <a:pt x="33" y="513"/>
                  </a:lnTo>
                  <a:lnTo>
                    <a:pt x="31" y="387"/>
                  </a:lnTo>
                  <a:lnTo>
                    <a:pt x="0" y="387"/>
                  </a:lnTo>
                  <a:lnTo>
                    <a:pt x="0" y="543"/>
                  </a:lnTo>
                  <a:lnTo>
                    <a:pt x="404" y="543"/>
                  </a:lnTo>
                  <a:lnTo>
                    <a:pt x="404" y="0"/>
                  </a:lnTo>
                  <a:lnTo>
                    <a:pt x="229"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19" name="Rectangle 23"/>
            <p:cNvSpPr>
              <a:spLocks noChangeArrowheads="1"/>
            </p:cNvSpPr>
            <p:nvPr/>
          </p:nvSpPr>
          <p:spPr bwMode="auto">
            <a:xfrm>
              <a:off x="3959225" y="989013"/>
              <a:ext cx="182563"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20" name="Freeform 24"/>
            <p:cNvSpPr>
              <a:spLocks noEditPoints="1"/>
            </p:cNvSpPr>
            <p:nvPr/>
          </p:nvSpPr>
          <p:spPr bwMode="auto">
            <a:xfrm>
              <a:off x="3295650" y="230188"/>
              <a:ext cx="639763" cy="852488"/>
            </a:xfrm>
            <a:custGeom>
              <a:avLst/>
              <a:gdLst>
                <a:gd name="T0" fmla="*/ 403 w 403"/>
                <a:gd name="T1" fmla="*/ 0 h 537"/>
                <a:gd name="T2" fmla="*/ 0 w 403"/>
                <a:gd name="T3" fmla="*/ 0 h 537"/>
                <a:gd name="T4" fmla="*/ 0 w 403"/>
                <a:gd name="T5" fmla="*/ 447 h 537"/>
                <a:gd name="T6" fmla="*/ 92 w 403"/>
                <a:gd name="T7" fmla="*/ 537 h 537"/>
                <a:gd name="T8" fmla="*/ 403 w 403"/>
                <a:gd name="T9" fmla="*/ 537 h 537"/>
                <a:gd name="T10" fmla="*/ 403 w 403"/>
                <a:gd name="T11" fmla="*/ 0 h 537"/>
                <a:gd name="T12" fmla="*/ 373 w 403"/>
                <a:gd name="T13" fmla="*/ 508 h 537"/>
                <a:gd name="T14" fmla="*/ 108 w 403"/>
                <a:gd name="T15" fmla="*/ 508 h 537"/>
                <a:gd name="T16" fmla="*/ 108 w 403"/>
                <a:gd name="T17" fmla="*/ 433 h 537"/>
                <a:gd name="T18" fmla="*/ 30 w 403"/>
                <a:gd name="T19" fmla="*/ 433 h 537"/>
                <a:gd name="T20" fmla="*/ 30 w 403"/>
                <a:gd name="T21" fmla="*/ 31 h 537"/>
                <a:gd name="T22" fmla="*/ 373 w 403"/>
                <a:gd name="T23" fmla="*/ 31 h 537"/>
                <a:gd name="T24" fmla="*/ 373 w 403"/>
                <a:gd name="T25" fmla="*/ 508 h 5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3" h="537">
                  <a:moveTo>
                    <a:pt x="403" y="0"/>
                  </a:moveTo>
                  <a:lnTo>
                    <a:pt x="0" y="0"/>
                  </a:lnTo>
                  <a:lnTo>
                    <a:pt x="0" y="447"/>
                  </a:lnTo>
                  <a:lnTo>
                    <a:pt x="92" y="537"/>
                  </a:lnTo>
                  <a:lnTo>
                    <a:pt x="403" y="537"/>
                  </a:lnTo>
                  <a:lnTo>
                    <a:pt x="403" y="0"/>
                  </a:lnTo>
                  <a:close/>
                  <a:moveTo>
                    <a:pt x="373" y="508"/>
                  </a:moveTo>
                  <a:lnTo>
                    <a:pt x="108" y="508"/>
                  </a:lnTo>
                  <a:lnTo>
                    <a:pt x="108" y="433"/>
                  </a:lnTo>
                  <a:lnTo>
                    <a:pt x="30" y="433"/>
                  </a:lnTo>
                  <a:lnTo>
                    <a:pt x="30" y="31"/>
                  </a:lnTo>
                  <a:lnTo>
                    <a:pt x="373" y="31"/>
                  </a:lnTo>
                  <a:lnTo>
                    <a:pt x="373" y="50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21" name="Rectangle 25"/>
            <p:cNvSpPr>
              <a:spLocks noChangeArrowheads="1"/>
            </p:cNvSpPr>
            <p:nvPr/>
          </p:nvSpPr>
          <p:spPr bwMode="auto">
            <a:xfrm>
              <a:off x="3441700" y="376238"/>
              <a:ext cx="176213" cy="3238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22" name="Rectangle 26"/>
            <p:cNvSpPr>
              <a:spLocks noChangeArrowheads="1"/>
            </p:cNvSpPr>
            <p:nvPr/>
          </p:nvSpPr>
          <p:spPr bwMode="auto">
            <a:xfrm>
              <a:off x="3411538" y="755651"/>
              <a:ext cx="438150" cy="460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23" name="Rectangle 27"/>
            <p:cNvSpPr>
              <a:spLocks noChangeArrowheads="1"/>
            </p:cNvSpPr>
            <p:nvPr/>
          </p:nvSpPr>
          <p:spPr bwMode="auto">
            <a:xfrm>
              <a:off x="3670300" y="565151"/>
              <a:ext cx="179388"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24" name="Rectangle 28"/>
            <p:cNvSpPr>
              <a:spLocks noChangeArrowheads="1"/>
            </p:cNvSpPr>
            <p:nvPr/>
          </p:nvSpPr>
          <p:spPr bwMode="auto">
            <a:xfrm>
              <a:off x="3670300" y="658813"/>
              <a:ext cx="179388" cy="412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25" name="Rectangle 29"/>
            <p:cNvSpPr>
              <a:spLocks noChangeArrowheads="1"/>
            </p:cNvSpPr>
            <p:nvPr/>
          </p:nvSpPr>
          <p:spPr bwMode="auto">
            <a:xfrm>
              <a:off x="3670300" y="471488"/>
              <a:ext cx="179388"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26" name="Rectangle 30"/>
            <p:cNvSpPr>
              <a:spLocks noChangeArrowheads="1"/>
            </p:cNvSpPr>
            <p:nvPr/>
          </p:nvSpPr>
          <p:spPr bwMode="auto">
            <a:xfrm>
              <a:off x="3670300" y="376238"/>
              <a:ext cx="179388" cy="412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27" name="Rectangle 31"/>
            <p:cNvSpPr>
              <a:spLocks noChangeArrowheads="1"/>
            </p:cNvSpPr>
            <p:nvPr/>
          </p:nvSpPr>
          <p:spPr bwMode="auto">
            <a:xfrm>
              <a:off x="3411538" y="842963"/>
              <a:ext cx="438150"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latin typeface="+mn-ea"/>
                <a:ea typeface="+mn-ea"/>
              </a:endParaRPr>
            </a:p>
          </p:txBody>
        </p:sp>
      </p:grpSp>
      <p:sp>
        <p:nvSpPr>
          <p:cNvPr id="29" name="Freeform 6"/>
          <p:cNvSpPr/>
          <p:nvPr userDrawn="1"/>
        </p:nvSpPr>
        <p:spPr bwMode="auto">
          <a:xfrm>
            <a:off x="3213039" y="296368"/>
            <a:ext cx="8978961" cy="864888"/>
          </a:xfrm>
          <a:custGeom>
            <a:avLst/>
            <a:gdLst>
              <a:gd name="T0" fmla="*/ 6409 w 6533"/>
              <a:gd name="T1" fmla="*/ 0 h 617"/>
              <a:gd name="T2" fmla="*/ 0 w 6533"/>
              <a:gd name="T3" fmla="*/ 0 h 617"/>
              <a:gd name="T4" fmla="*/ 126 w 6533"/>
              <a:gd name="T5" fmla="*/ 310 h 617"/>
              <a:gd name="T6" fmla="*/ 0 w 6533"/>
              <a:gd name="T7" fmla="*/ 617 h 617"/>
              <a:gd name="T8" fmla="*/ 6409 w 6533"/>
              <a:gd name="T9" fmla="*/ 617 h 617"/>
              <a:gd name="T10" fmla="*/ 6533 w 6533"/>
              <a:gd name="T11" fmla="*/ 310 h 617"/>
              <a:gd name="T12" fmla="*/ 6409 w 6533"/>
              <a:gd name="T13" fmla="*/ 0 h 617"/>
              <a:gd name="connsiteX0" fmla="*/ 9810 w 9810"/>
              <a:gd name="connsiteY0" fmla="*/ 0 h 10000"/>
              <a:gd name="connsiteX1" fmla="*/ 0 w 9810"/>
              <a:gd name="connsiteY1" fmla="*/ 0 h 10000"/>
              <a:gd name="connsiteX2" fmla="*/ 193 w 9810"/>
              <a:gd name="connsiteY2" fmla="*/ 5024 h 10000"/>
              <a:gd name="connsiteX3" fmla="*/ 0 w 9810"/>
              <a:gd name="connsiteY3" fmla="*/ 10000 h 10000"/>
              <a:gd name="connsiteX4" fmla="*/ 9810 w 9810"/>
              <a:gd name="connsiteY4" fmla="*/ 10000 h 10000"/>
              <a:gd name="connsiteX5" fmla="*/ 7589 w 9810"/>
              <a:gd name="connsiteY5" fmla="*/ 5574 h 10000"/>
              <a:gd name="connsiteX6" fmla="*/ 9810 w 9810"/>
              <a:gd name="connsiteY6" fmla="*/ 0 h 10000"/>
              <a:gd name="connsiteX0-1" fmla="*/ 7021 w 10000"/>
              <a:gd name="connsiteY0-2" fmla="*/ 0 h 10000"/>
              <a:gd name="connsiteX1-3" fmla="*/ 0 w 10000"/>
              <a:gd name="connsiteY1-4" fmla="*/ 0 h 10000"/>
              <a:gd name="connsiteX2-5" fmla="*/ 197 w 10000"/>
              <a:gd name="connsiteY2-6" fmla="*/ 5024 h 10000"/>
              <a:gd name="connsiteX3-7" fmla="*/ 0 w 10000"/>
              <a:gd name="connsiteY3-8" fmla="*/ 10000 h 10000"/>
              <a:gd name="connsiteX4-9" fmla="*/ 10000 w 10000"/>
              <a:gd name="connsiteY4-10" fmla="*/ 10000 h 10000"/>
              <a:gd name="connsiteX5-11" fmla="*/ 7736 w 10000"/>
              <a:gd name="connsiteY5-12" fmla="*/ 5574 h 10000"/>
              <a:gd name="connsiteX6-13" fmla="*/ 7021 w 10000"/>
              <a:gd name="connsiteY6-14" fmla="*/ 0 h 10000"/>
              <a:gd name="connsiteX0-15" fmla="*/ 7021 w 7736"/>
              <a:gd name="connsiteY0-16" fmla="*/ 0 h 10038"/>
              <a:gd name="connsiteX1-17" fmla="*/ 0 w 7736"/>
              <a:gd name="connsiteY1-18" fmla="*/ 0 h 10038"/>
              <a:gd name="connsiteX2-19" fmla="*/ 197 w 7736"/>
              <a:gd name="connsiteY2-20" fmla="*/ 5024 h 10038"/>
              <a:gd name="connsiteX3-21" fmla="*/ 0 w 7736"/>
              <a:gd name="connsiteY3-22" fmla="*/ 10000 h 10038"/>
              <a:gd name="connsiteX4-23" fmla="*/ 7017 w 7736"/>
              <a:gd name="connsiteY4-24" fmla="*/ 10038 h 10038"/>
              <a:gd name="connsiteX5-25" fmla="*/ 7736 w 7736"/>
              <a:gd name="connsiteY5-26" fmla="*/ 5574 h 10038"/>
              <a:gd name="connsiteX6-27" fmla="*/ 7021 w 7736"/>
              <a:gd name="connsiteY6-28" fmla="*/ 0 h 10038"/>
              <a:gd name="connsiteX0-29" fmla="*/ 9076 w 9316"/>
              <a:gd name="connsiteY0-30" fmla="*/ 0 h 10000"/>
              <a:gd name="connsiteX1-31" fmla="*/ 0 w 9316"/>
              <a:gd name="connsiteY1-32" fmla="*/ 0 h 10000"/>
              <a:gd name="connsiteX2-33" fmla="*/ 255 w 9316"/>
              <a:gd name="connsiteY2-34" fmla="*/ 5005 h 10000"/>
              <a:gd name="connsiteX3-35" fmla="*/ 0 w 9316"/>
              <a:gd name="connsiteY3-36" fmla="*/ 9962 h 10000"/>
              <a:gd name="connsiteX4-37" fmla="*/ 9071 w 9316"/>
              <a:gd name="connsiteY4-38" fmla="*/ 10000 h 10000"/>
              <a:gd name="connsiteX5-39" fmla="*/ 9316 w 9316"/>
              <a:gd name="connsiteY5-40" fmla="*/ 5668 h 10000"/>
              <a:gd name="connsiteX6-41" fmla="*/ 9076 w 9316"/>
              <a:gd name="connsiteY6-42" fmla="*/ 0 h 10000"/>
              <a:gd name="connsiteX0-43" fmla="*/ 9742 w 10000"/>
              <a:gd name="connsiteY0-44" fmla="*/ 0 h 10000"/>
              <a:gd name="connsiteX1-45" fmla="*/ 0 w 10000"/>
              <a:gd name="connsiteY1-46" fmla="*/ 0 h 10000"/>
              <a:gd name="connsiteX2-47" fmla="*/ 274 w 10000"/>
              <a:gd name="connsiteY2-48" fmla="*/ 5005 h 10000"/>
              <a:gd name="connsiteX3-49" fmla="*/ 0 w 10000"/>
              <a:gd name="connsiteY3-50" fmla="*/ 9962 h 10000"/>
              <a:gd name="connsiteX4-51" fmla="*/ 9737 w 10000"/>
              <a:gd name="connsiteY4-52" fmla="*/ 10000 h 10000"/>
              <a:gd name="connsiteX5-53" fmla="*/ 10000 w 10000"/>
              <a:gd name="connsiteY5-54" fmla="*/ 5668 h 10000"/>
              <a:gd name="connsiteX6-55" fmla="*/ 9742 w 10000"/>
              <a:gd name="connsiteY6-56" fmla="*/ 0 h 10000"/>
              <a:gd name="connsiteX0-57" fmla="*/ 9742 w 9877"/>
              <a:gd name="connsiteY0-58" fmla="*/ 0 h 10000"/>
              <a:gd name="connsiteX1-59" fmla="*/ 0 w 9877"/>
              <a:gd name="connsiteY1-60" fmla="*/ 0 h 10000"/>
              <a:gd name="connsiteX2-61" fmla="*/ 274 w 9877"/>
              <a:gd name="connsiteY2-62" fmla="*/ 5005 h 10000"/>
              <a:gd name="connsiteX3-63" fmla="*/ 0 w 9877"/>
              <a:gd name="connsiteY3-64" fmla="*/ 9962 h 10000"/>
              <a:gd name="connsiteX4-65" fmla="*/ 9737 w 9877"/>
              <a:gd name="connsiteY4-66" fmla="*/ 10000 h 10000"/>
              <a:gd name="connsiteX5-67" fmla="*/ 9738 w 9877"/>
              <a:gd name="connsiteY5-68" fmla="*/ 5783 h 10000"/>
              <a:gd name="connsiteX6-69" fmla="*/ 9742 w 9877"/>
              <a:gd name="connsiteY6-70" fmla="*/ 0 h 10000"/>
              <a:gd name="connsiteX0-71" fmla="*/ 9863 w 9991"/>
              <a:gd name="connsiteY0-72" fmla="*/ 0 h 10000"/>
              <a:gd name="connsiteX1-73" fmla="*/ 0 w 9991"/>
              <a:gd name="connsiteY1-74" fmla="*/ 0 h 10000"/>
              <a:gd name="connsiteX2-75" fmla="*/ 277 w 9991"/>
              <a:gd name="connsiteY2-76" fmla="*/ 5005 h 10000"/>
              <a:gd name="connsiteX3-77" fmla="*/ 0 w 9991"/>
              <a:gd name="connsiteY3-78" fmla="*/ 9962 h 10000"/>
              <a:gd name="connsiteX4-79" fmla="*/ 9858 w 9991"/>
              <a:gd name="connsiteY4-80" fmla="*/ 10000 h 10000"/>
              <a:gd name="connsiteX5-81" fmla="*/ 9817 w 9991"/>
              <a:gd name="connsiteY5-82" fmla="*/ 5783 h 10000"/>
              <a:gd name="connsiteX6-83" fmla="*/ 9863 w 9991"/>
              <a:gd name="connsiteY6-84" fmla="*/ 0 h 10000"/>
              <a:gd name="connsiteX0-85" fmla="*/ 9872 w 10014"/>
              <a:gd name="connsiteY0-86" fmla="*/ 0 h 10000"/>
              <a:gd name="connsiteX1-87" fmla="*/ 0 w 10014"/>
              <a:gd name="connsiteY1-88" fmla="*/ 0 h 10000"/>
              <a:gd name="connsiteX2-89" fmla="*/ 277 w 10014"/>
              <a:gd name="connsiteY2-90" fmla="*/ 5005 h 10000"/>
              <a:gd name="connsiteX3-91" fmla="*/ 0 w 10014"/>
              <a:gd name="connsiteY3-92" fmla="*/ 9962 h 10000"/>
              <a:gd name="connsiteX4-93" fmla="*/ 9867 w 10014"/>
              <a:gd name="connsiteY4-94" fmla="*/ 10000 h 10000"/>
              <a:gd name="connsiteX5-95" fmla="*/ 9890 w 10014"/>
              <a:gd name="connsiteY5-96" fmla="*/ 5745 h 10000"/>
              <a:gd name="connsiteX6-97" fmla="*/ 9872 w 10014"/>
              <a:gd name="connsiteY6-98" fmla="*/ 0 h 10000"/>
              <a:gd name="connsiteX0-99" fmla="*/ 9872 w 10030"/>
              <a:gd name="connsiteY0-100" fmla="*/ 0 h 10000"/>
              <a:gd name="connsiteX1-101" fmla="*/ 0 w 10030"/>
              <a:gd name="connsiteY1-102" fmla="*/ 0 h 10000"/>
              <a:gd name="connsiteX2-103" fmla="*/ 277 w 10030"/>
              <a:gd name="connsiteY2-104" fmla="*/ 5005 h 10000"/>
              <a:gd name="connsiteX3-105" fmla="*/ 0 w 10030"/>
              <a:gd name="connsiteY3-106" fmla="*/ 9962 h 10000"/>
              <a:gd name="connsiteX4-107" fmla="*/ 9867 w 10030"/>
              <a:gd name="connsiteY4-108" fmla="*/ 10000 h 10000"/>
              <a:gd name="connsiteX5-109" fmla="*/ 9890 w 10030"/>
              <a:gd name="connsiteY5-110" fmla="*/ 5745 h 10000"/>
              <a:gd name="connsiteX6-111" fmla="*/ 9872 w 10030"/>
              <a:gd name="connsiteY6-112" fmla="*/ 0 h 10000"/>
              <a:gd name="connsiteX0-113" fmla="*/ 9872 w 9921"/>
              <a:gd name="connsiteY0-114" fmla="*/ 0 h 10000"/>
              <a:gd name="connsiteX1-115" fmla="*/ 0 w 9921"/>
              <a:gd name="connsiteY1-116" fmla="*/ 0 h 10000"/>
              <a:gd name="connsiteX2-117" fmla="*/ 277 w 9921"/>
              <a:gd name="connsiteY2-118" fmla="*/ 5005 h 10000"/>
              <a:gd name="connsiteX3-119" fmla="*/ 0 w 9921"/>
              <a:gd name="connsiteY3-120" fmla="*/ 9962 h 10000"/>
              <a:gd name="connsiteX4-121" fmla="*/ 9867 w 9921"/>
              <a:gd name="connsiteY4-122" fmla="*/ 10000 h 10000"/>
              <a:gd name="connsiteX5-123" fmla="*/ 9890 w 9921"/>
              <a:gd name="connsiteY5-124" fmla="*/ 5745 h 10000"/>
              <a:gd name="connsiteX6-125" fmla="*/ 9872 w 9921"/>
              <a:gd name="connsiteY6-126" fmla="*/ 0 h 10000"/>
              <a:gd name="connsiteX0-127" fmla="*/ 9951 w 9974"/>
              <a:gd name="connsiteY0-128" fmla="*/ 0 h 10000"/>
              <a:gd name="connsiteX1-129" fmla="*/ 0 w 9974"/>
              <a:gd name="connsiteY1-130" fmla="*/ 0 h 10000"/>
              <a:gd name="connsiteX2-131" fmla="*/ 279 w 9974"/>
              <a:gd name="connsiteY2-132" fmla="*/ 5005 h 10000"/>
              <a:gd name="connsiteX3-133" fmla="*/ 0 w 9974"/>
              <a:gd name="connsiteY3-134" fmla="*/ 9962 h 10000"/>
              <a:gd name="connsiteX4-135" fmla="*/ 9946 w 9974"/>
              <a:gd name="connsiteY4-136" fmla="*/ 10000 h 10000"/>
              <a:gd name="connsiteX5-137" fmla="*/ 9969 w 9974"/>
              <a:gd name="connsiteY5-138" fmla="*/ 5745 h 10000"/>
              <a:gd name="connsiteX6-139" fmla="*/ 9951 w 9974"/>
              <a:gd name="connsiteY6-140" fmla="*/ 0 h 10000"/>
              <a:gd name="connsiteX0-141" fmla="*/ 9977 w 10001"/>
              <a:gd name="connsiteY0-142" fmla="*/ 0 h 10000"/>
              <a:gd name="connsiteX1-143" fmla="*/ 0 w 10001"/>
              <a:gd name="connsiteY1-144" fmla="*/ 0 h 10000"/>
              <a:gd name="connsiteX2-145" fmla="*/ 280 w 10001"/>
              <a:gd name="connsiteY2-146" fmla="*/ 5005 h 10000"/>
              <a:gd name="connsiteX3-147" fmla="*/ 0 w 10001"/>
              <a:gd name="connsiteY3-148" fmla="*/ 9962 h 10000"/>
              <a:gd name="connsiteX4-149" fmla="*/ 9972 w 10001"/>
              <a:gd name="connsiteY4-150" fmla="*/ 10000 h 10000"/>
              <a:gd name="connsiteX5-151" fmla="*/ 9995 w 10001"/>
              <a:gd name="connsiteY5-152" fmla="*/ 5745 h 10000"/>
              <a:gd name="connsiteX6-153" fmla="*/ 9977 w 10001"/>
              <a:gd name="connsiteY6-154" fmla="*/ 0 h 10000"/>
              <a:gd name="connsiteX0-155" fmla="*/ 9977 w 10001"/>
              <a:gd name="connsiteY0-156" fmla="*/ 0 h 10000"/>
              <a:gd name="connsiteX1-157" fmla="*/ 0 w 10001"/>
              <a:gd name="connsiteY1-158" fmla="*/ 0 h 10000"/>
              <a:gd name="connsiteX2-159" fmla="*/ 280 w 10001"/>
              <a:gd name="connsiteY2-160" fmla="*/ 5005 h 10000"/>
              <a:gd name="connsiteX3-161" fmla="*/ 0 w 10001"/>
              <a:gd name="connsiteY3-162" fmla="*/ 9962 h 10000"/>
              <a:gd name="connsiteX4-163" fmla="*/ 9972 w 10001"/>
              <a:gd name="connsiteY4-164" fmla="*/ 10000 h 10000"/>
              <a:gd name="connsiteX5-165" fmla="*/ 9995 w 10001"/>
              <a:gd name="connsiteY5-166" fmla="*/ 5745 h 10000"/>
              <a:gd name="connsiteX6-167" fmla="*/ 9977 w 10001"/>
              <a:gd name="connsiteY6-168" fmla="*/ 0 h 10000"/>
              <a:gd name="connsiteX0-169" fmla="*/ 9977 w 10001"/>
              <a:gd name="connsiteY0-170" fmla="*/ 0 h 10000"/>
              <a:gd name="connsiteX1-171" fmla="*/ 0 w 10001"/>
              <a:gd name="connsiteY1-172" fmla="*/ 0 h 10000"/>
              <a:gd name="connsiteX2-173" fmla="*/ 280 w 10001"/>
              <a:gd name="connsiteY2-174" fmla="*/ 5005 h 10000"/>
              <a:gd name="connsiteX3-175" fmla="*/ 0 w 10001"/>
              <a:gd name="connsiteY3-176" fmla="*/ 9962 h 10000"/>
              <a:gd name="connsiteX4-177" fmla="*/ 9972 w 10001"/>
              <a:gd name="connsiteY4-178" fmla="*/ 10000 h 10000"/>
              <a:gd name="connsiteX5-179" fmla="*/ 9995 w 10001"/>
              <a:gd name="connsiteY5-180" fmla="*/ 5745 h 10000"/>
              <a:gd name="connsiteX6-181" fmla="*/ 9977 w 10001"/>
              <a:gd name="connsiteY6-182" fmla="*/ 0 h 10000"/>
              <a:gd name="connsiteX0-183" fmla="*/ 9977 w 9995"/>
              <a:gd name="connsiteY0-184" fmla="*/ 0 h 10000"/>
              <a:gd name="connsiteX1-185" fmla="*/ 0 w 9995"/>
              <a:gd name="connsiteY1-186" fmla="*/ 0 h 10000"/>
              <a:gd name="connsiteX2-187" fmla="*/ 280 w 9995"/>
              <a:gd name="connsiteY2-188" fmla="*/ 5005 h 10000"/>
              <a:gd name="connsiteX3-189" fmla="*/ 0 w 9995"/>
              <a:gd name="connsiteY3-190" fmla="*/ 9962 h 10000"/>
              <a:gd name="connsiteX4-191" fmla="*/ 9972 w 9995"/>
              <a:gd name="connsiteY4-192" fmla="*/ 10000 h 10000"/>
              <a:gd name="connsiteX5-193" fmla="*/ 9995 w 9995"/>
              <a:gd name="connsiteY5-194" fmla="*/ 5745 h 10000"/>
              <a:gd name="connsiteX6-195" fmla="*/ 9977 w 9995"/>
              <a:gd name="connsiteY6-196" fmla="*/ 0 h 10000"/>
              <a:gd name="connsiteX0-197" fmla="*/ 9999 w 10000"/>
              <a:gd name="connsiteY0-198" fmla="*/ 0 h 10000"/>
              <a:gd name="connsiteX1-199" fmla="*/ 0 w 10000"/>
              <a:gd name="connsiteY1-200" fmla="*/ 0 h 10000"/>
              <a:gd name="connsiteX2-201" fmla="*/ 280 w 10000"/>
              <a:gd name="connsiteY2-202" fmla="*/ 5005 h 10000"/>
              <a:gd name="connsiteX3-203" fmla="*/ 0 w 10000"/>
              <a:gd name="connsiteY3-204" fmla="*/ 9962 h 10000"/>
              <a:gd name="connsiteX4-205" fmla="*/ 9977 w 10000"/>
              <a:gd name="connsiteY4-206" fmla="*/ 10000 h 10000"/>
              <a:gd name="connsiteX5-207" fmla="*/ 10000 w 10000"/>
              <a:gd name="connsiteY5-208" fmla="*/ 5745 h 10000"/>
              <a:gd name="connsiteX6-209" fmla="*/ 9999 w 10000"/>
              <a:gd name="connsiteY6-210" fmla="*/ 0 h 10000"/>
              <a:gd name="connsiteX0-211" fmla="*/ 9999 w 10004"/>
              <a:gd name="connsiteY0-212" fmla="*/ 0 h 10000"/>
              <a:gd name="connsiteX1-213" fmla="*/ 0 w 10004"/>
              <a:gd name="connsiteY1-214" fmla="*/ 0 h 10000"/>
              <a:gd name="connsiteX2-215" fmla="*/ 280 w 10004"/>
              <a:gd name="connsiteY2-216" fmla="*/ 5005 h 10000"/>
              <a:gd name="connsiteX3-217" fmla="*/ 0 w 10004"/>
              <a:gd name="connsiteY3-218" fmla="*/ 9962 h 10000"/>
              <a:gd name="connsiteX4-219" fmla="*/ 10000 w 10004"/>
              <a:gd name="connsiteY4-220" fmla="*/ 10000 h 10000"/>
              <a:gd name="connsiteX5-221" fmla="*/ 10000 w 10004"/>
              <a:gd name="connsiteY5-222" fmla="*/ 5745 h 10000"/>
              <a:gd name="connsiteX6-223" fmla="*/ 9999 w 10004"/>
              <a:gd name="connsiteY6-224" fmla="*/ 0 h 10000"/>
              <a:gd name="connsiteX0-225" fmla="*/ 9999 w 10000"/>
              <a:gd name="connsiteY0-226" fmla="*/ 0 h 10000"/>
              <a:gd name="connsiteX1-227" fmla="*/ 0 w 10000"/>
              <a:gd name="connsiteY1-228" fmla="*/ 0 h 10000"/>
              <a:gd name="connsiteX2-229" fmla="*/ 280 w 10000"/>
              <a:gd name="connsiteY2-230" fmla="*/ 5005 h 10000"/>
              <a:gd name="connsiteX3-231" fmla="*/ 0 w 10000"/>
              <a:gd name="connsiteY3-232" fmla="*/ 9962 h 10000"/>
              <a:gd name="connsiteX4-233" fmla="*/ 10000 w 10000"/>
              <a:gd name="connsiteY4-234" fmla="*/ 10000 h 10000"/>
              <a:gd name="connsiteX5-235" fmla="*/ 10000 w 10000"/>
              <a:gd name="connsiteY5-236" fmla="*/ 5745 h 10000"/>
              <a:gd name="connsiteX6-237" fmla="*/ 9999 w 10000"/>
              <a:gd name="connsiteY6-238" fmla="*/ 0 h 10000"/>
              <a:gd name="connsiteX0-239" fmla="*/ 14796 w 14796"/>
              <a:gd name="connsiteY0-240" fmla="*/ 0 h 10000"/>
              <a:gd name="connsiteX1-241" fmla="*/ 0 w 14796"/>
              <a:gd name="connsiteY1-242" fmla="*/ 0 h 10000"/>
              <a:gd name="connsiteX2-243" fmla="*/ 280 w 14796"/>
              <a:gd name="connsiteY2-244" fmla="*/ 5005 h 10000"/>
              <a:gd name="connsiteX3-245" fmla="*/ 0 w 14796"/>
              <a:gd name="connsiteY3-246" fmla="*/ 9962 h 10000"/>
              <a:gd name="connsiteX4-247" fmla="*/ 10000 w 14796"/>
              <a:gd name="connsiteY4-248" fmla="*/ 10000 h 10000"/>
              <a:gd name="connsiteX5-249" fmla="*/ 10000 w 14796"/>
              <a:gd name="connsiteY5-250" fmla="*/ 5745 h 10000"/>
              <a:gd name="connsiteX6-251" fmla="*/ 14796 w 14796"/>
              <a:gd name="connsiteY6-252" fmla="*/ 0 h 10000"/>
              <a:gd name="connsiteX0-253" fmla="*/ 14796 w 14796"/>
              <a:gd name="connsiteY0-254" fmla="*/ 0 h 9968"/>
              <a:gd name="connsiteX1-255" fmla="*/ 0 w 14796"/>
              <a:gd name="connsiteY1-256" fmla="*/ 0 h 9968"/>
              <a:gd name="connsiteX2-257" fmla="*/ 280 w 14796"/>
              <a:gd name="connsiteY2-258" fmla="*/ 5005 h 9968"/>
              <a:gd name="connsiteX3-259" fmla="*/ 0 w 14796"/>
              <a:gd name="connsiteY3-260" fmla="*/ 9962 h 9968"/>
              <a:gd name="connsiteX4-261" fmla="*/ 14788 w 14796"/>
              <a:gd name="connsiteY4-262" fmla="*/ 9968 h 9968"/>
              <a:gd name="connsiteX5-263" fmla="*/ 10000 w 14796"/>
              <a:gd name="connsiteY5-264" fmla="*/ 5745 h 9968"/>
              <a:gd name="connsiteX6-265" fmla="*/ 14796 w 14796"/>
              <a:gd name="connsiteY6-266" fmla="*/ 0 h 9968"/>
              <a:gd name="connsiteX0-267" fmla="*/ 10000 w 10000"/>
              <a:gd name="connsiteY0-268" fmla="*/ 0 h 10000"/>
              <a:gd name="connsiteX1-269" fmla="*/ 0 w 10000"/>
              <a:gd name="connsiteY1-270" fmla="*/ 0 h 10000"/>
              <a:gd name="connsiteX2-271" fmla="*/ 189 w 10000"/>
              <a:gd name="connsiteY2-272" fmla="*/ 5021 h 10000"/>
              <a:gd name="connsiteX3-273" fmla="*/ 0 w 10000"/>
              <a:gd name="connsiteY3-274" fmla="*/ 9994 h 10000"/>
              <a:gd name="connsiteX4-275" fmla="*/ 9995 w 10000"/>
              <a:gd name="connsiteY4-276" fmla="*/ 10000 h 10000"/>
              <a:gd name="connsiteX5-277" fmla="*/ 9998 w 10000"/>
              <a:gd name="connsiteY5-278" fmla="*/ 6152 h 10000"/>
              <a:gd name="connsiteX6-279" fmla="*/ 10000 w 10000"/>
              <a:gd name="connsiteY6-280" fmla="*/ 0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0000" h="10000">
                <a:moveTo>
                  <a:pt x="10000" y="0"/>
                </a:moveTo>
                <a:lnTo>
                  <a:pt x="0" y="0"/>
                </a:lnTo>
                <a:cubicBezTo>
                  <a:pt x="62" y="1674"/>
                  <a:pt x="124" y="3347"/>
                  <a:pt x="189" y="5021"/>
                </a:cubicBezTo>
                <a:cubicBezTo>
                  <a:pt x="124" y="6679"/>
                  <a:pt x="62" y="8336"/>
                  <a:pt x="0" y="9994"/>
                </a:cubicBezTo>
                <a:lnTo>
                  <a:pt x="9995" y="10000"/>
                </a:lnTo>
                <a:cubicBezTo>
                  <a:pt x="9993" y="8184"/>
                  <a:pt x="9998" y="8051"/>
                  <a:pt x="9998" y="6152"/>
                </a:cubicBezTo>
                <a:cubicBezTo>
                  <a:pt x="9996" y="3296"/>
                  <a:pt x="10001" y="2674"/>
                  <a:pt x="10000" y="0"/>
                </a:cubicBez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latin typeface="+mn-ea"/>
              <a:ea typeface="+mn-ea"/>
            </a:endParaRPr>
          </a:p>
        </p:txBody>
      </p:sp>
      <p:sp>
        <p:nvSpPr>
          <p:cNvPr id="30" name="Freeform 11"/>
          <p:cNvSpPr/>
          <p:nvPr userDrawn="1"/>
        </p:nvSpPr>
        <p:spPr bwMode="auto">
          <a:xfrm>
            <a:off x="310766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latin typeface="+mn-ea"/>
              <a:ea typeface="+mn-ea"/>
            </a:endParaRPr>
          </a:p>
        </p:txBody>
      </p:sp>
    </p:spTree>
  </p:cSld>
  <p:clrMapOvr>
    <a:masterClrMapping/>
  </p:clrMapOvr>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5#目录">
    <p:spTree>
      <p:nvGrpSpPr>
        <p:cNvPr id="1" name=""/>
        <p:cNvGrpSpPr/>
        <p:nvPr/>
      </p:nvGrpSpPr>
      <p:grpSpPr>
        <a:xfrm>
          <a:off x="0" y="0"/>
          <a:ext cx="0" cy="0"/>
          <a:chOff x="0" y="0"/>
          <a:chExt cx="0" cy="0"/>
        </a:xfrm>
      </p:grpSpPr>
      <p:sp>
        <p:nvSpPr>
          <p:cNvPr id="8" name="文本占位符 6"/>
          <p:cNvSpPr>
            <a:spLocks noGrp="1"/>
          </p:cNvSpPr>
          <p:nvPr>
            <p:ph type="body" sz="quarter" idx="10" hasCustomPrompt="1"/>
          </p:nvPr>
        </p:nvSpPr>
        <p:spPr>
          <a:xfrm>
            <a:off x="912283" y="1233487"/>
            <a:ext cx="10558800" cy="4680000"/>
          </a:xfrm>
        </p:spPr>
        <p:txBody>
          <a:bodyPr/>
          <a:lstStyle>
            <a:lvl1pPr marL="457200" marR="0" indent="-457200" algn="just" defTabSz="802005" rtl="0" eaLnBrk="1" fontAlgn="base" latinLnBrk="0" hangingPunct="1">
              <a:lnSpc>
                <a:spcPct val="140000"/>
              </a:lnSpc>
              <a:spcBef>
                <a:spcPct val="30000"/>
              </a:spcBef>
              <a:spcAft>
                <a:spcPct val="0"/>
              </a:spcAft>
              <a:buClr>
                <a:schemeClr val="tx1"/>
              </a:buClr>
              <a:buSzPct val="100000"/>
              <a:buFont typeface="+mj-lt"/>
              <a:buAutoNum type="arabicPeriod"/>
              <a:defRPr>
                <a:latin typeface="+mn-ea"/>
                <a:ea typeface="+mn-ea"/>
                <a:cs typeface="Arial" panose="020B0604020202020204" pitchFamily="34" charset="0"/>
              </a:defRPr>
            </a:lvl1pPr>
            <a:lvl2pPr>
              <a:buFont typeface="Wingdings" panose="05000000000000000000" pitchFamily="2" charset="2"/>
              <a:buChar char="p"/>
              <a:defRPr/>
            </a:lvl2pPr>
            <a:lvl3pPr>
              <a:defRPr/>
            </a:lvl3pPr>
            <a:lvl5pPr>
              <a:buNone/>
              <a:defRPr/>
            </a:lvl5pPr>
          </a:lstStyle>
          <a:p>
            <a:pPr marL="457200" indent="-457200">
              <a:buSzPct val="100000"/>
              <a:buFont typeface="+mj-lt"/>
              <a:buAutoNum type="arabicPeriod"/>
            </a:pPr>
            <a:r>
              <a:rPr lang="zh-CN" altLang="en-US" dirty="0"/>
              <a:t>一级目录一</a:t>
            </a:r>
            <a:endParaRPr lang="en-US" altLang="zh-CN" dirty="0"/>
          </a:p>
          <a:p>
            <a:pPr marL="457200" indent="-457200">
              <a:buSzPct val="100000"/>
              <a:buFont typeface="+mj-lt"/>
              <a:buAutoNum type="arabicPeriod"/>
            </a:pPr>
            <a:r>
              <a:rPr lang="zh-CN" altLang="en-US" dirty="0"/>
              <a:t>一级目录二</a:t>
            </a:r>
            <a:endParaRPr lang="en-US" altLang="zh-CN" dirty="0"/>
          </a:p>
          <a:p>
            <a:pPr marL="457200" indent="-457200">
              <a:buSzPct val="100000"/>
              <a:buFont typeface="+mj-lt"/>
              <a:buAutoNum type="arabicPeriod"/>
            </a:pPr>
            <a:r>
              <a:rPr lang="zh-CN" altLang="en-US" dirty="0"/>
              <a:t>一级目录三</a:t>
            </a:r>
            <a:endParaRPr lang="en-US" altLang="zh-CN" dirty="0"/>
          </a:p>
          <a:p>
            <a:pPr marL="457200" indent="-457200">
              <a:buSzPct val="100000"/>
              <a:buFont typeface="+mj-lt"/>
              <a:buAutoNum type="arabicPeriod"/>
            </a:pPr>
            <a:r>
              <a:rPr lang="zh-CN" altLang="en-US" dirty="0"/>
              <a:t>一级目录四</a:t>
            </a:r>
            <a:endParaRPr lang="en-US" altLang="zh-CN" dirty="0"/>
          </a:p>
          <a:p>
            <a:endParaRPr lang="zh-CN" altLang="en-US" dirty="0"/>
          </a:p>
        </p:txBody>
      </p:sp>
      <p:sp>
        <p:nvSpPr>
          <p:cNvPr id="6" name="TextBox 10"/>
          <p:cNvSpPr txBox="1"/>
          <p:nvPr userDrawn="1"/>
        </p:nvSpPr>
        <p:spPr bwMode="auto">
          <a:xfrm>
            <a:off x="1595500" y="408779"/>
            <a:ext cx="1665402" cy="639559"/>
          </a:xfrm>
          <a:prstGeom prst="rect">
            <a:avLst/>
          </a:prstGeom>
          <a:noFill/>
          <a:ln w="9525">
            <a:noFill/>
            <a:miter lim="800000"/>
          </a:ln>
        </p:spPr>
        <p:txBody>
          <a:bodyPr wrap="square" lIns="99980" tIns="49987" rIns="99980" bIns="49987" rtlCol="0">
            <a:spAutoFit/>
          </a:bodyPr>
          <a:lstStyle/>
          <a:p>
            <a:pPr defTabSz="1001395" eaLnBrk="0" hangingPunct="0"/>
            <a:r>
              <a:rPr lang="zh-CN" altLang="en-US" sz="3500" b="1" dirty="0" smtClean="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rPr>
              <a:t>目录</a:t>
            </a:r>
            <a:endParaRPr lang="zh-CN" altLang="en-US" sz="3500" b="1" dirty="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7"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9"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10" name="组合 9"/>
          <p:cNvGrpSpPr/>
          <p:nvPr userDrawn="1"/>
        </p:nvGrpSpPr>
        <p:grpSpPr>
          <a:xfrm>
            <a:off x="587388" y="515379"/>
            <a:ext cx="358335" cy="426359"/>
            <a:chOff x="3295650" y="230188"/>
            <a:chExt cx="936625" cy="1114426"/>
          </a:xfrm>
          <a:solidFill>
            <a:schemeClr val="bg1"/>
          </a:solidFill>
        </p:grpSpPr>
        <p:sp>
          <p:nvSpPr>
            <p:cNvPr id="11" name="Rectangle 16"/>
            <p:cNvSpPr>
              <a:spLocks noChangeArrowheads="1"/>
            </p:cNvSpPr>
            <p:nvPr/>
          </p:nvSpPr>
          <p:spPr bwMode="auto">
            <a:xfrm>
              <a:off x="3959225" y="876301"/>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3" name="Rectangle 17"/>
            <p:cNvSpPr>
              <a:spLocks noChangeArrowheads="1"/>
            </p:cNvSpPr>
            <p:nvPr/>
          </p:nvSpPr>
          <p:spPr bwMode="auto">
            <a:xfrm>
              <a:off x="3959225" y="777876"/>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4" name="Rectangle 18"/>
            <p:cNvSpPr>
              <a:spLocks noChangeArrowheads="1"/>
            </p:cNvSpPr>
            <p:nvPr/>
          </p:nvSpPr>
          <p:spPr bwMode="auto">
            <a:xfrm>
              <a:off x="3959225" y="677863"/>
              <a:ext cx="182563"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5" name="Rectangle 19"/>
            <p:cNvSpPr>
              <a:spLocks noChangeArrowheads="1"/>
            </p:cNvSpPr>
            <p:nvPr/>
          </p:nvSpPr>
          <p:spPr bwMode="auto">
            <a:xfrm>
              <a:off x="3959225" y="582613"/>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6" name="Rectangle 20"/>
            <p:cNvSpPr>
              <a:spLocks noChangeArrowheads="1"/>
            </p:cNvSpPr>
            <p:nvPr/>
          </p:nvSpPr>
          <p:spPr bwMode="auto">
            <a:xfrm>
              <a:off x="3676650" y="1101726"/>
              <a:ext cx="469900"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7" name="Rectangle 21"/>
            <p:cNvSpPr>
              <a:spLocks noChangeArrowheads="1"/>
            </p:cNvSpPr>
            <p:nvPr/>
          </p:nvSpPr>
          <p:spPr bwMode="auto">
            <a:xfrm>
              <a:off x="3676650" y="1198563"/>
              <a:ext cx="469900"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8" name="Freeform 22"/>
            <p:cNvSpPr/>
            <p:nvPr/>
          </p:nvSpPr>
          <p:spPr bwMode="auto">
            <a:xfrm>
              <a:off x="3590925" y="482601"/>
              <a:ext cx="641350" cy="862013"/>
            </a:xfrm>
            <a:custGeom>
              <a:avLst/>
              <a:gdLst>
                <a:gd name="T0" fmla="*/ 229 w 404"/>
                <a:gd name="T1" fmla="*/ 0 h 543"/>
                <a:gd name="T2" fmla="*/ 229 w 404"/>
                <a:gd name="T3" fmla="*/ 30 h 543"/>
                <a:gd name="T4" fmla="*/ 373 w 404"/>
                <a:gd name="T5" fmla="*/ 30 h 543"/>
                <a:gd name="T6" fmla="*/ 373 w 404"/>
                <a:gd name="T7" fmla="*/ 513 h 543"/>
                <a:gd name="T8" fmla="*/ 33 w 404"/>
                <a:gd name="T9" fmla="*/ 513 h 543"/>
                <a:gd name="T10" fmla="*/ 31 w 404"/>
                <a:gd name="T11" fmla="*/ 387 h 543"/>
                <a:gd name="T12" fmla="*/ 0 w 404"/>
                <a:gd name="T13" fmla="*/ 387 h 543"/>
                <a:gd name="T14" fmla="*/ 0 w 404"/>
                <a:gd name="T15" fmla="*/ 543 h 543"/>
                <a:gd name="T16" fmla="*/ 404 w 404"/>
                <a:gd name="T17" fmla="*/ 543 h 543"/>
                <a:gd name="T18" fmla="*/ 404 w 404"/>
                <a:gd name="T19" fmla="*/ 0 h 543"/>
                <a:gd name="T20" fmla="*/ 229 w 404"/>
                <a:gd name="T21" fmla="*/ 0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4" h="543">
                  <a:moveTo>
                    <a:pt x="229" y="0"/>
                  </a:moveTo>
                  <a:lnTo>
                    <a:pt x="229" y="30"/>
                  </a:lnTo>
                  <a:lnTo>
                    <a:pt x="373" y="30"/>
                  </a:lnTo>
                  <a:lnTo>
                    <a:pt x="373" y="513"/>
                  </a:lnTo>
                  <a:lnTo>
                    <a:pt x="33" y="513"/>
                  </a:lnTo>
                  <a:lnTo>
                    <a:pt x="31" y="387"/>
                  </a:lnTo>
                  <a:lnTo>
                    <a:pt x="0" y="387"/>
                  </a:lnTo>
                  <a:lnTo>
                    <a:pt x="0" y="543"/>
                  </a:lnTo>
                  <a:lnTo>
                    <a:pt x="404" y="543"/>
                  </a:lnTo>
                  <a:lnTo>
                    <a:pt x="404" y="0"/>
                  </a:lnTo>
                  <a:lnTo>
                    <a:pt x="229"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9" name="Rectangle 23"/>
            <p:cNvSpPr>
              <a:spLocks noChangeArrowheads="1"/>
            </p:cNvSpPr>
            <p:nvPr/>
          </p:nvSpPr>
          <p:spPr bwMode="auto">
            <a:xfrm>
              <a:off x="3959225" y="989013"/>
              <a:ext cx="182563"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0" name="Freeform 24"/>
            <p:cNvSpPr>
              <a:spLocks noEditPoints="1"/>
            </p:cNvSpPr>
            <p:nvPr/>
          </p:nvSpPr>
          <p:spPr bwMode="auto">
            <a:xfrm>
              <a:off x="3295650" y="230188"/>
              <a:ext cx="639763" cy="852488"/>
            </a:xfrm>
            <a:custGeom>
              <a:avLst/>
              <a:gdLst>
                <a:gd name="T0" fmla="*/ 403 w 403"/>
                <a:gd name="T1" fmla="*/ 0 h 537"/>
                <a:gd name="T2" fmla="*/ 0 w 403"/>
                <a:gd name="T3" fmla="*/ 0 h 537"/>
                <a:gd name="T4" fmla="*/ 0 w 403"/>
                <a:gd name="T5" fmla="*/ 447 h 537"/>
                <a:gd name="T6" fmla="*/ 92 w 403"/>
                <a:gd name="T7" fmla="*/ 537 h 537"/>
                <a:gd name="T8" fmla="*/ 403 w 403"/>
                <a:gd name="T9" fmla="*/ 537 h 537"/>
                <a:gd name="T10" fmla="*/ 403 w 403"/>
                <a:gd name="T11" fmla="*/ 0 h 537"/>
                <a:gd name="T12" fmla="*/ 373 w 403"/>
                <a:gd name="T13" fmla="*/ 508 h 537"/>
                <a:gd name="T14" fmla="*/ 108 w 403"/>
                <a:gd name="T15" fmla="*/ 508 h 537"/>
                <a:gd name="T16" fmla="*/ 108 w 403"/>
                <a:gd name="T17" fmla="*/ 433 h 537"/>
                <a:gd name="T18" fmla="*/ 30 w 403"/>
                <a:gd name="T19" fmla="*/ 433 h 537"/>
                <a:gd name="T20" fmla="*/ 30 w 403"/>
                <a:gd name="T21" fmla="*/ 31 h 537"/>
                <a:gd name="T22" fmla="*/ 373 w 403"/>
                <a:gd name="T23" fmla="*/ 31 h 537"/>
                <a:gd name="T24" fmla="*/ 373 w 403"/>
                <a:gd name="T25" fmla="*/ 508 h 5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3" h="537">
                  <a:moveTo>
                    <a:pt x="403" y="0"/>
                  </a:moveTo>
                  <a:lnTo>
                    <a:pt x="0" y="0"/>
                  </a:lnTo>
                  <a:lnTo>
                    <a:pt x="0" y="447"/>
                  </a:lnTo>
                  <a:lnTo>
                    <a:pt x="92" y="537"/>
                  </a:lnTo>
                  <a:lnTo>
                    <a:pt x="403" y="537"/>
                  </a:lnTo>
                  <a:lnTo>
                    <a:pt x="403" y="0"/>
                  </a:lnTo>
                  <a:close/>
                  <a:moveTo>
                    <a:pt x="373" y="508"/>
                  </a:moveTo>
                  <a:lnTo>
                    <a:pt x="108" y="508"/>
                  </a:lnTo>
                  <a:lnTo>
                    <a:pt x="108" y="433"/>
                  </a:lnTo>
                  <a:lnTo>
                    <a:pt x="30" y="433"/>
                  </a:lnTo>
                  <a:lnTo>
                    <a:pt x="30" y="31"/>
                  </a:lnTo>
                  <a:lnTo>
                    <a:pt x="373" y="31"/>
                  </a:lnTo>
                  <a:lnTo>
                    <a:pt x="373" y="50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1" name="Rectangle 25"/>
            <p:cNvSpPr>
              <a:spLocks noChangeArrowheads="1"/>
            </p:cNvSpPr>
            <p:nvPr/>
          </p:nvSpPr>
          <p:spPr bwMode="auto">
            <a:xfrm>
              <a:off x="3441700" y="376238"/>
              <a:ext cx="176213" cy="3238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2" name="Rectangle 26"/>
            <p:cNvSpPr>
              <a:spLocks noChangeArrowheads="1"/>
            </p:cNvSpPr>
            <p:nvPr/>
          </p:nvSpPr>
          <p:spPr bwMode="auto">
            <a:xfrm>
              <a:off x="3411538" y="755651"/>
              <a:ext cx="438150" cy="460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3" name="Rectangle 27"/>
            <p:cNvSpPr>
              <a:spLocks noChangeArrowheads="1"/>
            </p:cNvSpPr>
            <p:nvPr/>
          </p:nvSpPr>
          <p:spPr bwMode="auto">
            <a:xfrm>
              <a:off x="3670300" y="565151"/>
              <a:ext cx="179388"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4" name="Rectangle 28"/>
            <p:cNvSpPr>
              <a:spLocks noChangeArrowheads="1"/>
            </p:cNvSpPr>
            <p:nvPr/>
          </p:nvSpPr>
          <p:spPr bwMode="auto">
            <a:xfrm>
              <a:off x="3670300" y="658813"/>
              <a:ext cx="179388" cy="412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5" name="Rectangle 29"/>
            <p:cNvSpPr>
              <a:spLocks noChangeArrowheads="1"/>
            </p:cNvSpPr>
            <p:nvPr/>
          </p:nvSpPr>
          <p:spPr bwMode="auto">
            <a:xfrm>
              <a:off x="3670300" y="471488"/>
              <a:ext cx="179388"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6" name="Rectangle 30"/>
            <p:cNvSpPr>
              <a:spLocks noChangeArrowheads="1"/>
            </p:cNvSpPr>
            <p:nvPr/>
          </p:nvSpPr>
          <p:spPr bwMode="auto">
            <a:xfrm>
              <a:off x="3670300" y="376238"/>
              <a:ext cx="179388" cy="412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7" name="Rectangle 31"/>
            <p:cNvSpPr>
              <a:spLocks noChangeArrowheads="1"/>
            </p:cNvSpPr>
            <p:nvPr/>
          </p:nvSpPr>
          <p:spPr bwMode="auto">
            <a:xfrm>
              <a:off x="3411538" y="842963"/>
              <a:ext cx="438150"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29" name="Freeform 6"/>
          <p:cNvSpPr/>
          <p:nvPr userDrawn="1"/>
        </p:nvSpPr>
        <p:spPr bwMode="auto">
          <a:xfrm>
            <a:off x="3213039" y="296368"/>
            <a:ext cx="8978961" cy="864888"/>
          </a:xfrm>
          <a:custGeom>
            <a:avLst/>
            <a:gdLst>
              <a:gd name="T0" fmla="*/ 6409 w 6533"/>
              <a:gd name="T1" fmla="*/ 0 h 617"/>
              <a:gd name="T2" fmla="*/ 0 w 6533"/>
              <a:gd name="T3" fmla="*/ 0 h 617"/>
              <a:gd name="T4" fmla="*/ 126 w 6533"/>
              <a:gd name="T5" fmla="*/ 310 h 617"/>
              <a:gd name="T6" fmla="*/ 0 w 6533"/>
              <a:gd name="T7" fmla="*/ 617 h 617"/>
              <a:gd name="T8" fmla="*/ 6409 w 6533"/>
              <a:gd name="T9" fmla="*/ 617 h 617"/>
              <a:gd name="T10" fmla="*/ 6533 w 6533"/>
              <a:gd name="T11" fmla="*/ 310 h 617"/>
              <a:gd name="T12" fmla="*/ 6409 w 6533"/>
              <a:gd name="T13" fmla="*/ 0 h 617"/>
              <a:gd name="connsiteX0" fmla="*/ 9810 w 9810"/>
              <a:gd name="connsiteY0" fmla="*/ 0 h 10000"/>
              <a:gd name="connsiteX1" fmla="*/ 0 w 9810"/>
              <a:gd name="connsiteY1" fmla="*/ 0 h 10000"/>
              <a:gd name="connsiteX2" fmla="*/ 193 w 9810"/>
              <a:gd name="connsiteY2" fmla="*/ 5024 h 10000"/>
              <a:gd name="connsiteX3" fmla="*/ 0 w 9810"/>
              <a:gd name="connsiteY3" fmla="*/ 10000 h 10000"/>
              <a:gd name="connsiteX4" fmla="*/ 9810 w 9810"/>
              <a:gd name="connsiteY4" fmla="*/ 10000 h 10000"/>
              <a:gd name="connsiteX5" fmla="*/ 7589 w 9810"/>
              <a:gd name="connsiteY5" fmla="*/ 5574 h 10000"/>
              <a:gd name="connsiteX6" fmla="*/ 9810 w 9810"/>
              <a:gd name="connsiteY6" fmla="*/ 0 h 10000"/>
              <a:gd name="connsiteX0-1" fmla="*/ 7021 w 10000"/>
              <a:gd name="connsiteY0-2" fmla="*/ 0 h 10000"/>
              <a:gd name="connsiteX1-3" fmla="*/ 0 w 10000"/>
              <a:gd name="connsiteY1-4" fmla="*/ 0 h 10000"/>
              <a:gd name="connsiteX2-5" fmla="*/ 197 w 10000"/>
              <a:gd name="connsiteY2-6" fmla="*/ 5024 h 10000"/>
              <a:gd name="connsiteX3-7" fmla="*/ 0 w 10000"/>
              <a:gd name="connsiteY3-8" fmla="*/ 10000 h 10000"/>
              <a:gd name="connsiteX4-9" fmla="*/ 10000 w 10000"/>
              <a:gd name="connsiteY4-10" fmla="*/ 10000 h 10000"/>
              <a:gd name="connsiteX5-11" fmla="*/ 7736 w 10000"/>
              <a:gd name="connsiteY5-12" fmla="*/ 5574 h 10000"/>
              <a:gd name="connsiteX6-13" fmla="*/ 7021 w 10000"/>
              <a:gd name="connsiteY6-14" fmla="*/ 0 h 10000"/>
              <a:gd name="connsiteX0-15" fmla="*/ 7021 w 7736"/>
              <a:gd name="connsiteY0-16" fmla="*/ 0 h 10038"/>
              <a:gd name="connsiteX1-17" fmla="*/ 0 w 7736"/>
              <a:gd name="connsiteY1-18" fmla="*/ 0 h 10038"/>
              <a:gd name="connsiteX2-19" fmla="*/ 197 w 7736"/>
              <a:gd name="connsiteY2-20" fmla="*/ 5024 h 10038"/>
              <a:gd name="connsiteX3-21" fmla="*/ 0 w 7736"/>
              <a:gd name="connsiteY3-22" fmla="*/ 10000 h 10038"/>
              <a:gd name="connsiteX4-23" fmla="*/ 7017 w 7736"/>
              <a:gd name="connsiteY4-24" fmla="*/ 10038 h 10038"/>
              <a:gd name="connsiteX5-25" fmla="*/ 7736 w 7736"/>
              <a:gd name="connsiteY5-26" fmla="*/ 5574 h 10038"/>
              <a:gd name="connsiteX6-27" fmla="*/ 7021 w 7736"/>
              <a:gd name="connsiteY6-28" fmla="*/ 0 h 10038"/>
              <a:gd name="connsiteX0-29" fmla="*/ 9076 w 9316"/>
              <a:gd name="connsiteY0-30" fmla="*/ 0 h 10000"/>
              <a:gd name="connsiteX1-31" fmla="*/ 0 w 9316"/>
              <a:gd name="connsiteY1-32" fmla="*/ 0 h 10000"/>
              <a:gd name="connsiteX2-33" fmla="*/ 255 w 9316"/>
              <a:gd name="connsiteY2-34" fmla="*/ 5005 h 10000"/>
              <a:gd name="connsiteX3-35" fmla="*/ 0 w 9316"/>
              <a:gd name="connsiteY3-36" fmla="*/ 9962 h 10000"/>
              <a:gd name="connsiteX4-37" fmla="*/ 9071 w 9316"/>
              <a:gd name="connsiteY4-38" fmla="*/ 10000 h 10000"/>
              <a:gd name="connsiteX5-39" fmla="*/ 9316 w 9316"/>
              <a:gd name="connsiteY5-40" fmla="*/ 5668 h 10000"/>
              <a:gd name="connsiteX6-41" fmla="*/ 9076 w 9316"/>
              <a:gd name="connsiteY6-42" fmla="*/ 0 h 10000"/>
              <a:gd name="connsiteX0-43" fmla="*/ 9742 w 10000"/>
              <a:gd name="connsiteY0-44" fmla="*/ 0 h 10000"/>
              <a:gd name="connsiteX1-45" fmla="*/ 0 w 10000"/>
              <a:gd name="connsiteY1-46" fmla="*/ 0 h 10000"/>
              <a:gd name="connsiteX2-47" fmla="*/ 274 w 10000"/>
              <a:gd name="connsiteY2-48" fmla="*/ 5005 h 10000"/>
              <a:gd name="connsiteX3-49" fmla="*/ 0 w 10000"/>
              <a:gd name="connsiteY3-50" fmla="*/ 9962 h 10000"/>
              <a:gd name="connsiteX4-51" fmla="*/ 9737 w 10000"/>
              <a:gd name="connsiteY4-52" fmla="*/ 10000 h 10000"/>
              <a:gd name="connsiteX5-53" fmla="*/ 10000 w 10000"/>
              <a:gd name="connsiteY5-54" fmla="*/ 5668 h 10000"/>
              <a:gd name="connsiteX6-55" fmla="*/ 9742 w 10000"/>
              <a:gd name="connsiteY6-56" fmla="*/ 0 h 10000"/>
              <a:gd name="connsiteX0-57" fmla="*/ 9742 w 9877"/>
              <a:gd name="connsiteY0-58" fmla="*/ 0 h 10000"/>
              <a:gd name="connsiteX1-59" fmla="*/ 0 w 9877"/>
              <a:gd name="connsiteY1-60" fmla="*/ 0 h 10000"/>
              <a:gd name="connsiteX2-61" fmla="*/ 274 w 9877"/>
              <a:gd name="connsiteY2-62" fmla="*/ 5005 h 10000"/>
              <a:gd name="connsiteX3-63" fmla="*/ 0 w 9877"/>
              <a:gd name="connsiteY3-64" fmla="*/ 9962 h 10000"/>
              <a:gd name="connsiteX4-65" fmla="*/ 9737 w 9877"/>
              <a:gd name="connsiteY4-66" fmla="*/ 10000 h 10000"/>
              <a:gd name="connsiteX5-67" fmla="*/ 9738 w 9877"/>
              <a:gd name="connsiteY5-68" fmla="*/ 5783 h 10000"/>
              <a:gd name="connsiteX6-69" fmla="*/ 9742 w 9877"/>
              <a:gd name="connsiteY6-70" fmla="*/ 0 h 10000"/>
              <a:gd name="connsiteX0-71" fmla="*/ 9863 w 9991"/>
              <a:gd name="connsiteY0-72" fmla="*/ 0 h 10000"/>
              <a:gd name="connsiteX1-73" fmla="*/ 0 w 9991"/>
              <a:gd name="connsiteY1-74" fmla="*/ 0 h 10000"/>
              <a:gd name="connsiteX2-75" fmla="*/ 277 w 9991"/>
              <a:gd name="connsiteY2-76" fmla="*/ 5005 h 10000"/>
              <a:gd name="connsiteX3-77" fmla="*/ 0 w 9991"/>
              <a:gd name="connsiteY3-78" fmla="*/ 9962 h 10000"/>
              <a:gd name="connsiteX4-79" fmla="*/ 9858 w 9991"/>
              <a:gd name="connsiteY4-80" fmla="*/ 10000 h 10000"/>
              <a:gd name="connsiteX5-81" fmla="*/ 9817 w 9991"/>
              <a:gd name="connsiteY5-82" fmla="*/ 5783 h 10000"/>
              <a:gd name="connsiteX6-83" fmla="*/ 9863 w 9991"/>
              <a:gd name="connsiteY6-84" fmla="*/ 0 h 10000"/>
              <a:gd name="connsiteX0-85" fmla="*/ 9872 w 10014"/>
              <a:gd name="connsiteY0-86" fmla="*/ 0 h 10000"/>
              <a:gd name="connsiteX1-87" fmla="*/ 0 w 10014"/>
              <a:gd name="connsiteY1-88" fmla="*/ 0 h 10000"/>
              <a:gd name="connsiteX2-89" fmla="*/ 277 w 10014"/>
              <a:gd name="connsiteY2-90" fmla="*/ 5005 h 10000"/>
              <a:gd name="connsiteX3-91" fmla="*/ 0 w 10014"/>
              <a:gd name="connsiteY3-92" fmla="*/ 9962 h 10000"/>
              <a:gd name="connsiteX4-93" fmla="*/ 9867 w 10014"/>
              <a:gd name="connsiteY4-94" fmla="*/ 10000 h 10000"/>
              <a:gd name="connsiteX5-95" fmla="*/ 9890 w 10014"/>
              <a:gd name="connsiteY5-96" fmla="*/ 5745 h 10000"/>
              <a:gd name="connsiteX6-97" fmla="*/ 9872 w 10014"/>
              <a:gd name="connsiteY6-98" fmla="*/ 0 h 10000"/>
              <a:gd name="connsiteX0-99" fmla="*/ 9872 w 10030"/>
              <a:gd name="connsiteY0-100" fmla="*/ 0 h 10000"/>
              <a:gd name="connsiteX1-101" fmla="*/ 0 w 10030"/>
              <a:gd name="connsiteY1-102" fmla="*/ 0 h 10000"/>
              <a:gd name="connsiteX2-103" fmla="*/ 277 w 10030"/>
              <a:gd name="connsiteY2-104" fmla="*/ 5005 h 10000"/>
              <a:gd name="connsiteX3-105" fmla="*/ 0 w 10030"/>
              <a:gd name="connsiteY3-106" fmla="*/ 9962 h 10000"/>
              <a:gd name="connsiteX4-107" fmla="*/ 9867 w 10030"/>
              <a:gd name="connsiteY4-108" fmla="*/ 10000 h 10000"/>
              <a:gd name="connsiteX5-109" fmla="*/ 9890 w 10030"/>
              <a:gd name="connsiteY5-110" fmla="*/ 5745 h 10000"/>
              <a:gd name="connsiteX6-111" fmla="*/ 9872 w 10030"/>
              <a:gd name="connsiteY6-112" fmla="*/ 0 h 10000"/>
              <a:gd name="connsiteX0-113" fmla="*/ 9872 w 9921"/>
              <a:gd name="connsiteY0-114" fmla="*/ 0 h 10000"/>
              <a:gd name="connsiteX1-115" fmla="*/ 0 w 9921"/>
              <a:gd name="connsiteY1-116" fmla="*/ 0 h 10000"/>
              <a:gd name="connsiteX2-117" fmla="*/ 277 w 9921"/>
              <a:gd name="connsiteY2-118" fmla="*/ 5005 h 10000"/>
              <a:gd name="connsiteX3-119" fmla="*/ 0 w 9921"/>
              <a:gd name="connsiteY3-120" fmla="*/ 9962 h 10000"/>
              <a:gd name="connsiteX4-121" fmla="*/ 9867 w 9921"/>
              <a:gd name="connsiteY4-122" fmla="*/ 10000 h 10000"/>
              <a:gd name="connsiteX5-123" fmla="*/ 9890 w 9921"/>
              <a:gd name="connsiteY5-124" fmla="*/ 5745 h 10000"/>
              <a:gd name="connsiteX6-125" fmla="*/ 9872 w 9921"/>
              <a:gd name="connsiteY6-126" fmla="*/ 0 h 10000"/>
              <a:gd name="connsiteX0-127" fmla="*/ 9951 w 9974"/>
              <a:gd name="connsiteY0-128" fmla="*/ 0 h 10000"/>
              <a:gd name="connsiteX1-129" fmla="*/ 0 w 9974"/>
              <a:gd name="connsiteY1-130" fmla="*/ 0 h 10000"/>
              <a:gd name="connsiteX2-131" fmla="*/ 279 w 9974"/>
              <a:gd name="connsiteY2-132" fmla="*/ 5005 h 10000"/>
              <a:gd name="connsiteX3-133" fmla="*/ 0 w 9974"/>
              <a:gd name="connsiteY3-134" fmla="*/ 9962 h 10000"/>
              <a:gd name="connsiteX4-135" fmla="*/ 9946 w 9974"/>
              <a:gd name="connsiteY4-136" fmla="*/ 10000 h 10000"/>
              <a:gd name="connsiteX5-137" fmla="*/ 9969 w 9974"/>
              <a:gd name="connsiteY5-138" fmla="*/ 5745 h 10000"/>
              <a:gd name="connsiteX6-139" fmla="*/ 9951 w 9974"/>
              <a:gd name="connsiteY6-140" fmla="*/ 0 h 10000"/>
              <a:gd name="connsiteX0-141" fmla="*/ 9977 w 10001"/>
              <a:gd name="connsiteY0-142" fmla="*/ 0 h 10000"/>
              <a:gd name="connsiteX1-143" fmla="*/ 0 w 10001"/>
              <a:gd name="connsiteY1-144" fmla="*/ 0 h 10000"/>
              <a:gd name="connsiteX2-145" fmla="*/ 280 w 10001"/>
              <a:gd name="connsiteY2-146" fmla="*/ 5005 h 10000"/>
              <a:gd name="connsiteX3-147" fmla="*/ 0 w 10001"/>
              <a:gd name="connsiteY3-148" fmla="*/ 9962 h 10000"/>
              <a:gd name="connsiteX4-149" fmla="*/ 9972 w 10001"/>
              <a:gd name="connsiteY4-150" fmla="*/ 10000 h 10000"/>
              <a:gd name="connsiteX5-151" fmla="*/ 9995 w 10001"/>
              <a:gd name="connsiteY5-152" fmla="*/ 5745 h 10000"/>
              <a:gd name="connsiteX6-153" fmla="*/ 9977 w 10001"/>
              <a:gd name="connsiteY6-154" fmla="*/ 0 h 10000"/>
              <a:gd name="connsiteX0-155" fmla="*/ 9977 w 10001"/>
              <a:gd name="connsiteY0-156" fmla="*/ 0 h 10000"/>
              <a:gd name="connsiteX1-157" fmla="*/ 0 w 10001"/>
              <a:gd name="connsiteY1-158" fmla="*/ 0 h 10000"/>
              <a:gd name="connsiteX2-159" fmla="*/ 280 w 10001"/>
              <a:gd name="connsiteY2-160" fmla="*/ 5005 h 10000"/>
              <a:gd name="connsiteX3-161" fmla="*/ 0 w 10001"/>
              <a:gd name="connsiteY3-162" fmla="*/ 9962 h 10000"/>
              <a:gd name="connsiteX4-163" fmla="*/ 9972 w 10001"/>
              <a:gd name="connsiteY4-164" fmla="*/ 10000 h 10000"/>
              <a:gd name="connsiteX5-165" fmla="*/ 9995 w 10001"/>
              <a:gd name="connsiteY5-166" fmla="*/ 5745 h 10000"/>
              <a:gd name="connsiteX6-167" fmla="*/ 9977 w 10001"/>
              <a:gd name="connsiteY6-168" fmla="*/ 0 h 10000"/>
              <a:gd name="connsiteX0-169" fmla="*/ 9977 w 10001"/>
              <a:gd name="connsiteY0-170" fmla="*/ 0 h 10000"/>
              <a:gd name="connsiteX1-171" fmla="*/ 0 w 10001"/>
              <a:gd name="connsiteY1-172" fmla="*/ 0 h 10000"/>
              <a:gd name="connsiteX2-173" fmla="*/ 280 w 10001"/>
              <a:gd name="connsiteY2-174" fmla="*/ 5005 h 10000"/>
              <a:gd name="connsiteX3-175" fmla="*/ 0 w 10001"/>
              <a:gd name="connsiteY3-176" fmla="*/ 9962 h 10000"/>
              <a:gd name="connsiteX4-177" fmla="*/ 9972 w 10001"/>
              <a:gd name="connsiteY4-178" fmla="*/ 10000 h 10000"/>
              <a:gd name="connsiteX5-179" fmla="*/ 9995 w 10001"/>
              <a:gd name="connsiteY5-180" fmla="*/ 5745 h 10000"/>
              <a:gd name="connsiteX6-181" fmla="*/ 9977 w 10001"/>
              <a:gd name="connsiteY6-182" fmla="*/ 0 h 10000"/>
              <a:gd name="connsiteX0-183" fmla="*/ 9977 w 9995"/>
              <a:gd name="connsiteY0-184" fmla="*/ 0 h 10000"/>
              <a:gd name="connsiteX1-185" fmla="*/ 0 w 9995"/>
              <a:gd name="connsiteY1-186" fmla="*/ 0 h 10000"/>
              <a:gd name="connsiteX2-187" fmla="*/ 280 w 9995"/>
              <a:gd name="connsiteY2-188" fmla="*/ 5005 h 10000"/>
              <a:gd name="connsiteX3-189" fmla="*/ 0 w 9995"/>
              <a:gd name="connsiteY3-190" fmla="*/ 9962 h 10000"/>
              <a:gd name="connsiteX4-191" fmla="*/ 9972 w 9995"/>
              <a:gd name="connsiteY4-192" fmla="*/ 10000 h 10000"/>
              <a:gd name="connsiteX5-193" fmla="*/ 9995 w 9995"/>
              <a:gd name="connsiteY5-194" fmla="*/ 5745 h 10000"/>
              <a:gd name="connsiteX6-195" fmla="*/ 9977 w 9995"/>
              <a:gd name="connsiteY6-196" fmla="*/ 0 h 10000"/>
              <a:gd name="connsiteX0-197" fmla="*/ 9999 w 10000"/>
              <a:gd name="connsiteY0-198" fmla="*/ 0 h 10000"/>
              <a:gd name="connsiteX1-199" fmla="*/ 0 w 10000"/>
              <a:gd name="connsiteY1-200" fmla="*/ 0 h 10000"/>
              <a:gd name="connsiteX2-201" fmla="*/ 280 w 10000"/>
              <a:gd name="connsiteY2-202" fmla="*/ 5005 h 10000"/>
              <a:gd name="connsiteX3-203" fmla="*/ 0 w 10000"/>
              <a:gd name="connsiteY3-204" fmla="*/ 9962 h 10000"/>
              <a:gd name="connsiteX4-205" fmla="*/ 9977 w 10000"/>
              <a:gd name="connsiteY4-206" fmla="*/ 10000 h 10000"/>
              <a:gd name="connsiteX5-207" fmla="*/ 10000 w 10000"/>
              <a:gd name="connsiteY5-208" fmla="*/ 5745 h 10000"/>
              <a:gd name="connsiteX6-209" fmla="*/ 9999 w 10000"/>
              <a:gd name="connsiteY6-210" fmla="*/ 0 h 10000"/>
              <a:gd name="connsiteX0-211" fmla="*/ 9999 w 10004"/>
              <a:gd name="connsiteY0-212" fmla="*/ 0 h 10000"/>
              <a:gd name="connsiteX1-213" fmla="*/ 0 w 10004"/>
              <a:gd name="connsiteY1-214" fmla="*/ 0 h 10000"/>
              <a:gd name="connsiteX2-215" fmla="*/ 280 w 10004"/>
              <a:gd name="connsiteY2-216" fmla="*/ 5005 h 10000"/>
              <a:gd name="connsiteX3-217" fmla="*/ 0 w 10004"/>
              <a:gd name="connsiteY3-218" fmla="*/ 9962 h 10000"/>
              <a:gd name="connsiteX4-219" fmla="*/ 10000 w 10004"/>
              <a:gd name="connsiteY4-220" fmla="*/ 10000 h 10000"/>
              <a:gd name="connsiteX5-221" fmla="*/ 10000 w 10004"/>
              <a:gd name="connsiteY5-222" fmla="*/ 5745 h 10000"/>
              <a:gd name="connsiteX6-223" fmla="*/ 9999 w 10004"/>
              <a:gd name="connsiteY6-224" fmla="*/ 0 h 10000"/>
              <a:gd name="connsiteX0-225" fmla="*/ 9999 w 10000"/>
              <a:gd name="connsiteY0-226" fmla="*/ 0 h 10000"/>
              <a:gd name="connsiteX1-227" fmla="*/ 0 w 10000"/>
              <a:gd name="connsiteY1-228" fmla="*/ 0 h 10000"/>
              <a:gd name="connsiteX2-229" fmla="*/ 280 w 10000"/>
              <a:gd name="connsiteY2-230" fmla="*/ 5005 h 10000"/>
              <a:gd name="connsiteX3-231" fmla="*/ 0 w 10000"/>
              <a:gd name="connsiteY3-232" fmla="*/ 9962 h 10000"/>
              <a:gd name="connsiteX4-233" fmla="*/ 10000 w 10000"/>
              <a:gd name="connsiteY4-234" fmla="*/ 10000 h 10000"/>
              <a:gd name="connsiteX5-235" fmla="*/ 10000 w 10000"/>
              <a:gd name="connsiteY5-236" fmla="*/ 5745 h 10000"/>
              <a:gd name="connsiteX6-237" fmla="*/ 9999 w 10000"/>
              <a:gd name="connsiteY6-238" fmla="*/ 0 h 10000"/>
              <a:gd name="connsiteX0-239" fmla="*/ 14796 w 14796"/>
              <a:gd name="connsiteY0-240" fmla="*/ 0 h 10000"/>
              <a:gd name="connsiteX1-241" fmla="*/ 0 w 14796"/>
              <a:gd name="connsiteY1-242" fmla="*/ 0 h 10000"/>
              <a:gd name="connsiteX2-243" fmla="*/ 280 w 14796"/>
              <a:gd name="connsiteY2-244" fmla="*/ 5005 h 10000"/>
              <a:gd name="connsiteX3-245" fmla="*/ 0 w 14796"/>
              <a:gd name="connsiteY3-246" fmla="*/ 9962 h 10000"/>
              <a:gd name="connsiteX4-247" fmla="*/ 10000 w 14796"/>
              <a:gd name="connsiteY4-248" fmla="*/ 10000 h 10000"/>
              <a:gd name="connsiteX5-249" fmla="*/ 10000 w 14796"/>
              <a:gd name="connsiteY5-250" fmla="*/ 5745 h 10000"/>
              <a:gd name="connsiteX6-251" fmla="*/ 14796 w 14796"/>
              <a:gd name="connsiteY6-252" fmla="*/ 0 h 10000"/>
              <a:gd name="connsiteX0-253" fmla="*/ 14796 w 14796"/>
              <a:gd name="connsiteY0-254" fmla="*/ 0 h 9968"/>
              <a:gd name="connsiteX1-255" fmla="*/ 0 w 14796"/>
              <a:gd name="connsiteY1-256" fmla="*/ 0 h 9968"/>
              <a:gd name="connsiteX2-257" fmla="*/ 280 w 14796"/>
              <a:gd name="connsiteY2-258" fmla="*/ 5005 h 9968"/>
              <a:gd name="connsiteX3-259" fmla="*/ 0 w 14796"/>
              <a:gd name="connsiteY3-260" fmla="*/ 9962 h 9968"/>
              <a:gd name="connsiteX4-261" fmla="*/ 14788 w 14796"/>
              <a:gd name="connsiteY4-262" fmla="*/ 9968 h 9968"/>
              <a:gd name="connsiteX5-263" fmla="*/ 10000 w 14796"/>
              <a:gd name="connsiteY5-264" fmla="*/ 5745 h 9968"/>
              <a:gd name="connsiteX6-265" fmla="*/ 14796 w 14796"/>
              <a:gd name="connsiteY6-266" fmla="*/ 0 h 9968"/>
              <a:gd name="connsiteX0-267" fmla="*/ 10000 w 10000"/>
              <a:gd name="connsiteY0-268" fmla="*/ 0 h 10000"/>
              <a:gd name="connsiteX1-269" fmla="*/ 0 w 10000"/>
              <a:gd name="connsiteY1-270" fmla="*/ 0 h 10000"/>
              <a:gd name="connsiteX2-271" fmla="*/ 189 w 10000"/>
              <a:gd name="connsiteY2-272" fmla="*/ 5021 h 10000"/>
              <a:gd name="connsiteX3-273" fmla="*/ 0 w 10000"/>
              <a:gd name="connsiteY3-274" fmla="*/ 9994 h 10000"/>
              <a:gd name="connsiteX4-275" fmla="*/ 9995 w 10000"/>
              <a:gd name="connsiteY4-276" fmla="*/ 10000 h 10000"/>
              <a:gd name="connsiteX5-277" fmla="*/ 9998 w 10000"/>
              <a:gd name="connsiteY5-278" fmla="*/ 6152 h 10000"/>
              <a:gd name="connsiteX6-279" fmla="*/ 10000 w 10000"/>
              <a:gd name="connsiteY6-280" fmla="*/ 0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0000" h="10000">
                <a:moveTo>
                  <a:pt x="10000" y="0"/>
                </a:moveTo>
                <a:lnTo>
                  <a:pt x="0" y="0"/>
                </a:lnTo>
                <a:cubicBezTo>
                  <a:pt x="62" y="1674"/>
                  <a:pt x="124" y="3347"/>
                  <a:pt x="189" y="5021"/>
                </a:cubicBezTo>
                <a:cubicBezTo>
                  <a:pt x="124" y="6679"/>
                  <a:pt x="62" y="8336"/>
                  <a:pt x="0" y="9994"/>
                </a:cubicBezTo>
                <a:lnTo>
                  <a:pt x="9995" y="10000"/>
                </a:lnTo>
                <a:cubicBezTo>
                  <a:pt x="9993" y="8184"/>
                  <a:pt x="9998" y="8051"/>
                  <a:pt x="9998" y="6152"/>
                </a:cubicBezTo>
                <a:cubicBezTo>
                  <a:pt x="9996" y="3296"/>
                  <a:pt x="10001" y="2674"/>
                  <a:pt x="10000" y="0"/>
                </a:cubicBez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30" name="Freeform 11"/>
          <p:cNvSpPr/>
          <p:nvPr userDrawn="1"/>
        </p:nvSpPr>
        <p:spPr bwMode="auto">
          <a:xfrm>
            <a:off x="310766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6#本节概述和学习目标(可选)">
    <p:spTree>
      <p:nvGrpSpPr>
        <p:cNvPr id="1" name=""/>
        <p:cNvGrpSpPr/>
        <p:nvPr/>
      </p:nvGrpSpPr>
      <p:grpSpPr>
        <a:xfrm>
          <a:off x="0" y="0"/>
          <a:ext cx="0" cy="0"/>
          <a:chOff x="0" y="0"/>
          <a:chExt cx="0" cy="0"/>
        </a:xfrm>
      </p:grpSpPr>
      <p:sp>
        <p:nvSpPr>
          <p:cNvPr id="7" name="内容占位符 6"/>
          <p:cNvSpPr>
            <a:spLocks noGrp="1"/>
          </p:cNvSpPr>
          <p:nvPr>
            <p:ph sz="quarter" idx="10"/>
          </p:nvPr>
        </p:nvSpPr>
        <p:spPr>
          <a:xfrm>
            <a:off x="912285" y="1233487"/>
            <a:ext cx="10560049" cy="4680000"/>
          </a:xfrm>
        </p:spPr>
        <p:txBody>
          <a:bodyPr/>
          <a:lstStyle>
            <a:lvl1pPr algn="just">
              <a:defRPr>
                <a:latin typeface="+mn-ea"/>
                <a:ea typeface="+mn-ea"/>
                <a:cs typeface="Arial" panose="020B0604020202020204" pitchFamily="34" charset="0"/>
              </a:defRPr>
            </a:lvl1pPr>
            <a:lvl2pPr algn="just">
              <a:defRPr>
                <a:latin typeface="+mn-ea"/>
                <a:ea typeface="+mn-ea"/>
                <a:cs typeface="Arial" panose="020B0604020202020204" pitchFamily="34" charset="0"/>
              </a:defRPr>
            </a:lvl2pPr>
            <a:lvl3pPr algn="just">
              <a:defRPr>
                <a:latin typeface="+mn-ea"/>
                <a:ea typeface="+mn-ea"/>
                <a:cs typeface="Arial" panose="020B0604020202020204" pitchFamily="34" charset="0"/>
              </a:defRPr>
            </a:lvl3pPr>
            <a:lvl4pPr algn="just">
              <a:defRPr>
                <a:latin typeface="+mn-ea"/>
                <a:ea typeface="+mn-ea"/>
                <a:cs typeface="Arial" panose="020B0604020202020204" pitchFamily="34" charset="0"/>
              </a:defRPr>
            </a:lvl4pPr>
            <a:lvl5pPr algn="just">
              <a:defRPr>
                <a:latin typeface="+mn-ea"/>
                <a:ea typeface="+mn-ea"/>
                <a:cs typeface="Arial" panose="020B0604020202020204" pitchFamily="34" charset="0"/>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6" name="TextBox 10"/>
          <p:cNvSpPr txBox="1"/>
          <p:nvPr userDrawn="1"/>
        </p:nvSpPr>
        <p:spPr bwMode="auto">
          <a:xfrm>
            <a:off x="1595500" y="408779"/>
            <a:ext cx="9829738" cy="639559"/>
          </a:xfrm>
          <a:prstGeom prst="rect">
            <a:avLst/>
          </a:prstGeom>
          <a:noFill/>
          <a:ln w="9525">
            <a:noFill/>
            <a:miter lim="800000"/>
          </a:ln>
        </p:spPr>
        <p:txBody>
          <a:bodyPr wrap="square" lIns="99980" tIns="49987" rIns="99980" bIns="49987" rtlCol="0">
            <a:spAutoFit/>
          </a:bodyPr>
          <a:lstStyle/>
          <a:p>
            <a:pPr defTabSz="1001395" eaLnBrk="0" hangingPunct="0"/>
            <a:r>
              <a:rPr lang="zh-CN" altLang="en-US" sz="3500" b="1" dirty="0" smtClean="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rPr>
              <a:t>本节概述和学习目标</a:t>
            </a:r>
            <a:endParaRPr lang="zh-CN" altLang="en-US" sz="3500" b="1" dirty="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0"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11" name="组合 10"/>
          <p:cNvGrpSpPr/>
          <p:nvPr userDrawn="1"/>
        </p:nvGrpSpPr>
        <p:grpSpPr>
          <a:xfrm>
            <a:off x="587388" y="505779"/>
            <a:ext cx="374708" cy="445558"/>
            <a:chOff x="-1647825" y="2492375"/>
            <a:chExt cx="1947863" cy="2316163"/>
          </a:xfrm>
          <a:solidFill>
            <a:schemeClr val="bg1"/>
          </a:solidFill>
        </p:grpSpPr>
        <p:sp>
          <p:nvSpPr>
            <p:cNvPr id="12"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3"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Tree>
  </p:cSld>
  <p:clrMapOvr>
    <a:masterClrMapping/>
  </p:clrMapOvr>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5#目录">
    <p:spTree>
      <p:nvGrpSpPr>
        <p:cNvPr id="1" name=""/>
        <p:cNvGrpSpPr/>
        <p:nvPr/>
      </p:nvGrpSpPr>
      <p:grpSpPr>
        <a:xfrm>
          <a:off x="0" y="0"/>
          <a:ext cx="0" cy="0"/>
          <a:chOff x="0" y="0"/>
          <a:chExt cx="0" cy="0"/>
        </a:xfrm>
      </p:grpSpPr>
      <p:sp>
        <p:nvSpPr>
          <p:cNvPr id="8" name="文本占位符 6"/>
          <p:cNvSpPr>
            <a:spLocks noGrp="1"/>
          </p:cNvSpPr>
          <p:nvPr>
            <p:ph type="body" sz="quarter" idx="10" hasCustomPrompt="1"/>
          </p:nvPr>
        </p:nvSpPr>
        <p:spPr>
          <a:xfrm>
            <a:off x="912283" y="1233487"/>
            <a:ext cx="10558800" cy="4680000"/>
          </a:xfrm>
        </p:spPr>
        <p:txBody>
          <a:bodyPr/>
          <a:lstStyle>
            <a:lvl1pPr marL="457200" marR="0" indent="-457200" algn="just" defTabSz="802005" rtl="0" eaLnBrk="1" fontAlgn="base" latinLnBrk="0" hangingPunct="1">
              <a:lnSpc>
                <a:spcPct val="140000"/>
              </a:lnSpc>
              <a:spcBef>
                <a:spcPct val="30000"/>
              </a:spcBef>
              <a:spcAft>
                <a:spcPct val="0"/>
              </a:spcAft>
              <a:buClr>
                <a:schemeClr val="tx1"/>
              </a:buClr>
              <a:buSzPct val="100000"/>
              <a:buFont typeface="+mj-lt"/>
              <a:buAutoNum type="arabicPeriod"/>
              <a:defRPr>
                <a:latin typeface="+mn-ea"/>
                <a:ea typeface="+mn-ea"/>
                <a:cs typeface="Arial" panose="020B0604020202020204" pitchFamily="34" charset="0"/>
              </a:defRPr>
            </a:lvl1pPr>
            <a:lvl2pPr>
              <a:buFont typeface="Wingdings" panose="05000000000000000000" pitchFamily="2" charset="2"/>
              <a:buChar char="p"/>
              <a:defRPr/>
            </a:lvl2pPr>
            <a:lvl3pPr>
              <a:defRPr/>
            </a:lvl3pPr>
            <a:lvl5pPr>
              <a:buNone/>
              <a:defRPr/>
            </a:lvl5pPr>
          </a:lstStyle>
          <a:p>
            <a:pPr marL="457200" indent="-457200">
              <a:buSzPct val="100000"/>
              <a:buFont typeface="+mj-lt"/>
              <a:buAutoNum type="arabicPeriod"/>
            </a:pPr>
            <a:r>
              <a:rPr lang="zh-CN" altLang="en-US" dirty="0"/>
              <a:t>一级目录一</a:t>
            </a:r>
            <a:endParaRPr lang="en-US" altLang="zh-CN" dirty="0"/>
          </a:p>
          <a:p>
            <a:pPr marL="457200" indent="-457200">
              <a:buSzPct val="100000"/>
              <a:buFont typeface="+mj-lt"/>
              <a:buAutoNum type="arabicPeriod"/>
            </a:pPr>
            <a:r>
              <a:rPr lang="zh-CN" altLang="en-US" dirty="0"/>
              <a:t>一级目录二</a:t>
            </a:r>
            <a:endParaRPr lang="en-US" altLang="zh-CN" dirty="0"/>
          </a:p>
          <a:p>
            <a:pPr marL="457200" indent="-457200">
              <a:buSzPct val="100000"/>
              <a:buFont typeface="+mj-lt"/>
              <a:buAutoNum type="arabicPeriod"/>
            </a:pPr>
            <a:r>
              <a:rPr lang="zh-CN" altLang="en-US" dirty="0"/>
              <a:t>一级目录三</a:t>
            </a:r>
            <a:endParaRPr lang="en-US" altLang="zh-CN" dirty="0"/>
          </a:p>
          <a:p>
            <a:pPr marL="457200" indent="-457200">
              <a:buSzPct val="100000"/>
              <a:buFont typeface="+mj-lt"/>
              <a:buAutoNum type="arabicPeriod"/>
            </a:pPr>
            <a:r>
              <a:rPr lang="zh-CN" altLang="en-US" dirty="0"/>
              <a:t>一级目录四</a:t>
            </a:r>
            <a:endParaRPr lang="en-US" altLang="zh-CN" dirty="0"/>
          </a:p>
          <a:p>
            <a:endParaRPr lang="zh-CN" altLang="en-US" dirty="0"/>
          </a:p>
        </p:txBody>
      </p:sp>
      <p:sp>
        <p:nvSpPr>
          <p:cNvPr id="6" name="TextBox 10"/>
          <p:cNvSpPr txBox="1"/>
          <p:nvPr userDrawn="1"/>
        </p:nvSpPr>
        <p:spPr bwMode="auto">
          <a:xfrm>
            <a:off x="1595500" y="408779"/>
            <a:ext cx="1665402" cy="639559"/>
          </a:xfrm>
          <a:prstGeom prst="rect">
            <a:avLst/>
          </a:prstGeom>
          <a:noFill/>
          <a:ln w="9525">
            <a:noFill/>
            <a:miter lim="800000"/>
          </a:ln>
        </p:spPr>
        <p:txBody>
          <a:bodyPr wrap="square" lIns="99980" tIns="49987" rIns="99980" bIns="49987" rtlCol="0">
            <a:spAutoFit/>
          </a:bodyPr>
          <a:lstStyle/>
          <a:p>
            <a:pPr defTabSz="1001395" eaLnBrk="0" hangingPunct="0"/>
            <a:r>
              <a:rPr lang="zh-CN" altLang="en-US" sz="3500" b="1" dirty="0" smtClean="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rPr>
              <a:t>目录</a:t>
            </a:r>
            <a:endParaRPr lang="zh-CN" altLang="en-US" sz="3500" b="1" dirty="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7"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9"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10" name="组合 9"/>
          <p:cNvGrpSpPr/>
          <p:nvPr userDrawn="1"/>
        </p:nvGrpSpPr>
        <p:grpSpPr>
          <a:xfrm>
            <a:off x="587388" y="515379"/>
            <a:ext cx="358335" cy="426359"/>
            <a:chOff x="3295650" y="230188"/>
            <a:chExt cx="936625" cy="1114426"/>
          </a:xfrm>
          <a:solidFill>
            <a:schemeClr val="bg1"/>
          </a:solidFill>
        </p:grpSpPr>
        <p:sp>
          <p:nvSpPr>
            <p:cNvPr id="11" name="Rectangle 16"/>
            <p:cNvSpPr>
              <a:spLocks noChangeArrowheads="1"/>
            </p:cNvSpPr>
            <p:nvPr/>
          </p:nvSpPr>
          <p:spPr bwMode="auto">
            <a:xfrm>
              <a:off x="3959225" y="876301"/>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3" name="Rectangle 17"/>
            <p:cNvSpPr>
              <a:spLocks noChangeArrowheads="1"/>
            </p:cNvSpPr>
            <p:nvPr/>
          </p:nvSpPr>
          <p:spPr bwMode="auto">
            <a:xfrm>
              <a:off x="3959225" y="777876"/>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4" name="Rectangle 18"/>
            <p:cNvSpPr>
              <a:spLocks noChangeArrowheads="1"/>
            </p:cNvSpPr>
            <p:nvPr/>
          </p:nvSpPr>
          <p:spPr bwMode="auto">
            <a:xfrm>
              <a:off x="3959225" y="677863"/>
              <a:ext cx="182563"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5" name="Rectangle 19"/>
            <p:cNvSpPr>
              <a:spLocks noChangeArrowheads="1"/>
            </p:cNvSpPr>
            <p:nvPr/>
          </p:nvSpPr>
          <p:spPr bwMode="auto">
            <a:xfrm>
              <a:off x="3959225" y="582613"/>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6" name="Rectangle 20"/>
            <p:cNvSpPr>
              <a:spLocks noChangeArrowheads="1"/>
            </p:cNvSpPr>
            <p:nvPr/>
          </p:nvSpPr>
          <p:spPr bwMode="auto">
            <a:xfrm>
              <a:off x="3676650" y="1101726"/>
              <a:ext cx="469900"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7" name="Rectangle 21"/>
            <p:cNvSpPr>
              <a:spLocks noChangeArrowheads="1"/>
            </p:cNvSpPr>
            <p:nvPr/>
          </p:nvSpPr>
          <p:spPr bwMode="auto">
            <a:xfrm>
              <a:off x="3676650" y="1198563"/>
              <a:ext cx="469900"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8" name="Freeform 22"/>
            <p:cNvSpPr/>
            <p:nvPr/>
          </p:nvSpPr>
          <p:spPr bwMode="auto">
            <a:xfrm>
              <a:off x="3590925" y="482601"/>
              <a:ext cx="641350" cy="862013"/>
            </a:xfrm>
            <a:custGeom>
              <a:avLst/>
              <a:gdLst>
                <a:gd name="T0" fmla="*/ 229 w 404"/>
                <a:gd name="T1" fmla="*/ 0 h 543"/>
                <a:gd name="T2" fmla="*/ 229 w 404"/>
                <a:gd name="T3" fmla="*/ 30 h 543"/>
                <a:gd name="T4" fmla="*/ 373 w 404"/>
                <a:gd name="T5" fmla="*/ 30 h 543"/>
                <a:gd name="T6" fmla="*/ 373 w 404"/>
                <a:gd name="T7" fmla="*/ 513 h 543"/>
                <a:gd name="T8" fmla="*/ 33 w 404"/>
                <a:gd name="T9" fmla="*/ 513 h 543"/>
                <a:gd name="T10" fmla="*/ 31 w 404"/>
                <a:gd name="T11" fmla="*/ 387 h 543"/>
                <a:gd name="T12" fmla="*/ 0 w 404"/>
                <a:gd name="T13" fmla="*/ 387 h 543"/>
                <a:gd name="T14" fmla="*/ 0 w 404"/>
                <a:gd name="T15" fmla="*/ 543 h 543"/>
                <a:gd name="T16" fmla="*/ 404 w 404"/>
                <a:gd name="T17" fmla="*/ 543 h 543"/>
                <a:gd name="T18" fmla="*/ 404 w 404"/>
                <a:gd name="T19" fmla="*/ 0 h 543"/>
                <a:gd name="T20" fmla="*/ 229 w 404"/>
                <a:gd name="T21" fmla="*/ 0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4" h="543">
                  <a:moveTo>
                    <a:pt x="229" y="0"/>
                  </a:moveTo>
                  <a:lnTo>
                    <a:pt x="229" y="30"/>
                  </a:lnTo>
                  <a:lnTo>
                    <a:pt x="373" y="30"/>
                  </a:lnTo>
                  <a:lnTo>
                    <a:pt x="373" y="513"/>
                  </a:lnTo>
                  <a:lnTo>
                    <a:pt x="33" y="513"/>
                  </a:lnTo>
                  <a:lnTo>
                    <a:pt x="31" y="387"/>
                  </a:lnTo>
                  <a:lnTo>
                    <a:pt x="0" y="387"/>
                  </a:lnTo>
                  <a:lnTo>
                    <a:pt x="0" y="543"/>
                  </a:lnTo>
                  <a:lnTo>
                    <a:pt x="404" y="543"/>
                  </a:lnTo>
                  <a:lnTo>
                    <a:pt x="404" y="0"/>
                  </a:lnTo>
                  <a:lnTo>
                    <a:pt x="229"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9" name="Rectangle 23"/>
            <p:cNvSpPr>
              <a:spLocks noChangeArrowheads="1"/>
            </p:cNvSpPr>
            <p:nvPr/>
          </p:nvSpPr>
          <p:spPr bwMode="auto">
            <a:xfrm>
              <a:off x="3959225" y="989013"/>
              <a:ext cx="182563"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0" name="Freeform 24"/>
            <p:cNvSpPr>
              <a:spLocks noEditPoints="1"/>
            </p:cNvSpPr>
            <p:nvPr/>
          </p:nvSpPr>
          <p:spPr bwMode="auto">
            <a:xfrm>
              <a:off x="3295650" y="230188"/>
              <a:ext cx="639763" cy="852488"/>
            </a:xfrm>
            <a:custGeom>
              <a:avLst/>
              <a:gdLst>
                <a:gd name="T0" fmla="*/ 403 w 403"/>
                <a:gd name="T1" fmla="*/ 0 h 537"/>
                <a:gd name="T2" fmla="*/ 0 w 403"/>
                <a:gd name="T3" fmla="*/ 0 h 537"/>
                <a:gd name="T4" fmla="*/ 0 w 403"/>
                <a:gd name="T5" fmla="*/ 447 h 537"/>
                <a:gd name="T6" fmla="*/ 92 w 403"/>
                <a:gd name="T7" fmla="*/ 537 h 537"/>
                <a:gd name="T8" fmla="*/ 403 w 403"/>
                <a:gd name="T9" fmla="*/ 537 h 537"/>
                <a:gd name="T10" fmla="*/ 403 w 403"/>
                <a:gd name="T11" fmla="*/ 0 h 537"/>
                <a:gd name="T12" fmla="*/ 373 w 403"/>
                <a:gd name="T13" fmla="*/ 508 h 537"/>
                <a:gd name="T14" fmla="*/ 108 w 403"/>
                <a:gd name="T15" fmla="*/ 508 h 537"/>
                <a:gd name="T16" fmla="*/ 108 w 403"/>
                <a:gd name="T17" fmla="*/ 433 h 537"/>
                <a:gd name="T18" fmla="*/ 30 w 403"/>
                <a:gd name="T19" fmla="*/ 433 h 537"/>
                <a:gd name="T20" fmla="*/ 30 w 403"/>
                <a:gd name="T21" fmla="*/ 31 h 537"/>
                <a:gd name="T22" fmla="*/ 373 w 403"/>
                <a:gd name="T23" fmla="*/ 31 h 537"/>
                <a:gd name="T24" fmla="*/ 373 w 403"/>
                <a:gd name="T25" fmla="*/ 508 h 5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3" h="537">
                  <a:moveTo>
                    <a:pt x="403" y="0"/>
                  </a:moveTo>
                  <a:lnTo>
                    <a:pt x="0" y="0"/>
                  </a:lnTo>
                  <a:lnTo>
                    <a:pt x="0" y="447"/>
                  </a:lnTo>
                  <a:lnTo>
                    <a:pt x="92" y="537"/>
                  </a:lnTo>
                  <a:lnTo>
                    <a:pt x="403" y="537"/>
                  </a:lnTo>
                  <a:lnTo>
                    <a:pt x="403" y="0"/>
                  </a:lnTo>
                  <a:close/>
                  <a:moveTo>
                    <a:pt x="373" y="508"/>
                  </a:moveTo>
                  <a:lnTo>
                    <a:pt x="108" y="508"/>
                  </a:lnTo>
                  <a:lnTo>
                    <a:pt x="108" y="433"/>
                  </a:lnTo>
                  <a:lnTo>
                    <a:pt x="30" y="433"/>
                  </a:lnTo>
                  <a:lnTo>
                    <a:pt x="30" y="31"/>
                  </a:lnTo>
                  <a:lnTo>
                    <a:pt x="373" y="31"/>
                  </a:lnTo>
                  <a:lnTo>
                    <a:pt x="373" y="50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1" name="Rectangle 25"/>
            <p:cNvSpPr>
              <a:spLocks noChangeArrowheads="1"/>
            </p:cNvSpPr>
            <p:nvPr/>
          </p:nvSpPr>
          <p:spPr bwMode="auto">
            <a:xfrm>
              <a:off x="3441700" y="376238"/>
              <a:ext cx="176213" cy="3238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2" name="Rectangle 26"/>
            <p:cNvSpPr>
              <a:spLocks noChangeArrowheads="1"/>
            </p:cNvSpPr>
            <p:nvPr/>
          </p:nvSpPr>
          <p:spPr bwMode="auto">
            <a:xfrm>
              <a:off x="3411538" y="755651"/>
              <a:ext cx="438150" cy="460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3" name="Rectangle 27"/>
            <p:cNvSpPr>
              <a:spLocks noChangeArrowheads="1"/>
            </p:cNvSpPr>
            <p:nvPr/>
          </p:nvSpPr>
          <p:spPr bwMode="auto">
            <a:xfrm>
              <a:off x="3670300" y="565151"/>
              <a:ext cx="179388"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4" name="Rectangle 28"/>
            <p:cNvSpPr>
              <a:spLocks noChangeArrowheads="1"/>
            </p:cNvSpPr>
            <p:nvPr/>
          </p:nvSpPr>
          <p:spPr bwMode="auto">
            <a:xfrm>
              <a:off x="3670300" y="658813"/>
              <a:ext cx="179388" cy="412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5" name="Rectangle 29"/>
            <p:cNvSpPr>
              <a:spLocks noChangeArrowheads="1"/>
            </p:cNvSpPr>
            <p:nvPr/>
          </p:nvSpPr>
          <p:spPr bwMode="auto">
            <a:xfrm>
              <a:off x="3670300" y="471488"/>
              <a:ext cx="179388"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6" name="Rectangle 30"/>
            <p:cNvSpPr>
              <a:spLocks noChangeArrowheads="1"/>
            </p:cNvSpPr>
            <p:nvPr/>
          </p:nvSpPr>
          <p:spPr bwMode="auto">
            <a:xfrm>
              <a:off x="3670300" y="376238"/>
              <a:ext cx="179388" cy="412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7" name="Rectangle 31"/>
            <p:cNvSpPr>
              <a:spLocks noChangeArrowheads="1"/>
            </p:cNvSpPr>
            <p:nvPr/>
          </p:nvSpPr>
          <p:spPr bwMode="auto">
            <a:xfrm>
              <a:off x="3411538" y="842963"/>
              <a:ext cx="438150"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29" name="Freeform 6"/>
          <p:cNvSpPr/>
          <p:nvPr userDrawn="1"/>
        </p:nvSpPr>
        <p:spPr bwMode="auto">
          <a:xfrm>
            <a:off x="3213039" y="296368"/>
            <a:ext cx="8978961" cy="864888"/>
          </a:xfrm>
          <a:custGeom>
            <a:avLst/>
            <a:gdLst>
              <a:gd name="T0" fmla="*/ 6409 w 6533"/>
              <a:gd name="T1" fmla="*/ 0 h 617"/>
              <a:gd name="T2" fmla="*/ 0 w 6533"/>
              <a:gd name="T3" fmla="*/ 0 h 617"/>
              <a:gd name="T4" fmla="*/ 126 w 6533"/>
              <a:gd name="T5" fmla="*/ 310 h 617"/>
              <a:gd name="T6" fmla="*/ 0 w 6533"/>
              <a:gd name="T7" fmla="*/ 617 h 617"/>
              <a:gd name="T8" fmla="*/ 6409 w 6533"/>
              <a:gd name="T9" fmla="*/ 617 h 617"/>
              <a:gd name="T10" fmla="*/ 6533 w 6533"/>
              <a:gd name="T11" fmla="*/ 310 h 617"/>
              <a:gd name="T12" fmla="*/ 6409 w 6533"/>
              <a:gd name="T13" fmla="*/ 0 h 617"/>
              <a:gd name="connsiteX0" fmla="*/ 9810 w 9810"/>
              <a:gd name="connsiteY0" fmla="*/ 0 h 10000"/>
              <a:gd name="connsiteX1" fmla="*/ 0 w 9810"/>
              <a:gd name="connsiteY1" fmla="*/ 0 h 10000"/>
              <a:gd name="connsiteX2" fmla="*/ 193 w 9810"/>
              <a:gd name="connsiteY2" fmla="*/ 5024 h 10000"/>
              <a:gd name="connsiteX3" fmla="*/ 0 w 9810"/>
              <a:gd name="connsiteY3" fmla="*/ 10000 h 10000"/>
              <a:gd name="connsiteX4" fmla="*/ 9810 w 9810"/>
              <a:gd name="connsiteY4" fmla="*/ 10000 h 10000"/>
              <a:gd name="connsiteX5" fmla="*/ 7589 w 9810"/>
              <a:gd name="connsiteY5" fmla="*/ 5574 h 10000"/>
              <a:gd name="connsiteX6" fmla="*/ 9810 w 9810"/>
              <a:gd name="connsiteY6" fmla="*/ 0 h 10000"/>
              <a:gd name="connsiteX0-1" fmla="*/ 7021 w 10000"/>
              <a:gd name="connsiteY0-2" fmla="*/ 0 h 10000"/>
              <a:gd name="connsiteX1-3" fmla="*/ 0 w 10000"/>
              <a:gd name="connsiteY1-4" fmla="*/ 0 h 10000"/>
              <a:gd name="connsiteX2-5" fmla="*/ 197 w 10000"/>
              <a:gd name="connsiteY2-6" fmla="*/ 5024 h 10000"/>
              <a:gd name="connsiteX3-7" fmla="*/ 0 w 10000"/>
              <a:gd name="connsiteY3-8" fmla="*/ 10000 h 10000"/>
              <a:gd name="connsiteX4-9" fmla="*/ 10000 w 10000"/>
              <a:gd name="connsiteY4-10" fmla="*/ 10000 h 10000"/>
              <a:gd name="connsiteX5-11" fmla="*/ 7736 w 10000"/>
              <a:gd name="connsiteY5-12" fmla="*/ 5574 h 10000"/>
              <a:gd name="connsiteX6-13" fmla="*/ 7021 w 10000"/>
              <a:gd name="connsiteY6-14" fmla="*/ 0 h 10000"/>
              <a:gd name="connsiteX0-15" fmla="*/ 7021 w 7736"/>
              <a:gd name="connsiteY0-16" fmla="*/ 0 h 10038"/>
              <a:gd name="connsiteX1-17" fmla="*/ 0 w 7736"/>
              <a:gd name="connsiteY1-18" fmla="*/ 0 h 10038"/>
              <a:gd name="connsiteX2-19" fmla="*/ 197 w 7736"/>
              <a:gd name="connsiteY2-20" fmla="*/ 5024 h 10038"/>
              <a:gd name="connsiteX3-21" fmla="*/ 0 w 7736"/>
              <a:gd name="connsiteY3-22" fmla="*/ 10000 h 10038"/>
              <a:gd name="connsiteX4-23" fmla="*/ 7017 w 7736"/>
              <a:gd name="connsiteY4-24" fmla="*/ 10038 h 10038"/>
              <a:gd name="connsiteX5-25" fmla="*/ 7736 w 7736"/>
              <a:gd name="connsiteY5-26" fmla="*/ 5574 h 10038"/>
              <a:gd name="connsiteX6-27" fmla="*/ 7021 w 7736"/>
              <a:gd name="connsiteY6-28" fmla="*/ 0 h 10038"/>
              <a:gd name="connsiteX0-29" fmla="*/ 9076 w 9316"/>
              <a:gd name="connsiteY0-30" fmla="*/ 0 h 10000"/>
              <a:gd name="connsiteX1-31" fmla="*/ 0 w 9316"/>
              <a:gd name="connsiteY1-32" fmla="*/ 0 h 10000"/>
              <a:gd name="connsiteX2-33" fmla="*/ 255 w 9316"/>
              <a:gd name="connsiteY2-34" fmla="*/ 5005 h 10000"/>
              <a:gd name="connsiteX3-35" fmla="*/ 0 w 9316"/>
              <a:gd name="connsiteY3-36" fmla="*/ 9962 h 10000"/>
              <a:gd name="connsiteX4-37" fmla="*/ 9071 w 9316"/>
              <a:gd name="connsiteY4-38" fmla="*/ 10000 h 10000"/>
              <a:gd name="connsiteX5-39" fmla="*/ 9316 w 9316"/>
              <a:gd name="connsiteY5-40" fmla="*/ 5668 h 10000"/>
              <a:gd name="connsiteX6-41" fmla="*/ 9076 w 9316"/>
              <a:gd name="connsiteY6-42" fmla="*/ 0 h 10000"/>
              <a:gd name="connsiteX0-43" fmla="*/ 9742 w 10000"/>
              <a:gd name="connsiteY0-44" fmla="*/ 0 h 10000"/>
              <a:gd name="connsiteX1-45" fmla="*/ 0 w 10000"/>
              <a:gd name="connsiteY1-46" fmla="*/ 0 h 10000"/>
              <a:gd name="connsiteX2-47" fmla="*/ 274 w 10000"/>
              <a:gd name="connsiteY2-48" fmla="*/ 5005 h 10000"/>
              <a:gd name="connsiteX3-49" fmla="*/ 0 w 10000"/>
              <a:gd name="connsiteY3-50" fmla="*/ 9962 h 10000"/>
              <a:gd name="connsiteX4-51" fmla="*/ 9737 w 10000"/>
              <a:gd name="connsiteY4-52" fmla="*/ 10000 h 10000"/>
              <a:gd name="connsiteX5-53" fmla="*/ 10000 w 10000"/>
              <a:gd name="connsiteY5-54" fmla="*/ 5668 h 10000"/>
              <a:gd name="connsiteX6-55" fmla="*/ 9742 w 10000"/>
              <a:gd name="connsiteY6-56" fmla="*/ 0 h 10000"/>
              <a:gd name="connsiteX0-57" fmla="*/ 9742 w 9877"/>
              <a:gd name="connsiteY0-58" fmla="*/ 0 h 10000"/>
              <a:gd name="connsiteX1-59" fmla="*/ 0 w 9877"/>
              <a:gd name="connsiteY1-60" fmla="*/ 0 h 10000"/>
              <a:gd name="connsiteX2-61" fmla="*/ 274 w 9877"/>
              <a:gd name="connsiteY2-62" fmla="*/ 5005 h 10000"/>
              <a:gd name="connsiteX3-63" fmla="*/ 0 w 9877"/>
              <a:gd name="connsiteY3-64" fmla="*/ 9962 h 10000"/>
              <a:gd name="connsiteX4-65" fmla="*/ 9737 w 9877"/>
              <a:gd name="connsiteY4-66" fmla="*/ 10000 h 10000"/>
              <a:gd name="connsiteX5-67" fmla="*/ 9738 w 9877"/>
              <a:gd name="connsiteY5-68" fmla="*/ 5783 h 10000"/>
              <a:gd name="connsiteX6-69" fmla="*/ 9742 w 9877"/>
              <a:gd name="connsiteY6-70" fmla="*/ 0 h 10000"/>
              <a:gd name="connsiteX0-71" fmla="*/ 9863 w 9991"/>
              <a:gd name="connsiteY0-72" fmla="*/ 0 h 10000"/>
              <a:gd name="connsiteX1-73" fmla="*/ 0 w 9991"/>
              <a:gd name="connsiteY1-74" fmla="*/ 0 h 10000"/>
              <a:gd name="connsiteX2-75" fmla="*/ 277 w 9991"/>
              <a:gd name="connsiteY2-76" fmla="*/ 5005 h 10000"/>
              <a:gd name="connsiteX3-77" fmla="*/ 0 w 9991"/>
              <a:gd name="connsiteY3-78" fmla="*/ 9962 h 10000"/>
              <a:gd name="connsiteX4-79" fmla="*/ 9858 w 9991"/>
              <a:gd name="connsiteY4-80" fmla="*/ 10000 h 10000"/>
              <a:gd name="connsiteX5-81" fmla="*/ 9817 w 9991"/>
              <a:gd name="connsiteY5-82" fmla="*/ 5783 h 10000"/>
              <a:gd name="connsiteX6-83" fmla="*/ 9863 w 9991"/>
              <a:gd name="connsiteY6-84" fmla="*/ 0 h 10000"/>
              <a:gd name="connsiteX0-85" fmla="*/ 9872 w 10014"/>
              <a:gd name="connsiteY0-86" fmla="*/ 0 h 10000"/>
              <a:gd name="connsiteX1-87" fmla="*/ 0 w 10014"/>
              <a:gd name="connsiteY1-88" fmla="*/ 0 h 10000"/>
              <a:gd name="connsiteX2-89" fmla="*/ 277 w 10014"/>
              <a:gd name="connsiteY2-90" fmla="*/ 5005 h 10000"/>
              <a:gd name="connsiteX3-91" fmla="*/ 0 w 10014"/>
              <a:gd name="connsiteY3-92" fmla="*/ 9962 h 10000"/>
              <a:gd name="connsiteX4-93" fmla="*/ 9867 w 10014"/>
              <a:gd name="connsiteY4-94" fmla="*/ 10000 h 10000"/>
              <a:gd name="connsiteX5-95" fmla="*/ 9890 w 10014"/>
              <a:gd name="connsiteY5-96" fmla="*/ 5745 h 10000"/>
              <a:gd name="connsiteX6-97" fmla="*/ 9872 w 10014"/>
              <a:gd name="connsiteY6-98" fmla="*/ 0 h 10000"/>
              <a:gd name="connsiteX0-99" fmla="*/ 9872 w 10030"/>
              <a:gd name="connsiteY0-100" fmla="*/ 0 h 10000"/>
              <a:gd name="connsiteX1-101" fmla="*/ 0 w 10030"/>
              <a:gd name="connsiteY1-102" fmla="*/ 0 h 10000"/>
              <a:gd name="connsiteX2-103" fmla="*/ 277 w 10030"/>
              <a:gd name="connsiteY2-104" fmla="*/ 5005 h 10000"/>
              <a:gd name="connsiteX3-105" fmla="*/ 0 w 10030"/>
              <a:gd name="connsiteY3-106" fmla="*/ 9962 h 10000"/>
              <a:gd name="connsiteX4-107" fmla="*/ 9867 w 10030"/>
              <a:gd name="connsiteY4-108" fmla="*/ 10000 h 10000"/>
              <a:gd name="connsiteX5-109" fmla="*/ 9890 w 10030"/>
              <a:gd name="connsiteY5-110" fmla="*/ 5745 h 10000"/>
              <a:gd name="connsiteX6-111" fmla="*/ 9872 w 10030"/>
              <a:gd name="connsiteY6-112" fmla="*/ 0 h 10000"/>
              <a:gd name="connsiteX0-113" fmla="*/ 9872 w 9921"/>
              <a:gd name="connsiteY0-114" fmla="*/ 0 h 10000"/>
              <a:gd name="connsiteX1-115" fmla="*/ 0 w 9921"/>
              <a:gd name="connsiteY1-116" fmla="*/ 0 h 10000"/>
              <a:gd name="connsiteX2-117" fmla="*/ 277 w 9921"/>
              <a:gd name="connsiteY2-118" fmla="*/ 5005 h 10000"/>
              <a:gd name="connsiteX3-119" fmla="*/ 0 w 9921"/>
              <a:gd name="connsiteY3-120" fmla="*/ 9962 h 10000"/>
              <a:gd name="connsiteX4-121" fmla="*/ 9867 w 9921"/>
              <a:gd name="connsiteY4-122" fmla="*/ 10000 h 10000"/>
              <a:gd name="connsiteX5-123" fmla="*/ 9890 w 9921"/>
              <a:gd name="connsiteY5-124" fmla="*/ 5745 h 10000"/>
              <a:gd name="connsiteX6-125" fmla="*/ 9872 w 9921"/>
              <a:gd name="connsiteY6-126" fmla="*/ 0 h 10000"/>
              <a:gd name="connsiteX0-127" fmla="*/ 9951 w 9974"/>
              <a:gd name="connsiteY0-128" fmla="*/ 0 h 10000"/>
              <a:gd name="connsiteX1-129" fmla="*/ 0 w 9974"/>
              <a:gd name="connsiteY1-130" fmla="*/ 0 h 10000"/>
              <a:gd name="connsiteX2-131" fmla="*/ 279 w 9974"/>
              <a:gd name="connsiteY2-132" fmla="*/ 5005 h 10000"/>
              <a:gd name="connsiteX3-133" fmla="*/ 0 w 9974"/>
              <a:gd name="connsiteY3-134" fmla="*/ 9962 h 10000"/>
              <a:gd name="connsiteX4-135" fmla="*/ 9946 w 9974"/>
              <a:gd name="connsiteY4-136" fmla="*/ 10000 h 10000"/>
              <a:gd name="connsiteX5-137" fmla="*/ 9969 w 9974"/>
              <a:gd name="connsiteY5-138" fmla="*/ 5745 h 10000"/>
              <a:gd name="connsiteX6-139" fmla="*/ 9951 w 9974"/>
              <a:gd name="connsiteY6-140" fmla="*/ 0 h 10000"/>
              <a:gd name="connsiteX0-141" fmla="*/ 9977 w 10001"/>
              <a:gd name="connsiteY0-142" fmla="*/ 0 h 10000"/>
              <a:gd name="connsiteX1-143" fmla="*/ 0 w 10001"/>
              <a:gd name="connsiteY1-144" fmla="*/ 0 h 10000"/>
              <a:gd name="connsiteX2-145" fmla="*/ 280 w 10001"/>
              <a:gd name="connsiteY2-146" fmla="*/ 5005 h 10000"/>
              <a:gd name="connsiteX3-147" fmla="*/ 0 w 10001"/>
              <a:gd name="connsiteY3-148" fmla="*/ 9962 h 10000"/>
              <a:gd name="connsiteX4-149" fmla="*/ 9972 w 10001"/>
              <a:gd name="connsiteY4-150" fmla="*/ 10000 h 10000"/>
              <a:gd name="connsiteX5-151" fmla="*/ 9995 w 10001"/>
              <a:gd name="connsiteY5-152" fmla="*/ 5745 h 10000"/>
              <a:gd name="connsiteX6-153" fmla="*/ 9977 w 10001"/>
              <a:gd name="connsiteY6-154" fmla="*/ 0 h 10000"/>
              <a:gd name="connsiteX0-155" fmla="*/ 9977 w 10001"/>
              <a:gd name="connsiteY0-156" fmla="*/ 0 h 10000"/>
              <a:gd name="connsiteX1-157" fmla="*/ 0 w 10001"/>
              <a:gd name="connsiteY1-158" fmla="*/ 0 h 10000"/>
              <a:gd name="connsiteX2-159" fmla="*/ 280 w 10001"/>
              <a:gd name="connsiteY2-160" fmla="*/ 5005 h 10000"/>
              <a:gd name="connsiteX3-161" fmla="*/ 0 w 10001"/>
              <a:gd name="connsiteY3-162" fmla="*/ 9962 h 10000"/>
              <a:gd name="connsiteX4-163" fmla="*/ 9972 w 10001"/>
              <a:gd name="connsiteY4-164" fmla="*/ 10000 h 10000"/>
              <a:gd name="connsiteX5-165" fmla="*/ 9995 w 10001"/>
              <a:gd name="connsiteY5-166" fmla="*/ 5745 h 10000"/>
              <a:gd name="connsiteX6-167" fmla="*/ 9977 w 10001"/>
              <a:gd name="connsiteY6-168" fmla="*/ 0 h 10000"/>
              <a:gd name="connsiteX0-169" fmla="*/ 9977 w 10001"/>
              <a:gd name="connsiteY0-170" fmla="*/ 0 h 10000"/>
              <a:gd name="connsiteX1-171" fmla="*/ 0 w 10001"/>
              <a:gd name="connsiteY1-172" fmla="*/ 0 h 10000"/>
              <a:gd name="connsiteX2-173" fmla="*/ 280 w 10001"/>
              <a:gd name="connsiteY2-174" fmla="*/ 5005 h 10000"/>
              <a:gd name="connsiteX3-175" fmla="*/ 0 w 10001"/>
              <a:gd name="connsiteY3-176" fmla="*/ 9962 h 10000"/>
              <a:gd name="connsiteX4-177" fmla="*/ 9972 w 10001"/>
              <a:gd name="connsiteY4-178" fmla="*/ 10000 h 10000"/>
              <a:gd name="connsiteX5-179" fmla="*/ 9995 w 10001"/>
              <a:gd name="connsiteY5-180" fmla="*/ 5745 h 10000"/>
              <a:gd name="connsiteX6-181" fmla="*/ 9977 w 10001"/>
              <a:gd name="connsiteY6-182" fmla="*/ 0 h 10000"/>
              <a:gd name="connsiteX0-183" fmla="*/ 9977 w 9995"/>
              <a:gd name="connsiteY0-184" fmla="*/ 0 h 10000"/>
              <a:gd name="connsiteX1-185" fmla="*/ 0 w 9995"/>
              <a:gd name="connsiteY1-186" fmla="*/ 0 h 10000"/>
              <a:gd name="connsiteX2-187" fmla="*/ 280 w 9995"/>
              <a:gd name="connsiteY2-188" fmla="*/ 5005 h 10000"/>
              <a:gd name="connsiteX3-189" fmla="*/ 0 w 9995"/>
              <a:gd name="connsiteY3-190" fmla="*/ 9962 h 10000"/>
              <a:gd name="connsiteX4-191" fmla="*/ 9972 w 9995"/>
              <a:gd name="connsiteY4-192" fmla="*/ 10000 h 10000"/>
              <a:gd name="connsiteX5-193" fmla="*/ 9995 w 9995"/>
              <a:gd name="connsiteY5-194" fmla="*/ 5745 h 10000"/>
              <a:gd name="connsiteX6-195" fmla="*/ 9977 w 9995"/>
              <a:gd name="connsiteY6-196" fmla="*/ 0 h 10000"/>
              <a:gd name="connsiteX0-197" fmla="*/ 9999 w 10000"/>
              <a:gd name="connsiteY0-198" fmla="*/ 0 h 10000"/>
              <a:gd name="connsiteX1-199" fmla="*/ 0 w 10000"/>
              <a:gd name="connsiteY1-200" fmla="*/ 0 h 10000"/>
              <a:gd name="connsiteX2-201" fmla="*/ 280 w 10000"/>
              <a:gd name="connsiteY2-202" fmla="*/ 5005 h 10000"/>
              <a:gd name="connsiteX3-203" fmla="*/ 0 w 10000"/>
              <a:gd name="connsiteY3-204" fmla="*/ 9962 h 10000"/>
              <a:gd name="connsiteX4-205" fmla="*/ 9977 w 10000"/>
              <a:gd name="connsiteY4-206" fmla="*/ 10000 h 10000"/>
              <a:gd name="connsiteX5-207" fmla="*/ 10000 w 10000"/>
              <a:gd name="connsiteY5-208" fmla="*/ 5745 h 10000"/>
              <a:gd name="connsiteX6-209" fmla="*/ 9999 w 10000"/>
              <a:gd name="connsiteY6-210" fmla="*/ 0 h 10000"/>
              <a:gd name="connsiteX0-211" fmla="*/ 9999 w 10004"/>
              <a:gd name="connsiteY0-212" fmla="*/ 0 h 10000"/>
              <a:gd name="connsiteX1-213" fmla="*/ 0 w 10004"/>
              <a:gd name="connsiteY1-214" fmla="*/ 0 h 10000"/>
              <a:gd name="connsiteX2-215" fmla="*/ 280 w 10004"/>
              <a:gd name="connsiteY2-216" fmla="*/ 5005 h 10000"/>
              <a:gd name="connsiteX3-217" fmla="*/ 0 w 10004"/>
              <a:gd name="connsiteY3-218" fmla="*/ 9962 h 10000"/>
              <a:gd name="connsiteX4-219" fmla="*/ 10000 w 10004"/>
              <a:gd name="connsiteY4-220" fmla="*/ 10000 h 10000"/>
              <a:gd name="connsiteX5-221" fmla="*/ 10000 w 10004"/>
              <a:gd name="connsiteY5-222" fmla="*/ 5745 h 10000"/>
              <a:gd name="connsiteX6-223" fmla="*/ 9999 w 10004"/>
              <a:gd name="connsiteY6-224" fmla="*/ 0 h 10000"/>
              <a:gd name="connsiteX0-225" fmla="*/ 9999 w 10000"/>
              <a:gd name="connsiteY0-226" fmla="*/ 0 h 10000"/>
              <a:gd name="connsiteX1-227" fmla="*/ 0 w 10000"/>
              <a:gd name="connsiteY1-228" fmla="*/ 0 h 10000"/>
              <a:gd name="connsiteX2-229" fmla="*/ 280 w 10000"/>
              <a:gd name="connsiteY2-230" fmla="*/ 5005 h 10000"/>
              <a:gd name="connsiteX3-231" fmla="*/ 0 w 10000"/>
              <a:gd name="connsiteY3-232" fmla="*/ 9962 h 10000"/>
              <a:gd name="connsiteX4-233" fmla="*/ 10000 w 10000"/>
              <a:gd name="connsiteY4-234" fmla="*/ 10000 h 10000"/>
              <a:gd name="connsiteX5-235" fmla="*/ 10000 w 10000"/>
              <a:gd name="connsiteY5-236" fmla="*/ 5745 h 10000"/>
              <a:gd name="connsiteX6-237" fmla="*/ 9999 w 10000"/>
              <a:gd name="connsiteY6-238" fmla="*/ 0 h 10000"/>
              <a:gd name="connsiteX0-239" fmla="*/ 14796 w 14796"/>
              <a:gd name="connsiteY0-240" fmla="*/ 0 h 10000"/>
              <a:gd name="connsiteX1-241" fmla="*/ 0 w 14796"/>
              <a:gd name="connsiteY1-242" fmla="*/ 0 h 10000"/>
              <a:gd name="connsiteX2-243" fmla="*/ 280 w 14796"/>
              <a:gd name="connsiteY2-244" fmla="*/ 5005 h 10000"/>
              <a:gd name="connsiteX3-245" fmla="*/ 0 w 14796"/>
              <a:gd name="connsiteY3-246" fmla="*/ 9962 h 10000"/>
              <a:gd name="connsiteX4-247" fmla="*/ 10000 w 14796"/>
              <a:gd name="connsiteY4-248" fmla="*/ 10000 h 10000"/>
              <a:gd name="connsiteX5-249" fmla="*/ 10000 w 14796"/>
              <a:gd name="connsiteY5-250" fmla="*/ 5745 h 10000"/>
              <a:gd name="connsiteX6-251" fmla="*/ 14796 w 14796"/>
              <a:gd name="connsiteY6-252" fmla="*/ 0 h 10000"/>
              <a:gd name="connsiteX0-253" fmla="*/ 14796 w 14796"/>
              <a:gd name="connsiteY0-254" fmla="*/ 0 h 9968"/>
              <a:gd name="connsiteX1-255" fmla="*/ 0 w 14796"/>
              <a:gd name="connsiteY1-256" fmla="*/ 0 h 9968"/>
              <a:gd name="connsiteX2-257" fmla="*/ 280 w 14796"/>
              <a:gd name="connsiteY2-258" fmla="*/ 5005 h 9968"/>
              <a:gd name="connsiteX3-259" fmla="*/ 0 w 14796"/>
              <a:gd name="connsiteY3-260" fmla="*/ 9962 h 9968"/>
              <a:gd name="connsiteX4-261" fmla="*/ 14788 w 14796"/>
              <a:gd name="connsiteY4-262" fmla="*/ 9968 h 9968"/>
              <a:gd name="connsiteX5-263" fmla="*/ 10000 w 14796"/>
              <a:gd name="connsiteY5-264" fmla="*/ 5745 h 9968"/>
              <a:gd name="connsiteX6-265" fmla="*/ 14796 w 14796"/>
              <a:gd name="connsiteY6-266" fmla="*/ 0 h 9968"/>
              <a:gd name="connsiteX0-267" fmla="*/ 10000 w 10000"/>
              <a:gd name="connsiteY0-268" fmla="*/ 0 h 10000"/>
              <a:gd name="connsiteX1-269" fmla="*/ 0 w 10000"/>
              <a:gd name="connsiteY1-270" fmla="*/ 0 h 10000"/>
              <a:gd name="connsiteX2-271" fmla="*/ 189 w 10000"/>
              <a:gd name="connsiteY2-272" fmla="*/ 5021 h 10000"/>
              <a:gd name="connsiteX3-273" fmla="*/ 0 w 10000"/>
              <a:gd name="connsiteY3-274" fmla="*/ 9994 h 10000"/>
              <a:gd name="connsiteX4-275" fmla="*/ 9995 w 10000"/>
              <a:gd name="connsiteY4-276" fmla="*/ 10000 h 10000"/>
              <a:gd name="connsiteX5-277" fmla="*/ 9998 w 10000"/>
              <a:gd name="connsiteY5-278" fmla="*/ 6152 h 10000"/>
              <a:gd name="connsiteX6-279" fmla="*/ 10000 w 10000"/>
              <a:gd name="connsiteY6-280" fmla="*/ 0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0000" h="10000">
                <a:moveTo>
                  <a:pt x="10000" y="0"/>
                </a:moveTo>
                <a:lnTo>
                  <a:pt x="0" y="0"/>
                </a:lnTo>
                <a:cubicBezTo>
                  <a:pt x="62" y="1674"/>
                  <a:pt x="124" y="3347"/>
                  <a:pt x="189" y="5021"/>
                </a:cubicBezTo>
                <a:cubicBezTo>
                  <a:pt x="124" y="6679"/>
                  <a:pt x="62" y="8336"/>
                  <a:pt x="0" y="9994"/>
                </a:cubicBezTo>
                <a:lnTo>
                  <a:pt x="9995" y="10000"/>
                </a:lnTo>
                <a:cubicBezTo>
                  <a:pt x="9993" y="8184"/>
                  <a:pt x="9998" y="8051"/>
                  <a:pt x="9998" y="6152"/>
                </a:cubicBezTo>
                <a:cubicBezTo>
                  <a:pt x="9996" y="3296"/>
                  <a:pt x="10001" y="2674"/>
                  <a:pt x="10000" y="0"/>
                </a:cubicBez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30" name="Freeform 11"/>
          <p:cNvSpPr/>
          <p:nvPr userDrawn="1"/>
        </p:nvSpPr>
        <p:spPr bwMode="auto">
          <a:xfrm>
            <a:off x="310766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6#本节概述和学习目标(可选)">
    <p:spTree>
      <p:nvGrpSpPr>
        <p:cNvPr id="1" name=""/>
        <p:cNvGrpSpPr/>
        <p:nvPr/>
      </p:nvGrpSpPr>
      <p:grpSpPr>
        <a:xfrm>
          <a:off x="0" y="0"/>
          <a:ext cx="0" cy="0"/>
          <a:chOff x="0" y="0"/>
          <a:chExt cx="0" cy="0"/>
        </a:xfrm>
      </p:grpSpPr>
      <p:sp>
        <p:nvSpPr>
          <p:cNvPr id="7" name="内容占位符 6"/>
          <p:cNvSpPr>
            <a:spLocks noGrp="1"/>
          </p:cNvSpPr>
          <p:nvPr>
            <p:ph sz="quarter" idx="10"/>
          </p:nvPr>
        </p:nvSpPr>
        <p:spPr>
          <a:xfrm>
            <a:off x="912285" y="1233487"/>
            <a:ext cx="10560049" cy="4680000"/>
          </a:xfrm>
        </p:spPr>
        <p:txBody>
          <a:bodyPr/>
          <a:lstStyle>
            <a:lvl1pPr algn="just">
              <a:defRPr>
                <a:latin typeface="+mn-ea"/>
                <a:ea typeface="+mn-ea"/>
                <a:cs typeface="Arial" panose="020B0604020202020204" pitchFamily="34" charset="0"/>
              </a:defRPr>
            </a:lvl1pPr>
            <a:lvl2pPr algn="just">
              <a:defRPr>
                <a:latin typeface="+mn-ea"/>
                <a:ea typeface="+mn-ea"/>
                <a:cs typeface="Arial" panose="020B0604020202020204" pitchFamily="34" charset="0"/>
              </a:defRPr>
            </a:lvl2pPr>
            <a:lvl3pPr algn="just">
              <a:defRPr>
                <a:latin typeface="+mn-ea"/>
                <a:ea typeface="+mn-ea"/>
                <a:cs typeface="Arial" panose="020B0604020202020204" pitchFamily="34" charset="0"/>
              </a:defRPr>
            </a:lvl3pPr>
            <a:lvl4pPr algn="just">
              <a:defRPr>
                <a:latin typeface="+mn-ea"/>
                <a:ea typeface="+mn-ea"/>
                <a:cs typeface="Arial" panose="020B0604020202020204" pitchFamily="34" charset="0"/>
              </a:defRPr>
            </a:lvl4pPr>
            <a:lvl5pPr algn="just">
              <a:defRPr>
                <a:latin typeface="+mn-ea"/>
                <a:ea typeface="+mn-ea"/>
                <a:cs typeface="Arial" panose="020B0604020202020204" pitchFamily="34" charset="0"/>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6" name="TextBox 10"/>
          <p:cNvSpPr txBox="1"/>
          <p:nvPr userDrawn="1"/>
        </p:nvSpPr>
        <p:spPr bwMode="auto">
          <a:xfrm>
            <a:off x="1595500" y="408779"/>
            <a:ext cx="9829738" cy="639559"/>
          </a:xfrm>
          <a:prstGeom prst="rect">
            <a:avLst/>
          </a:prstGeom>
          <a:noFill/>
          <a:ln w="9525">
            <a:noFill/>
            <a:miter lim="800000"/>
          </a:ln>
        </p:spPr>
        <p:txBody>
          <a:bodyPr wrap="square" lIns="99980" tIns="49987" rIns="99980" bIns="49987" rtlCol="0">
            <a:spAutoFit/>
          </a:bodyPr>
          <a:lstStyle/>
          <a:p>
            <a:pPr defTabSz="1001395" eaLnBrk="0" hangingPunct="0"/>
            <a:r>
              <a:rPr lang="zh-CN" altLang="en-US" sz="3500" b="1" dirty="0" smtClean="0">
                <a:solidFill>
                  <a:schemeClr val="tx1">
                    <a:lumMod val="75000"/>
                    <a:lumOff val="25000"/>
                  </a:schemeClr>
                </a:solidFill>
                <a:latin typeface="+mn-ea"/>
                <a:ea typeface="+mn-ea"/>
                <a:cs typeface="Arial" panose="020B0604020202020204" pitchFamily="34" charset="0"/>
              </a:rPr>
              <a:t>本节概述和学习目标</a:t>
            </a:r>
            <a:endParaRPr lang="zh-CN" altLang="en-US" sz="3500" b="1" dirty="0">
              <a:solidFill>
                <a:schemeClr val="tx1">
                  <a:lumMod val="75000"/>
                  <a:lumOff val="25000"/>
                </a:schemeClr>
              </a:solidFill>
              <a:latin typeface="+mn-ea"/>
              <a:ea typeface="+mn-ea"/>
              <a:cs typeface="Arial" panose="020B0604020202020204" pitchFamily="34" charset="0"/>
            </a:endParaRPr>
          </a:p>
        </p:txBody>
      </p:sp>
      <p:sp>
        <p:nvSpPr>
          <p:cNvPr id="9"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latin typeface="+mn-ea"/>
              <a:ea typeface="+mn-ea"/>
            </a:endParaRPr>
          </a:p>
        </p:txBody>
      </p:sp>
      <p:sp>
        <p:nvSpPr>
          <p:cNvPr id="10"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latin typeface="+mn-ea"/>
              <a:ea typeface="+mn-ea"/>
            </a:endParaRPr>
          </a:p>
        </p:txBody>
      </p:sp>
      <p:grpSp>
        <p:nvGrpSpPr>
          <p:cNvPr id="11" name="组合 10"/>
          <p:cNvGrpSpPr/>
          <p:nvPr userDrawn="1"/>
        </p:nvGrpSpPr>
        <p:grpSpPr>
          <a:xfrm>
            <a:off x="587388" y="505779"/>
            <a:ext cx="374708" cy="445558"/>
            <a:chOff x="-1647825" y="2492375"/>
            <a:chExt cx="1947863" cy="2316163"/>
          </a:xfrm>
          <a:solidFill>
            <a:schemeClr val="bg1"/>
          </a:solidFill>
        </p:grpSpPr>
        <p:sp>
          <p:nvSpPr>
            <p:cNvPr id="12"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13"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a typeface="+mn-ea"/>
              </a:endParaRPr>
            </a:p>
          </p:txBody>
        </p:sp>
      </p:grpSp>
    </p:spTree>
  </p:cSld>
  <p:clrMapOvr>
    <a:masterClrMapping/>
  </p:clrMapOvr>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5#目录">
    <p:spTree>
      <p:nvGrpSpPr>
        <p:cNvPr id="1" name=""/>
        <p:cNvGrpSpPr/>
        <p:nvPr/>
      </p:nvGrpSpPr>
      <p:grpSpPr>
        <a:xfrm>
          <a:off x="0" y="0"/>
          <a:ext cx="0" cy="0"/>
          <a:chOff x="0" y="0"/>
          <a:chExt cx="0" cy="0"/>
        </a:xfrm>
      </p:grpSpPr>
      <p:sp>
        <p:nvSpPr>
          <p:cNvPr id="8" name="文本占位符 6"/>
          <p:cNvSpPr>
            <a:spLocks noGrp="1"/>
          </p:cNvSpPr>
          <p:nvPr>
            <p:ph type="body" sz="quarter" idx="10" hasCustomPrompt="1"/>
          </p:nvPr>
        </p:nvSpPr>
        <p:spPr>
          <a:xfrm>
            <a:off x="912283" y="1233487"/>
            <a:ext cx="10558800" cy="4680000"/>
          </a:xfrm>
        </p:spPr>
        <p:txBody>
          <a:bodyPr/>
          <a:lstStyle>
            <a:lvl1pPr marL="457200" marR="0" indent="-457200" algn="just" defTabSz="802005" rtl="0" eaLnBrk="1" fontAlgn="base" latinLnBrk="0" hangingPunct="1">
              <a:lnSpc>
                <a:spcPct val="140000"/>
              </a:lnSpc>
              <a:spcBef>
                <a:spcPct val="30000"/>
              </a:spcBef>
              <a:spcAft>
                <a:spcPct val="0"/>
              </a:spcAft>
              <a:buClr>
                <a:schemeClr val="tx1"/>
              </a:buClr>
              <a:buSzPct val="100000"/>
              <a:buFont typeface="+mj-lt"/>
              <a:buAutoNum type="arabicPeriod"/>
              <a:defRPr>
                <a:latin typeface="+mn-ea"/>
                <a:ea typeface="+mn-ea"/>
                <a:cs typeface="Arial" panose="020B0604020202020204" pitchFamily="34" charset="0"/>
              </a:defRPr>
            </a:lvl1pPr>
            <a:lvl2pPr>
              <a:buFont typeface="Wingdings" panose="05000000000000000000" pitchFamily="2" charset="2"/>
              <a:buChar char="p"/>
              <a:defRPr/>
            </a:lvl2pPr>
            <a:lvl3pPr>
              <a:defRPr/>
            </a:lvl3pPr>
            <a:lvl5pPr>
              <a:buNone/>
              <a:defRPr/>
            </a:lvl5pPr>
          </a:lstStyle>
          <a:p>
            <a:pPr marL="457200" indent="-457200">
              <a:buSzPct val="100000"/>
              <a:buFont typeface="+mj-lt"/>
              <a:buAutoNum type="arabicPeriod"/>
            </a:pPr>
            <a:r>
              <a:rPr lang="zh-CN" altLang="en-US" dirty="0"/>
              <a:t>一级目录一</a:t>
            </a:r>
            <a:endParaRPr lang="en-US" altLang="zh-CN" dirty="0"/>
          </a:p>
          <a:p>
            <a:pPr marL="457200" indent="-457200">
              <a:buSzPct val="100000"/>
              <a:buFont typeface="+mj-lt"/>
              <a:buAutoNum type="arabicPeriod"/>
            </a:pPr>
            <a:r>
              <a:rPr lang="zh-CN" altLang="en-US" dirty="0"/>
              <a:t>一级目录二</a:t>
            </a:r>
            <a:endParaRPr lang="en-US" altLang="zh-CN" dirty="0"/>
          </a:p>
          <a:p>
            <a:pPr marL="457200" indent="-457200">
              <a:buSzPct val="100000"/>
              <a:buFont typeface="+mj-lt"/>
              <a:buAutoNum type="arabicPeriod"/>
            </a:pPr>
            <a:r>
              <a:rPr lang="zh-CN" altLang="en-US" dirty="0"/>
              <a:t>一级目录三</a:t>
            </a:r>
            <a:endParaRPr lang="en-US" altLang="zh-CN" dirty="0"/>
          </a:p>
          <a:p>
            <a:pPr marL="457200" indent="-457200">
              <a:buSzPct val="100000"/>
              <a:buFont typeface="+mj-lt"/>
              <a:buAutoNum type="arabicPeriod"/>
            </a:pPr>
            <a:r>
              <a:rPr lang="zh-CN" altLang="en-US" dirty="0"/>
              <a:t>一级目录四</a:t>
            </a:r>
            <a:endParaRPr lang="en-US" altLang="zh-CN" dirty="0"/>
          </a:p>
          <a:p>
            <a:endParaRPr lang="zh-CN" altLang="en-US" dirty="0"/>
          </a:p>
        </p:txBody>
      </p:sp>
      <p:sp>
        <p:nvSpPr>
          <p:cNvPr id="6" name="TextBox 10"/>
          <p:cNvSpPr txBox="1"/>
          <p:nvPr userDrawn="1"/>
        </p:nvSpPr>
        <p:spPr bwMode="auto">
          <a:xfrm>
            <a:off x="1595500" y="408779"/>
            <a:ext cx="1665402" cy="639559"/>
          </a:xfrm>
          <a:prstGeom prst="rect">
            <a:avLst/>
          </a:prstGeom>
          <a:noFill/>
          <a:ln w="9525">
            <a:noFill/>
            <a:miter lim="800000"/>
          </a:ln>
        </p:spPr>
        <p:txBody>
          <a:bodyPr wrap="square" lIns="99980" tIns="49987" rIns="99980" bIns="49987" rtlCol="0">
            <a:spAutoFit/>
          </a:bodyPr>
          <a:lstStyle/>
          <a:p>
            <a:pPr defTabSz="1001395" eaLnBrk="0" hangingPunct="0"/>
            <a:r>
              <a:rPr lang="zh-CN" altLang="en-US" sz="3500" b="1" dirty="0" smtClean="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rPr>
              <a:t>目录</a:t>
            </a:r>
            <a:endParaRPr lang="zh-CN" altLang="en-US" sz="3500" b="1" dirty="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7"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9"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10" name="组合 9"/>
          <p:cNvGrpSpPr/>
          <p:nvPr userDrawn="1"/>
        </p:nvGrpSpPr>
        <p:grpSpPr>
          <a:xfrm>
            <a:off x="587388" y="515379"/>
            <a:ext cx="358335" cy="426359"/>
            <a:chOff x="3295650" y="230188"/>
            <a:chExt cx="936625" cy="1114426"/>
          </a:xfrm>
          <a:solidFill>
            <a:schemeClr val="bg1"/>
          </a:solidFill>
        </p:grpSpPr>
        <p:sp>
          <p:nvSpPr>
            <p:cNvPr id="11" name="Rectangle 16"/>
            <p:cNvSpPr>
              <a:spLocks noChangeArrowheads="1"/>
            </p:cNvSpPr>
            <p:nvPr/>
          </p:nvSpPr>
          <p:spPr bwMode="auto">
            <a:xfrm>
              <a:off x="3959225" y="876301"/>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3" name="Rectangle 17"/>
            <p:cNvSpPr>
              <a:spLocks noChangeArrowheads="1"/>
            </p:cNvSpPr>
            <p:nvPr/>
          </p:nvSpPr>
          <p:spPr bwMode="auto">
            <a:xfrm>
              <a:off x="3959225" y="777876"/>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4" name="Rectangle 18"/>
            <p:cNvSpPr>
              <a:spLocks noChangeArrowheads="1"/>
            </p:cNvSpPr>
            <p:nvPr/>
          </p:nvSpPr>
          <p:spPr bwMode="auto">
            <a:xfrm>
              <a:off x="3959225" y="677863"/>
              <a:ext cx="182563"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5" name="Rectangle 19"/>
            <p:cNvSpPr>
              <a:spLocks noChangeArrowheads="1"/>
            </p:cNvSpPr>
            <p:nvPr/>
          </p:nvSpPr>
          <p:spPr bwMode="auto">
            <a:xfrm>
              <a:off x="3959225" y="582613"/>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6" name="Rectangle 20"/>
            <p:cNvSpPr>
              <a:spLocks noChangeArrowheads="1"/>
            </p:cNvSpPr>
            <p:nvPr/>
          </p:nvSpPr>
          <p:spPr bwMode="auto">
            <a:xfrm>
              <a:off x="3676650" y="1101726"/>
              <a:ext cx="469900"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7" name="Rectangle 21"/>
            <p:cNvSpPr>
              <a:spLocks noChangeArrowheads="1"/>
            </p:cNvSpPr>
            <p:nvPr/>
          </p:nvSpPr>
          <p:spPr bwMode="auto">
            <a:xfrm>
              <a:off x="3676650" y="1198563"/>
              <a:ext cx="469900"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8" name="Freeform 22"/>
            <p:cNvSpPr/>
            <p:nvPr/>
          </p:nvSpPr>
          <p:spPr bwMode="auto">
            <a:xfrm>
              <a:off x="3590925" y="482601"/>
              <a:ext cx="641350" cy="862013"/>
            </a:xfrm>
            <a:custGeom>
              <a:avLst/>
              <a:gdLst>
                <a:gd name="T0" fmla="*/ 229 w 404"/>
                <a:gd name="T1" fmla="*/ 0 h 543"/>
                <a:gd name="T2" fmla="*/ 229 w 404"/>
                <a:gd name="T3" fmla="*/ 30 h 543"/>
                <a:gd name="T4" fmla="*/ 373 w 404"/>
                <a:gd name="T5" fmla="*/ 30 h 543"/>
                <a:gd name="T6" fmla="*/ 373 w 404"/>
                <a:gd name="T7" fmla="*/ 513 h 543"/>
                <a:gd name="T8" fmla="*/ 33 w 404"/>
                <a:gd name="T9" fmla="*/ 513 h 543"/>
                <a:gd name="T10" fmla="*/ 31 w 404"/>
                <a:gd name="T11" fmla="*/ 387 h 543"/>
                <a:gd name="T12" fmla="*/ 0 w 404"/>
                <a:gd name="T13" fmla="*/ 387 h 543"/>
                <a:gd name="T14" fmla="*/ 0 w 404"/>
                <a:gd name="T15" fmla="*/ 543 h 543"/>
                <a:gd name="T16" fmla="*/ 404 w 404"/>
                <a:gd name="T17" fmla="*/ 543 h 543"/>
                <a:gd name="T18" fmla="*/ 404 w 404"/>
                <a:gd name="T19" fmla="*/ 0 h 543"/>
                <a:gd name="T20" fmla="*/ 229 w 404"/>
                <a:gd name="T21" fmla="*/ 0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4" h="543">
                  <a:moveTo>
                    <a:pt x="229" y="0"/>
                  </a:moveTo>
                  <a:lnTo>
                    <a:pt x="229" y="30"/>
                  </a:lnTo>
                  <a:lnTo>
                    <a:pt x="373" y="30"/>
                  </a:lnTo>
                  <a:lnTo>
                    <a:pt x="373" y="513"/>
                  </a:lnTo>
                  <a:lnTo>
                    <a:pt x="33" y="513"/>
                  </a:lnTo>
                  <a:lnTo>
                    <a:pt x="31" y="387"/>
                  </a:lnTo>
                  <a:lnTo>
                    <a:pt x="0" y="387"/>
                  </a:lnTo>
                  <a:lnTo>
                    <a:pt x="0" y="543"/>
                  </a:lnTo>
                  <a:lnTo>
                    <a:pt x="404" y="543"/>
                  </a:lnTo>
                  <a:lnTo>
                    <a:pt x="404" y="0"/>
                  </a:lnTo>
                  <a:lnTo>
                    <a:pt x="229"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9" name="Rectangle 23"/>
            <p:cNvSpPr>
              <a:spLocks noChangeArrowheads="1"/>
            </p:cNvSpPr>
            <p:nvPr/>
          </p:nvSpPr>
          <p:spPr bwMode="auto">
            <a:xfrm>
              <a:off x="3959225" y="989013"/>
              <a:ext cx="182563"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0" name="Freeform 24"/>
            <p:cNvSpPr>
              <a:spLocks noEditPoints="1"/>
            </p:cNvSpPr>
            <p:nvPr/>
          </p:nvSpPr>
          <p:spPr bwMode="auto">
            <a:xfrm>
              <a:off x="3295650" y="230188"/>
              <a:ext cx="639763" cy="852488"/>
            </a:xfrm>
            <a:custGeom>
              <a:avLst/>
              <a:gdLst>
                <a:gd name="T0" fmla="*/ 403 w 403"/>
                <a:gd name="T1" fmla="*/ 0 h 537"/>
                <a:gd name="T2" fmla="*/ 0 w 403"/>
                <a:gd name="T3" fmla="*/ 0 h 537"/>
                <a:gd name="T4" fmla="*/ 0 w 403"/>
                <a:gd name="T5" fmla="*/ 447 h 537"/>
                <a:gd name="T6" fmla="*/ 92 w 403"/>
                <a:gd name="T7" fmla="*/ 537 h 537"/>
                <a:gd name="T8" fmla="*/ 403 w 403"/>
                <a:gd name="T9" fmla="*/ 537 h 537"/>
                <a:gd name="T10" fmla="*/ 403 w 403"/>
                <a:gd name="T11" fmla="*/ 0 h 537"/>
                <a:gd name="T12" fmla="*/ 373 w 403"/>
                <a:gd name="T13" fmla="*/ 508 h 537"/>
                <a:gd name="T14" fmla="*/ 108 w 403"/>
                <a:gd name="T15" fmla="*/ 508 h 537"/>
                <a:gd name="T16" fmla="*/ 108 w 403"/>
                <a:gd name="T17" fmla="*/ 433 h 537"/>
                <a:gd name="T18" fmla="*/ 30 w 403"/>
                <a:gd name="T19" fmla="*/ 433 h 537"/>
                <a:gd name="T20" fmla="*/ 30 w 403"/>
                <a:gd name="T21" fmla="*/ 31 h 537"/>
                <a:gd name="T22" fmla="*/ 373 w 403"/>
                <a:gd name="T23" fmla="*/ 31 h 537"/>
                <a:gd name="T24" fmla="*/ 373 w 403"/>
                <a:gd name="T25" fmla="*/ 508 h 5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3" h="537">
                  <a:moveTo>
                    <a:pt x="403" y="0"/>
                  </a:moveTo>
                  <a:lnTo>
                    <a:pt x="0" y="0"/>
                  </a:lnTo>
                  <a:lnTo>
                    <a:pt x="0" y="447"/>
                  </a:lnTo>
                  <a:lnTo>
                    <a:pt x="92" y="537"/>
                  </a:lnTo>
                  <a:lnTo>
                    <a:pt x="403" y="537"/>
                  </a:lnTo>
                  <a:lnTo>
                    <a:pt x="403" y="0"/>
                  </a:lnTo>
                  <a:close/>
                  <a:moveTo>
                    <a:pt x="373" y="508"/>
                  </a:moveTo>
                  <a:lnTo>
                    <a:pt x="108" y="508"/>
                  </a:lnTo>
                  <a:lnTo>
                    <a:pt x="108" y="433"/>
                  </a:lnTo>
                  <a:lnTo>
                    <a:pt x="30" y="433"/>
                  </a:lnTo>
                  <a:lnTo>
                    <a:pt x="30" y="31"/>
                  </a:lnTo>
                  <a:lnTo>
                    <a:pt x="373" y="31"/>
                  </a:lnTo>
                  <a:lnTo>
                    <a:pt x="373" y="50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1" name="Rectangle 25"/>
            <p:cNvSpPr>
              <a:spLocks noChangeArrowheads="1"/>
            </p:cNvSpPr>
            <p:nvPr/>
          </p:nvSpPr>
          <p:spPr bwMode="auto">
            <a:xfrm>
              <a:off x="3441700" y="376238"/>
              <a:ext cx="176213" cy="3238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2" name="Rectangle 26"/>
            <p:cNvSpPr>
              <a:spLocks noChangeArrowheads="1"/>
            </p:cNvSpPr>
            <p:nvPr/>
          </p:nvSpPr>
          <p:spPr bwMode="auto">
            <a:xfrm>
              <a:off x="3411538" y="755651"/>
              <a:ext cx="438150" cy="460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3" name="Rectangle 27"/>
            <p:cNvSpPr>
              <a:spLocks noChangeArrowheads="1"/>
            </p:cNvSpPr>
            <p:nvPr/>
          </p:nvSpPr>
          <p:spPr bwMode="auto">
            <a:xfrm>
              <a:off x="3670300" y="565151"/>
              <a:ext cx="179388"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4" name="Rectangle 28"/>
            <p:cNvSpPr>
              <a:spLocks noChangeArrowheads="1"/>
            </p:cNvSpPr>
            <p:nvPr/>
          </p:nvSpPr>
          <p:spPr bwMode="auto">
            <a:xfrm>
              <a:off x="3670300" y="658813"/>
              <a:ext cx="179388" cy="412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5" name="Rectangle 29"/>
            <p:cNvSpPr>
              <a:spLocks noChangeArrowheads="1"/>
            </p:cNvSpPr>
            <p:nvPr/>
          </p:nvSpPr>
          <p:spPr bwMode="auto">
            <a:xfrm>
              <a:off x="3670300" y="471488"/>
              <a:ext cx="179388"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6" name="Rectangle 30"/>
            <p:cNvSpPr>
              <a:spLocks noChangeArrowheads="1"/>
            </p:cNvSpPr>
            <p:nvPr/>
          </p:nvSpPr>
          <p:spPr bwMode="auto">
            <a:xfrm>
              <a:off x="3670300" y="376238"/>
              <a:ext cx="179388" cy="412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7" name="Rectangle 31"/>
            <p:cNvSpPr>
              <a:spLocks noChangeArrowheads="1"/>
            </p:cNvSpPr>
            <p:nvPr/>
          </p:nvSpPr>
          <p:spPr bwMode="auto">
            <a:xfrm>
              <a:off x="3411538" y="842963"/>
              <a:ext cx="438150"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29" name="Freeform 6"/>
          <p:cNvSpPr/>
          <p:nvPr userDrawn="1"/>
        </p:nvSpPr>
        <p:spPr bwMode="auto">
          <a:xfrm>
            <a:off x="3213039" y="296368"/>
            <a:ext cx="8978961" cy="864888"/>
          </a:xfrm>
          <a:custGeom>
            <a:avLst/>
            <a:gdLst>
              <a:gd name="T0" fmla="*/ 6409 w 6533"/>
              <a:gd name="T1" fmla="*/ 0 h 617"/>
              <a:gd name="T2" fmla="*/ 0 w 6533"/>
              <a:gd name="T3" fmla="*/ 0 h 617"/>
              <a:gd name="T4" fmla="*/ 126 w 6533"/>
              <a:gd name="T5" fmla="*/ 310 h 617"/>
              <a:gd name="T6" fmla="*/ 0 w 6533"/>
              <a:gd name="T7" fmla="*/ 617 h 617"/>
              <a:gd name="T8" fmla="*/ 6409 w 6533"/>
              <a:gd name="T9" fmla="*/ 617 h 617"/>
              <a:gd name="T10" fmla="*/ 6533 w 6533"/>
              <a:gd name="T11" fmla="*/ 310 h 617"/>
              <a:gd name="T12" fmla="*/ 6409 w 6533"/>
              <a:gd name="T13" fmla="*/ 0 h 617"/>
              <a:gd name="connsiteX0" fmla="*/ 9810 w 9810"/>
              <a:gd name="connsiteY0" fmla="*/ 0 h 10000"/>
              <a:gd name="connsiteX1" fmla="*/ 0 w 9810"/>
              <a:gd name="connsiteY1" fmla="*/ 0 h 10000"/>
              <a:gd name="connsiteX2" fmla="*/ 193 w 9810"/>
              <a:gd name="connsiteY2" fmla="*/ 5024 h 10000"/>
              <a:gd name="connsiteX3" fmla="*/ 0 w 9810"/>
              <a:gd name="connsiteY3" fmla="*/ 10000 h 10000"/>
              <a:gd name="connsiteX4" fmla="*/ 9810 w 9810"/>
              <a:gd name="connsiteY4" fmla="*/ 10000 h 10000"/>
              <a:gd name="connsiteX5" fmla="*/ 7589 w 9810"/>
              <a:gd name="connsiteY5" fmla="*/ 5574 h 10000"/>
              <a:gd name="connsiteX6" fmla="*/ 9810 w 9810"/>
              <a:gd name="connsiteY6" fmla="*/ 0 h 10000"/>
              <a:gd name="connsiteX0-1" fmla="*/ 7021 w 10000"/>
              <a:gd name="connsiteY0-2" fmla="*/ 0 h 10000"/>
              <a:gd name="connsiteX1-3" fmla="*/ 0 w 10000"/>
              <a:gd name="connsiteY1-4" fmla="*/ 0 h 10000"/>
              <a:gd name="connsiteX2-5" fmla="*/ 197 w 10000"/>
              <a:gd name="connsiteY2-6" fmla="*/ 5024 h 10000"/>
              <a:gd name="connsiteX3-7" fmla="*/ 0 w 10000"/>
              <a:gd name="connsiteY3-8" fmla="*/ 10000 h 10000"/>
              <a:gd name="connsiteX4-9" fmla="*/ 10000 w 10000"/>
              <a:gd name="connsiteY4-10" fmla="*/ 10000 h 10000"/>
              <a:gd name="connsiteX5-11" fmla="*/ 7736 w 10000"/>
              <a:gd name="connsiteY5-12" fmla="*/ 5574 h 10000"/>
              <a:gd name="connsiteX6-13" fmla="*/ 7021 w 10000"/>
              <a:gd name="connsiteY6-14" fmla="*/ 0 h 10000"/>
              <a:gd name="connsiteX0-15" fmla="*/ 7021 w 7736"/>
              <a:gd name="connsiteY0-16" fmla="*/ 0 h 10038"/>
              <a:gd name="connsiteX1-17" fmla="*/ 0 w 7736"/>
              <a:gd name="connsiteY1-18" fmla="*/ 0 h 10038"/>
              <a:gd name="connsiteX2-19" fmla="*/ 197 w 7736"/>
              <a:gd name="connsiteY2-20" fmla="*/ 5024 h 10038"/>
              <a:gd name="connsiteX3-21" fmla="*/ 0 w 7736"/>
              <a:gd name="connsiteY3-22" fmla="*/ 10000 h 10038"/>
              <a:gd name="connsiteX4-23" fmla="*/ 7017 w 7736"/>
              <a:gd name="connsiteY4-24" fmla="*/ 10038 h 10038"/>
              <a:gd name="connsiteX5-25" fmla="*/ 7736 w 7736"/>
              <a:gd name="connsiteY5-26" fmla="*/ 5574 h 10038"/>
              <a:gd name="connsiteX6-27" fmla="*/ 7021 w 7736"/>
              <a:gd name="connsiteY6-28" fmla="*/ 0 h 10038"/>
              <a:gd name="connsiteX0-29" fmla="*/ 9076 w 9316"/>
              <a:gd name="connsiteY0-30" fmla="*/ 0 h 10000"/>
              <a:gd name="connsiteX1-31" fmla="*/ 0 w 9316"/>
              <a:gd name="connsiteY1-32" fmla="*/ 0 h 10000"/>
              <a:gd name="connsiteX2-33" fmla="*/ 255 w 9316"/>
              <a:gd name="connsiteY2-34" fmla="*/ 5005 h 10000"/>
              <a:gd name="connsiteX3-35" fmla="*/ 0 w 9316"/>
              <a:gd name="connsiteY3-36" fmla="*/ 9962 h 10000"/>
              <a:gd name="connsiteX4-37" fmla="*/ 9071 w 9316"/>
              <a:gd name="connsiteY4-38" fmla="*/ 10000 h 10000"/>
              <a:gd name="connsiteX5-39" fmla="*/ 9316 w 9316"/>
              <a:gd name="connsiteY5-40" fmla="*/ 5668 h 10000"/>
              <a:gd name="connsiteX6-41" fmla="*/ 9076 w 9316"/>
              <a:gd name="connsiteY6-42" fmla="*/ 0 h 10000"/>
              <a:gd name="connsiteX0-43" fmla="*/ 9742 w 10000"/>
              <a:gd name="connsiteY0-44" fmla="*/ 0 h 10000"/>
              <a:gd name="connsiteX1-45" fmla="*/ 0 w 10000"/>
              <a:gd name="connsiteY1-46" fmla="*/ 0 h 10000"/>
              <a:gd name="connsiteX2-47" fmla="*/ 274 w 10000"/>
              <a:gd name="connsiteY2-48" fmla="*/ 5005 h 10000"/>
              <a:gd name="connsiteX3-49" fmla="*/ 0 w 10000"/>
              <a:gd name="connsiteY3-50" fmla="*/ 9962 h 10000"/>
              <a:gd name="connsiteX4-51" fmla="*/ 9737 w 10000"/>
              <a:gd name="connsiteY4-52" fmla="*/ 10000 h 10000"/>
              <a:gd name="connsiteX5-53" fmla="*/ 10000 w 10000"/>
              <a:gd name="connsiteY5-54" fmla="*/ 5668 h 10000"/>
              <a:gd name="connsiteX6-55" fmla="*/ 9742 w 10000"/>
              <a:gd name="connsiteY6-56" fmla="*/ 0 h 10000"/>
              <a:gd name="connsiteX0-57" fmla="*/ 9742 w 9877"/>
              <a:gd name="connsiteY0-58" fmla="*/ 0 h 10000"/>
              <a:gd name="connsiteX1-59" fmla="*/ 0 w 9877"/>
              <a:gd name="connsiteY1-60" fmla="*/ 0 h 10000"/>
              <a:gd name="connsiteX2-61" fmla="*/ 274 w 9877"/>
              <a:gd name="connsiteY2-62" fmla="*/ 5005 h 10000"/>
              <a:gd name="connsiteX3-63" fmla="*/ 0 w 9877"/>
              <a:gd name="connsiteY3-64" fmla="*/ 9962 h 10000"/>
              <a:gd name="connsiteX4-65" fmla="*/ 9737 w 9877"/>
              <a:gd name="connsiteY4-66" fmla="*/ 10000 h 10000"/>
              <a:gd name="connsiteX5-67" fmla="*/ 9738 w 9877"/>
              <a:gd name="connsiteY5-68" fmla="*/ 5783 h 10000"/>
              <a:gd name="connsiteX6-69" fmla="*/ 9742 w 9877"/>
              <a:gd name="connsiteY6-70" fmla="*/ 0 h 10000"/>
              <a:gd name="connsiteX0-71" fmla="*/ 9863 w 9991"/>
              <a:gd name="connsiteY0-72" fmla="*/ 0 h 10000"/>
              <a:gd name="connsiteX1-73" fmla="*/ 0 w 9991"/>
              <a:gd name="connsiteY1-74" fmla="*/ 0 h 10000"/>
              <a:gd name="connsiteX2-75" fmla="*/ 277 w 9991"/>
              <a:gd name="connsiteY2-76" fmla="*/ 5005 h 10000"/>
              <a:gd name="connsiteX3-77" fmla="*/ 0 w 9991"/>
              <a:gd name="connsiteY3-78" fmla="*/ 9962 h 10000"/>
              <a:gd name="connsiteX4-79" fmla="*/ 9858 w 9991"/>
              <a:gd name="connsiteY4-80" fmla="*/ 10000 h 10000"/>
              <a:gd name="connsiteX5-81" fmla="*/ 9817 w 9991"/>
              <a:gd name="connsiteY5-82" fmla="*/ 5783 h 10000"/>
              <a:gd name="connsiteX6-83" fmla="*/ 9863 w 9991"/>
              <a:gd name="connsiteY6-84" fmla="*/ 0 h 10000"/>
              <a:gd name="connsiteX0-85" fmla="*/ 9872 w 10014"/>
              <a:gd name="connsiteY0-86" fmla="*/ 0 h 10000"/>
              <a:gd name="connsiteX1-87" fmla="*/ 0 w 10014"/>
              <a:gd name="connsiteY1-88" fmla="*/ 0 h 10000"/>
              <a:gd name="connsiteX2-89" fmla="*/ 277 w 10014"/>
              <a:gd name="connsiteY2-90" fmla="*/ 5005 h 10000"/>
              <a:gd name="connsiteX3-91" fmla="*/ 0 w 10014"/>
              <a:gd name="connsiteY3-92" fmla="*/ 9962 h 10000"/>
              <a:gd name="connsiteX4-93" fmla="*/ 9867 w 10014"/>
              <a:gd name="connsiteY4-94" fmla="*/ 10000 h 10000"/>
              <a:gd name="connsiteX5-95" fmla="*/ 9890 w 10014"/>
              <a:gd name="connsiteY5-96" fmla="*/ 5745 h 10000"/>
              <a:gd name="connsiteX6-97" fmla="*/ 9872 w 10014"/>
              <a:gd name="connsiteY6-98" fmla="*/ 0 h 10000"/>
              <a:gd name="connsiteX0-99" fmla="*/ 9872 w 10030"/>
              <a:gd name="connsiteY0-100" fmla="*/ 0 h 10000"/>
              <a:gd name="connsiteX1-101" fmla="*/ 0 w 10030"/>
              <a:gd name="connsiteY1-102" fmla="*/ 0 h 10000"/>
              <a:gd name="connsiteX2-103" fmla="*/ 277 w 10030"/>
              <a:gd name="connsiteY2-104" fmla="*/ 5005 h 10000"/>
              <a:gd name="connsiteX3-105" fmla="*/ 0 w 10030"/>
              <a:gd name="connsiteY3-106" fmla="*/ 9962 h 10000"/>
              <a:gd name="connsiteX4-107" fmla="*/ 9867 w 10030"/>
              <a:gd name="connsiteY4-108" fmla="*/ 10000 h 10000"/>
              <a:gd name="connsiteX5-109" fmla="*/ 9890 w 10030"/>
              <a:gd name="connsiteY5-110" fmla="*/ 5745 h 10000"/>
              <a:gd name="connsiteX6-111" fmla="*/ 9872 w 10030"/>
              <a:gd name="connsiteY6-112" fmla="*/ 0 h 10000"/>
              <a:gd name="connsiteX0-113" fmla="*/ 9872 w 9921"/>
              <a:gd name="connsiteY0-114" fmla="*/ 0 h 10000"/>
              <a:gd name="connsiteX1-115" fmla="*/ 0 w 9921"/>
              <a:gd name="connsiteY1-116" fmla="*/ 0 h 10000"/>
              <a:gd name="connsiteX2-117" fmla="*/ 277 w 9921"/>
              <a:gd name="connsiteY2-118" fmla="*/ 5005 h 10000"/>
              <a:gd name="connsiteX3-119" fmla="*/ 0 w 9921"/>
              <a:gd name="connsiteY3-120" fmla="*/ 9962 h 10000"/>
              <a:gd name="connsiteX4-121" fmla="*/ 9867 w 9921"/>
              <a:gd name="connsiteY4-122" fmla="*/ 10000 h 10000"/>
              <a:gd name="connsiteX5-123" fmla="*/ 9890 w 9921"/>
              <a:gd name="connsiteY5-124" fmla="*/ 5745 h 10000"/>
              <a:gd name="connsiteX6-125" fmla="*/ 9872 w 9921"/>
              <a:gd name="connsiteY6-126" fmla="*/ 0 h 10000"/>
              <a:gd name="connsiteX0-127" fmla="*/ 9951 w 9974"/>
              <a:gd name="connsiteY0-128" fmla="*/ 0 h 10000"/>
              <a:gd name="connsiteX1-129" fmla="*/ 0 w 9974"/>
              <a:gd name="connsiteY1-130" fmla="*/ 0 h 10000"/>
              <a:gd name="connsiteX2-131" fmla="*/ 279 w 9974"/>
              <a:gd name="connsiteY2-132" fmla="*/ 5005 h 10000"/>
              <a:gd name="connsiteX3-133" fmla="*/ 0 w 9974"/>
              <a:gd name="connsiteY3-134" fmla="*/ 9962 h 10000"/>
              <a:gd name="connsiteX4-135" fmla="*/ 9946 w 9974"/>
              <a:gd name="connsiteY4-136" fmla="*/ 10000 h 10000"/>
              <a:gd name="connsiteX5-137" fmla="*/ 9969 w 9974"/>
              <a:gd name="connsiteY5-138" fmla="*/ 5745 h 10000"/>
              <a:gd name="connsiteX6-139" fmla="*/ 9951 w 9974"/>
              <a:gd name="connsiteY6-140" fmla="*/ 0 h 10000"/>
              <a:gd name="connsiteX0-141" fmla="*/ 9977 w 10001"/>
              <a:gd name="connsiteY0-142" fmla="*/ 0 h 10000"/>
              <a:gd name="connsiteX1-143" fmla="*/ 0 w 10001"/>
              <a:gd name="connsiteY1-144" fmla="*/ 0 h 10000"/>
              <a:gd name="connsiteX2-145" fmla="*/ 280 w 10001"/>
              <a:gd name="connsiteY2-146" fmla="*/ 5005 h 10000"/>
              <a:gd name="connsiteX3-147" fmla="*/ 0 w 10001"/>
              <a:gd name="connsiteY3-148" fmla="*/ 9962 h 10000"/>
              <a:gd name="connsiteX4-149" fmla="*/ 9972 w 10001"/>
              <a:gd name="connsiteY4-150" fmla="*/ 10000 h 10000"/>
              <a:gd name="connsiteX5-151" fmla="*/ 9995 w 10001"/>
              <a:gd name="connsiteY5-152" fmla="*/ 5745 h 10000"/>
              <a:gd name="connsiteX6-153" fmla="*/ 9977 w 10001"/>
              <a:gd name="connsiteY6-154" fmla="*/ 0 h 10000"/>
              <a:gd name="connsiteX0-155" fmla="*/ 9977 w 10001"/>
              <a:gd name="connsiteY0-156" fmla="*/ 0 h 10000"/>
              <a:gd name="connsiteX1-157" fmla="*/ 0 w 10001"/>
              <a:gd name="connsiteY1-158" fmla="*/ 0 h 10000"/>
              <a:gd name="connsiteX2-159" fmla="*/ 280 w 10001"/>
              <a:gd name="connsiteY2-160" fmla="*/ 5005 h 10000"/>
              <a:gd name="connsiteX3-161" fmla="*/ 0 w 10001"/>
              <a:gd name="connsiteY3-162" fmla="*/ 9962 h 10000"/>
              <a:gd name="connsiteX4-163" fmla="*/ 9972 w 10001"/>
              <a:gd name="connsiteY4-164" fmla="*/ 10000 h 10000"/>
              <a:gd name="connsiteX5-165" fmla="*/ 9995 w 10001"/>
              <a:gd name="connsiteY5-166" fmla="*/ 5745 h 10000"/>
              <a:gd name="connsiteX6-167" fmla="*/ 9977 w 10001"/>
              <a:gd name="connsiteY6-168" fmla="*/ 0 h 10000"/>
              <a:gd name="connsiteX0-169" fmla="*/ 9977 w 10001"/>
              <a:gd name="connsiteY0-170" fmla="*/ 0 h 10000"/>
              <a:gd name="connsiteX1-171" fmla="*/ 0 w 10001"/>
              <a:gd name="connsiteY1-172" fmla="*/ 0 h 10000"/>
              <a:gd name="connsiteX2-173" fmla="*/ 280 w 10001"/>
              <a:gd name="connsiteY2-174" fmla="*/ 5005 h 10000"/>
              <a:gd name="connsiteX3-175" fmla="*/ 0 w 10001"/>
              <a:gd name="connsiteY3-176" fmla="*/ 9962 h 10000"/>
              <a:gd name="connsiteX4-177" fmla="*/ 9972 w 10001"/>
              <a:gd name="connsiteY4-178" fmla="*/ 10000 h 10000"/>
              <a:gd name="connsiteX5-179" fmla="*/ 9995 w 10001"/>
              <a:gd name="connsiteY5-180" fmla="*/ 5745 h 10000"/>
              <a:gd name="connsiteX6-181" fmla="*/ 9977 w 10001"/>
              <a:gd name="connsiteY6-182" fmla="*/ 0 h 10000"/>
              <a:gd name="connsiteX0-183" fmla="*/ 9977 w 9995"/>
              <a:gd name="connsiteY0-184" fmla="*/ 0 h 10000"/>
              <a:gd name="connsiteX1-185" fmla="*/ 0 w 9995"/>
              <a:gd name="connsiteY1-186" fmla="*/ 0 h 10000"/>
              <a:gd name="connsiteX2-187" fmla="*/ 280 w 9995"/>
              <a:gd name="connsiteY2-188" fmla="*/ 5005 h 10000"/>
              <a:gd name="connsiteX3-189" fmla="*/ 0 w 9995"/>
              <a:gd name="connsiteY3-190" fmla="*/ 9962 h 10000"/>
              <a:gd name="connsiteX4-191" fmla="*/ 9972 w 9995"/>
              <a:gd name="connsiteY4-192" fmla="*/ 10000 h 10000"/>
              <a:gd name="connsiteX5-193" fmla="*/ 9995 w 9995"/>
              <a:gd name="connsiteY5-194" fmla="*/ 5745 h 10000"/>
              <a:gd name="connsiteX6-195" fmla="*/ 9977 w 9995"/>
              <a:gd name="connsiteY6-196" fmla="*/ 0 h 10000"/>
              <a:gd name="connsiteX0-197" fmla="*/ 9999 w 10000"/>
              <a:gd name="connsiteY0-198" fmla="*/ 0 h 10000"/>
              <a:gd name="connsiteX1-199" fmla="*/ 0 w 10000"/>
              <a:gd name="connsiteY1-200" fmla="*/ 0 h 10000"/>
              <a:gd name="connsiteX2-201" fmla="*/ 280 w 10000"/>
              <a:gd name="connsiteY2-202" fmla="*/ 5005 h 10000"/>
              <a:gd name="connsiteX3-203" fmla="*/ 0 w 10000"/>
              <a:gd name="connsiteY3-204" fmla="*/ 9962 h 10000"/>
              <a:gd name="connsiteX4-205" fmla="*/ 9977 w 10000"/>
              <a:gd name="connsiteY4-206" fmla="*/ 10000 h 10000"/>
              <a:gd name="connsiteX5-207" fmla="*/ 10000 w 10000"/>
              <a:gd name="connsiteY5-208" fmla="*/ 5745 h 10000"/>
              <a:gd name="connsiteX6-209" fmla="*/ 9999 w 10000"/>
              <a:gd name="connsiteY6-210" fmla="*/ 0 h 10000"/>
              <a:gd name="connsiteX0-211" fmla="*/ 9999 w 10004"/>
              <a:gd name="connsiteY0-212" fmla="*/ 0 h 10000"/>
              <a:gd name="connsiteX1-213" fmla="*/ 0 w 10004"/>
              <a:gd name="connsiteY1-214" fmla="*/ 0 h 10000"/>
              <a:gd name="connsiteX2-215" fmla="*/ 280 w 10004"/>
              <a:gd name="connsiteY2-216" fmla="*/ 5005 h 10000"/>
              <a:gd name="connsiteX3-217" fmla="*/ 0 w 10004"/>
              <a:gd name="connsiteY3-218" fmla="*/ 9962 h 10000"/>
              <a:gd name="connsiteX4-219" fmla="*/ 10000 w 10004"/>
              <a:gd name="connsiteY4-220" fmla="*/ 10000 h 10000"/>
              <a:gd name="connsiteX5-221" fmla="*/ 10000 w 10004"/>
              <a:gd name="connsiteY5-222" fmla="*/ 5745 h 10000"/>
              <a:gd name="connsiteX6-223" fmla="*/ 9999 w 10004"/>
              <a:gd name="connsiteY6-224" fmla="*/ 0 h 10000"/>
              <a:gd name="connsiteX0-225" fmla="*/ 9999 w 10000"/>
              <a:gd name="connsiteY0-226" fmla="*/ 0 h 10000"/>
              <a:gd name="connsiteX1-227" fmla="*/ 0 w 10000"/>
              <a:gd name="connsiteY1-228" fmla="*/ 0 h 10000"/>
              <a:gd name="connsiteX2-229" fmla="*/ 280 w 10000"/>
              <a:gd name="connsiteY2-230" fmla="*/ 5005 h 10000"/>
              <a:gd name="connsiteX3-231" fmla="*/ 0 w 10000"/>
              <a:gd name="connsiteY3-232" fmla="*/ 9962 h 10000"/>
              <a:gd name="connsiteX4-233" fmla="*/ 10000 w 10000"/>
              <a:gd name="connsiteY4-234" fmla="*/ 10000 h 10000"/>
              <a:gd name="connsiteX5-235" fmla="*/ 10000 w 10000"/>
              <a:gd name="connsiteY5-236" fmla="*/ 5745 h 10000"/>
              <a:gd name="connsiteX6-237" fmla="*/ 9999 w 10000"/>
              <a:gd name="connsiteY6-238" fmla="*/ 0 h 10000"/>
              <a:gd name="connsiteX0-239" fmla="*/ 14796 w 14796"/>
              <a:gd name="connsiteY0-240" fmla="*/ 0 h 10000"/>
              <a:gd name="connsiteX1-241" fmla="*/ 0 w 14796"/>
              <a:gd name="connsiteY1-242" fmla="*/ 0 h 10000"/>
              <a:gd name="connsiteX2-243" fmla="*/ 280 w 14796"/>
              <a:gd name="connsiteY2-244" fmla="*/ 5005 h 10000"/>
              <a:gd name="connsiteX3-245" fmla="*/ 0 w 14796"/>
              <a:gd name="connsiteY3-246" fmla="*/ 9962 h 10000"/>
              <a:gd name="connsiteX4-247" fmla="*/ 10000 w 14796"/>
              <a:gd name="connsiteY4-248" fmla="*/ 10000 h 10000"/>
              <a:gd name="connsiteX5-249" fmla="*/ 10000 w 14796"/>
              <a:gd name="connsiteY5-250" fmla="*/ 5745 h 10000"/>
              <a:gd name="connsiteX6-251" fmla="*/ 14796 w 14796"/>
              <a:gd name="connsiteY6-252" fmla="*/ 0 h 10000"/>
              <a:gd name="connsiteX0-253" fmla="*/ 14796 w 14796"/>
              <a:gd name="connsiteY0-254" fmla="*/ 0 h 9968"/>
              <a:gd name="connsiteX1-255" fmla="*/ 0 w 14796"/>
              <a:gd name="connsiteY1-256" fmla="*/ 0 h 9968"/>
              <a:gd name="connsiteX2-257" fmla="*/ 280 w 14796"/>
              <a:gd name="connsiteY2-258" fmla="*/ 5005 h 9968"/>
              <a:gd name="connsiteX3-259" fmla="*/ 0 w 14796"/>
              <a:gd name="connsiteY3-260" fmla="*/ 9962 h 9968"/>
              <a:gd name="connsiteX4-261" fmla="*/ 14788 w 14796"/>
              <a:gd name="connsiteY4-262" fmla="*/ 9968 h 9968"/>
              <a:gd name="connsiteX5-263" fmla="*/ 10000 w 14796"/>
              <a:gd name="connsiteY5-264" fmla="*/ 5745 h 9968"/>
              <a:gd name="connsiteX6-265" fmla="*/ 14796 w 14796"/>
              <a:gd name="connsiteY6-266" fmla="*/ 0 h 9968"/>
              <a:gd name="connsiteX0-267" fmla="*/ 10000 w 10000"/>
              <a:gd name="connsiteY0-268" fmla="*/ 0 h 10000"/>
              <a:gd name="connsiteX1-269" fmla="*/ 0 w 10000"/>
              <a:gd name="connsiteY1-270" fmla="*/ 0 h 10000"/>
              <a:gd name="connsiteX2-271" fmla="*/ 189 w 10000"/>
              <a:gd name="connsiteY2-272" fmla="*/ 5021 h 10000"/>
              <a:gd name="connsiteX3-273" fmla="*/ 0 w 10000"/>
              <a:gd name="connsiteY3-274" fmla="*/ 9994 h 10000"/>
              <a:gd name="connsiteX4-275" fmla="*/ 9995 w 10000"/>
              <a:gd name="connsiteY4-276" fmla="*/ 10000 h 10000"/>
              <a:gd name="connsiteX5-277" fmla="*/ 9998 w 10000"/>
              <a:gd name="connsiteY5-278" fmla="*/ 6152 h 10000"/>
              <a:gd name="connsiteX6-279" fmla="*/ 10000 w 10000"/>
              <a:gd name="connsiteY6-280" fmla="*/ 0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0000" h="10000">
                <a:moveTo>
                  <a:pt x="10000" y="0"/>
                </a:moveTo>
                <a:lnTo>
                  <a:pt x="0" y="0"/>
                </a:lnTo>
                <a:cubicBezTo>
                  <a:pt x="62" y="1674"/>
                  <a:pt x="124" y="3347"/>
                  <a:pt x="189" y="5021"/>
                </a:cubicBezTo>
                <a:cubicBezTo>
                  <a:pt x="124" y="6679"/>
                  <a:pt x="62" y="8336"/>
                  <a:pt x="0" y="9994"/>
                </a:cubicBezTo>
                <a:lnTo>
                  <a:pt x="9995" y="10000"/>
                </a:lnTo>
                <a:cubicBezTo>
                  <a:pt x="9993" y="8184"/>
                  <a:pt x="9998" y="8051"/>
                  <a:pt x="9998" y="6152"/>
                </a:cubicBezTo>
                <a:cubicBezTo>
                  <a:pt x="9996" y="3296"/>
                  <a:pt x="10001" y="2674"/>
                  <a:pt x="10000" y="0"/>
                </a:cubicBez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30" name="Freeform 11"/>
          <p:cNvSpPr/>
          <p:nvPr userDrawn="1"/>
        </p:nvSpPr>
        <p:spPr bwMode="auto">
          <a:xfrm>
            <a:off x="310766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latin typeface="+mn-ea"/>
              <a:ea typeface="+mn-ea"/>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latin typeface="+mn-ea"/>
              <a:ea typeface="+mn-ea"/>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a typeface="+mn-ea"/>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5#目录">
    <p:spTree>
      <p:nvGrpSpPr>
        <p:cNvPr id="1" name=""/>
        <p:cNvGrpSpPr/>
        <p:nvPr/>
      </p:nvGrpSpPr>
      <p:grpSpPr>
        <a:xfrm>
          <a:off x="0" y="0"/>
          <a:ext cx="0" cy="0"/>
          <a:chOff x="0" y="0"/>
          <a:chExt cx="0" cy="0"/>
        </a:xfrm>
      </p:grpSpPr>
      <p:sp>
        <p:nvSpPr>
          <p:cNvPr id="8" name="文本占位符 6"/>
          <p:cNvSpPr>
            <a:spLocks noGrp="1"/>
          </p:cNvSpPr>
          <p:nvPr>
            <p:ph type="body" sz="quarter" idx="10" hasCustomPrompt="1"/>
          </p:nvPr>
        </p:nvSpPr>
        <p:spPr>
          <a:xfrm>
            <a:off x="912283" y="1233487"/>
            <a:ext cx="10558800" cy="4680000"/>
          </a:xfrm>
        </p:spPr>
        <p:txBody>
          <a:bodyPr/>
          <a:lstStyle>
            <a:lvl1pPr marL="457200" marR="0" indent="-457200" algn="just" defTabSz="802005" rtl="0" eaLnBrk="1" fontAlgn="base" latinLnBrk="0" hangingPunct="1">
              <a:lnSpc>
                <a:spcPct val="140000"/>
              </a:lnSpc>
              <a:spcBef>
                <a:spcPct val="30000"/>
              </a:spcBef>
              <a:spcAft>
                <a:spcPct val="0"/>
              </a:spcAft>
              <a:buClr>
                <a:schemeClr val="tx1"/>
              </a:buClr>
              <a:buSzPct val="100000"/>
              <a:buFont typeface="+mj-lt"/>
              <a:buAutoNum type="arabicPeriod"/>
              <a:defRPr>
                <a:latin typeface="+mn-ea"/>
                <a:ea typeface="+mn-ea"/>
                <a:cs typeface="Arial" panose="020B0604020202020204" pitchFamily="34" charset="0"/>
              </a:defRPr>
            </a:lvl1pPr>
            <a:lvl2pPr>
              <a:buFont typeface="Wingdings" panose="05000000000000000000" pitchFamily="2" charset="2"/>
              <a:buChar char="p"/>
              <a:defRPr/>
            </a:lvl2pPr>
            <a:lvl3pPr>
              <a:defRPr/>
            </a:lvl3pPr>
            <a:lvl5pPr>
              <a:buNone/>
              <a:defRPr/>
            </a:lvl5pPr>
          </a:lstStyle>
          <a:p>
            <a:pPr marL="457200" indent="-457200">
              <a:buSzPct val="100000"/>
              <a:buFont typeface="+mj-lt"/>
              <a:buAutoNum type="arabicPeriod"/>
            </a:pPr>
            <a:r>
              <a:rPr lang="zh-CN" altLang="en-US" dirty="0"/>
              <a:t>一级目录一</a:t>
            </a:r>
            <a:endParaRPr lang="en-US" altLang="zh-CN" dirty="0"/>
          </a:p>
          <a:p>
            <a:pPr marL="457200" indent="-457200">
              <a:buSzPct val="100000"/>
              <a:buFont typeface="+mj-lt"/>
              <a:buAutoNum type="arabicPeriod"/>
            </a:pPr>
            <a:r>
              <a:rPr lang="zh-CN" altLang="en-US" dirty="0"/>
              <a:t>一级目录二</a:t>
            </a:r>
            <a:endParaRPr lang="en-US" altLang="zh-CN" dirty="0"/>
          </a:p>
          <a:p>
            <a:pPr marL="457200" indent="-457200">
              <a:buSzPct val="100000"/>
              <a:buFont typeface="+mj-lt"/>
              <a:buAutoNum type="arabicPeriod"/>
            </a:pPr>
            <a:r>
              <a:rPr lang="zh-CN" altLang="en-US" dirty="0"/>
              <a:t>一级目录三</a:t>
            </a:r>
            <a:endParaRPr lang="en-US" altLang="zh-CN" dirty="0"/>
          </a:p>
          <a:p>
            <a:pPr marL="457200" indent="-457200">
              <a:buSzPct val="100000"/>
              <a:buFont typeface="+mj-lt"/>
              <a:buAutoNum type="arabicPeriod"/>
            </a:pPr>
            <a:r>
              <a:rPr lang="zh-CN" altLang="en-US" dirty="0"/>
              <a:t>一级目录四</a:t>
            </a:r>
            <a:endParaRPr lang="en-US" altLang="zh-CN" dirty="0"/>
          </a:p>
          <a:p>
            <a:endParaRPr lang="zh-CN" altLang="en-US" dirty="0"/>
          </a:p>
        </p:txBody>
      </p:sp>
      <p:sp>
        <p:nvSpPr>
          <p:cNvPr id="6" name="TextBox 10"/>
          <p:cNvSpPr txBox="1"/>
          <p:nvPr userDrawn="1"/>
        </p:nvSpPr>
        <p:spPr bwMode="auto">
          <a:xfrm>
            <a:off x="1595500" y="408779"/>
            <a:ext cx="1665402" cy="639559"/>
          </a:xfrm>
          <a:prstGeom prst="rect">
            <a:avLst/>
          </a:prstGeom>
          <a:noFill/>
          <a:ln w="9525">
            <a:noFill/>
            <a:miter lim="800000"/>
          </a:ln>
        </p:spPr>
        <p:txBody>
          <a:bodyPr wrap="square" lIns="99980" tIns="49987" rIns="99980" bIns="49987" rtlCol="0">
            <a:spAutoFit/>
          </a:bodyPr>
          <a:lstStyle/>
          <a:p>
            <a:pPr defTabSz="1001395" eaLnBrk="0" hangingPunct="0"/>
            <a:r>
              <a:rPr lang="zh-CN" altLang="en-US" sz="3500" b="1" dirty="0" smtClean="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rPr>
              <a:t>目录</a:t>
            </a:r>
            <a:endParaRPr lang="zh-CN" altLang="en-US" sz="3500" b="1" dirty="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7"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9"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10" name="组合 9"/>
          <p:cNvGrpSpPr/>
          <p:nvPr userDrawn="1"/>
        </p:nvGrpSpPr>
        <p:grpSpPr>
          <a:xfrm>
            <a:off x="587388" y="515379"/>
            <a:ext cx="358335" cy="426359"/>
            <a:chOff x="3295650" y="230188"/>
            <a:chExt cx="936625" cy="1114426"/>
          </a:xfrm>
          <a:solidFill>
            <a:schemeClr val="bg1"/>
          </a:solidFill>
        </p:grpSpPr>
        <p:sp>
          <p:nvSpPr>
            <p:cNvPr id="11" name="Rectangle 16"/>
            <p:cNvSpPr>
              <a:spLocks noChangeArrowheads="1"/>
            </p:cNvSpPr>
            <p:nvPr/>
          </p:nvSpPr>
          <p:spPr bwMode="auto">
            <a:xfrm>
              <a:off x="3959225" y="876301"/>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3" name="Rectangle 17"/>
            <p:cNvSpPr>
              <a:spLocks noChangeArrowheads="1"/>
            </p:cNvSpPr>
            <p:nvPr/>
          </p:nvSpPr>
          <p:spPr bwMode="auto">
            <a:xfrm>
              <a:off x="3959225" y="777876"/>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4" name="Rectangle 18"/>
            <p:cNvSpPr>
              <a:spLocks noChangeArrowheads="1"/>
            </p:cNvSpPr>
            <p:nvPr/>
          </p:nvSpPr>
          <p:spPr bwMode="auto">
            <a:xfrm>
              <a:off x="3959225" y="677863"/>
              <a:ext cx="182563"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5" name="Rectangle 19"/>
            <p:cNvSpPr>
              <a:spLocks noChangeArrowheads="1"/>
            </p:cNvSpPr>
            <p:nvPr/>
          </p:nvSpPr>
          <p:spPr bwMode="auto">
            <a:xfrm>
              <a:off x="3959225" y="582613"/>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6" name="Rectangle 20"/>
            <p:cNvSpPr>
              <a:spLocks noChangeArrowheads="1"/>
            </p:cNvSpPr>
            <p:nvPr/>
          </p:nvSpPr>
          <p:spPr bwMode="auto">
            <a:xfrm>
              <a:off x="3676650" y="1101726"/>
              <a:ext cx="469900"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7" name="Rectangle 21"/>
            <p:cNvSpPr>
              <a:spLocks noChangeArrowheads="1"/>
            </p:cNvSpPr>
            <p:nvPr/>
          </p:nvSpPr>
          <p:spPr bwMode="auto">
            <a:xfrm>
              <a:off x="3676650" y="1198563"/>
              <a:ext cx="469900"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8" name="Freeform 22"/>
            <p:cNvSpPr/>
            <p:nvPr/>
          </p:nvSpPr>
          <p:spPr bwMode="auto">
            <a:xfrm>
              <a:off x="3590925" y="482601"/>
              <a:ext cx="641350" cy="862013"/>
            </a:xfrm>
            <a:custGeom>
              <a:avLst/>
              <a:gdLst>
                <a:gd name="T0" fmla="*/ 229 w 404"/>
                <a:gd name="T1" fmla="*/ 0 h 543"/>
                <a:gd name="T2" fmla="*/ 229 w 404"/>
                <a:gd name="T3" fmla="*/ 30 h 543"/>
                <a:gd name="T4" fmla="*/ 373 w 404"/>
                <a:gd name="T5" fmla="*/ 30 h 543"/>
                <a:gd name="T6" fmla="*/ 373 w 404"/>
                <a:gd name="T7" fmla="*/ 513 h 543"/>
                <a:gd name="T8" fmla="*/ 33 w 404"/>
                <a:gd name="T9" fmla="*/ 513 h 543"/>
                <a:gd name="T10" fmla="*/ 31 w 404"/>
                <a:gd name="T11" fmla="*/ 387 h 543"/>
                <a:gd name="T12" fmla="*/ 0 w 404"/>
                <a:gd name="T13" fmla="*/ 387 h 543"/>
                <a:gd name="T14" fmla="*/ 0 w 404"/>
                <a:gd name="T15" fmla="*/ 543 h 543"/>
                <a:gd name="T16" fmla="*/ 404 w 404"/>
                <a:gd name="T17" fmla="*/ 543 h 543"/>
                <a:gd name="T18" fmla="*/ 404 w 404"/>
                <a:gd name="T19" fmla="*/ 0 h 543"/>
                <a:gd name="T20" fmla="*/ 229 w 404"/>
                <a:gd name="T21" fmla="*/ 0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4" h="543">
                  <a:moveTo>
                    <a:pt x="229" y="0"/>
                  </a:moveTo>
                  <a:lnTo>
                    <a:pt x="229" y="30"/>
                  </a:lnTo>
                  <a:lnTo>
                    <a:pt x="373" y="30"/>
                  </a:lnTo>
                  <a:lnTo>
                    <a:pt x="373" y="513"/>
                  </a:lnTo>
                  <a:lnTo>
                    <a:pt x="33" y="513"/>
                  </a:lnTo>
                  <a:lnTo>
                    <a:pt x="31" y="387"/>
                  </a:lnTo>
                  <a:lnTo>
                    <a:pt x="0" y="387"/>
                  </a:lnTo>
                  <a:lnTo>
                    <a:pt x="0" y="543"/>
                  </a:lnTo>
                  <a:lnTo>
                    <a:pt x="404" y="543"/>
                  </a:lnTo>
                  <a:lnTo>
                    <a:pt x="404" y="0"/>
                  </a:lnTo>
                  <a:lnTo>
                    <a:pt x="229"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9" name="Rectangle 23"/>
            <p:cNvSpPr>
              <a:spLocks noChangeArrowheads="1"/>
            </p:cNvSpPr>
            <p:nvPr/>
          </p:nvSpPr>
          <p:spPr bwMode="auto">
            <a:xfrm>
              <a:off x="3959225" y="989013"/>
              <a:ext cx="182563"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0" name="Freeform 24"/>
            <p:cNvSpPr>
              <a:spLocks noEditPoints="1"/>
            </p:cNvSpPr>
            <p:nvPr/>
          </p:nvSpPr>
          <p:spPr bwMode="auto">
            <a:xfrm>
              <a:off x="3295650" y="230188"/>
              <a:ext cx="639763" cy="852488"/>
            </a:xfrm>
            <a:custGeom>
              <a:avLst/>
              <a:gdLst>
                <a:gd name="T0" fmla="*/ 403 w 403"/>
                <a:gd name="T1" fmla="*/ 0 h 537"/>
                <a:gd name="T2" fmla="*/ 0 w 403"/>
                <a:gd name="T3" fmla="*/ 0 h 537"/>
                <a:gd name="T4" fmla="*/ 0 w 403"/>
                <a:gd name="T5" fmla="*/ 447 h 537"/>
                <a:gd name="T6" fmla="*/ 92 w 403"/>
                <a:gd name="T7" fmla="*/ 537 h 537"/>
                <a:gd name="T8" fmla="*/ 403 w 403"/>
                <a:gd name="T9" fmla="*/ 537 h 537"/>
                <a:gd name="T10" fmla="*/ 403 w 403"/>
                <a:gd name="T11" fmla="*/ 0 h 537"/>
                <a:gd name="T12" fmla="*/ 373 w 403"/>
                <a:gd name="T13" fmla="*/ 508 h 537"/>
                <a:gd name="T14" fmla="*/ 108 w 403"/>
                <a:gd name="T15" fmla="*/ 508 h 537"/>
                <a:gd name="T16" fmla="*/ 108 w 403"/>
                <a:gd name="T17" fmla="*/ 433 h 537"/>
                <a:gd name="T18" fmla="*/ 30 w 403"/>
                <a:gd name="T19" fmla="*/ 433 h 537"/>
                <a:gd name="T20" fmla="*/ 30 w 403"/>
                <a:gd name="T21" fmla="*/ 31 h 537"/>
                <a:gd name="T22" fmla="*/ 373 w 403"/>
                <a:gd name="T23" fmla="*/ 31 h 537"/>
                <a:gd name="T24" fmla="*/ 373 w 403"/>
                <a:gd name="T25" fmla="*/ 508 h 5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3" h="537">
                  <a:moveTo>
                    <a:pt x="403" y="0"/>
                  </a:moveTo>
                  <a:lnTo>
                    <a:pt x="0" y="0"/>
                  </a:lnTo>
                  <a:lnTo>
                    <a:pt x="0" y="447"/>
                  </a:lnTo>
                  <a:lnTo>
                    <a:pt x="92" y="537"/>
                  </a:lnTo>
                  <a:lnTo>
                    <a:pt x="403" y="537"/>
                  </a:lnTo>
                  <a:lnTo>
                    <a:pt x="403" y="0"/>
                  </a:lnTo>
                  <a:close/>
                  <a:moveTo>
                    <a:pt x="373" y="508"/>
                  </a:moveTo>
                  <a:lnTo>
                    <a:pt x="108" y="508"/>
                  </a:lnTo>
                  <a:lnTo>
                    <a:pt x="108" y="433"/>
                  </a:lnTo>
                  <a:lnTo>
                    <a:pt x="30" y="433"/>
                  </a:lnTo>
                  <a:lnTo>
                    <a:pt x="30" y="31"/>
                  </a:lnTo>
                  <a:lnTo>
                    <a:pt x="373" y="31"/>
                  </a:lnTo>
                  <a:lnTo>
                    <a:pt x="373" y="50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1" name="Rectangle 25"/>
            <p:cNvSpPr>
              <a:spLocks noChangeArrowheads="1"/>
            </p:cNvSpPr>
            <p:nvPr/>
          </p:nvSpPr>
          <p:spPr bwMode="auto">
            <a:xfrm>
              <a:off x="3441700" y="376238"/>
              <a:ext cx="176213" cy="3238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2" name="Rectangle 26"/>
            <p:cNvSpPr>
              <a:spLocks noChangeArrowheads="1"/>
            </p:cNvSpPr>
            <p:nvPr/>
          </p:nvSpPr>
          <p:spPr bwMode="auto">
            <a:xfrm>
              <a:off x="3411538" y="755651"/>
              <a:ext cx="438150" cy="460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3" name="Rectangle 27"/>
            <p:cNvSpPr>
              <a:spLocks noChangeArrowheads="1"/>
            </p:cNvSpPr>
            <p:nvPr/>
          </p:nvSpPr>
          <p:spPr bwMode="auto">
            <a:xfrm>
              <a:off x="3670300" y="565151"/>
              <a:ext cx="179388"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4" name="Rectangle 28"/>
            <p:cNvSpPr>
              <a:spLocks noChangeArrowheads="1"/>
            </p:cNvSpPr>
            <p:nvPr/>
          </p:nvSpPr>
          <p:spPr bwMode="auto">
            <a:xfrm>
              <a:off x="3670300" y="658813"/>
              <a:ext cx="179388" cy="412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5" name="Rectangle 29"/>
            <p:cNvSpPr>
              <a:spLocks noChangeArrowheads="1"/>
            </p:cNvSpPr>
            <p:nvPr/>
          </p:nvSpPr>
          <p:spPr bwMode="auto">
            <a:xfrm>
              <a:off x="3670300" y="471488"/>
              <a:ext cx="179388"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6" name="Rectangle 30"/>
            <p:cNvSpPr>
              <a:spLocks noChangeArrowheads="1"/>
            </p:cNvSpPr>
            <p:nvPr/>
          </p:nvSpPr>
          <p:spPr bwMode="auto">
            <a:xfrm>
              <a:off x="3670300" y="376238"/>
              <a:ext cx="179388" cy="412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7" name="Rectangle 31"/>
            <p:cNvSpPr>
              <a:spLocks noChangeArrowheads="1"/>
            </p:cNvSpPr>
            <p:nvPr/>
          </p:nvSpPr>
          <p:spPr bwMode="auto">
            <a:xfrm>
              <a:off x="3411538" y="842963"/>
              <a:ext cx="438150"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29" name="Freeform 6"/>
          <p:cNvSpPr/>
          <p:nvPr userDrawn="1"/>
        </p:nvSpPr>
        <p:spPr bwMode="auto">
          <a:xfrm>
            <a:off x="3213039" y="296368"/>
            <a:ext cx="8978961" cy="864888"/>
          </a:xfrm>
          <a:custGeom>
            <a:avLst/>
            <a:gdLst>
              <a:gd name="T0" fmla="*/ 6409 w 6533"/>
              <a:gd name="T1" fmla="*/ 0 h 617"/>
              <a:gd name="T2" fmla="*/ 0 w 6533"/>
              <a:gd name="T3" fmla="*/ 0 h 617"/>
              <a:gd name="T4" fmla="*/ 126 w 6533"/>
              <a:gd name="T5" fmla="*/ 310 h 617"/>
              <a:gd name="T6" fmla="*/ 0 w 6533"/>
              <a:gd name="T7" fmla="*/ 617 h 617"/>
              <a:gd name="T8" fmla="*/ 6409 w 6533"/>
              <a:gd name="T9" fmla="*/ 617 h 617"/>
              <a:gd name="T10" fmla="*/ 6533 w 6533"/>
              <a:gd name="T11" fmla="*/ 310 h 617"/>
              <a:gd name="T12" fmla="*/ 6409 w 6533"/>
              <a:gd name="T13" fmla="*/ 0 h 617"/>
              <a:gd name="connsiteX0" fmla="*/ 9810 w 9810"/>
              <a:gd name="connsiteY0" fmla="*/ 0 h 10000"/>
              <a:gd name="connsiteX1" fmla="*/ 0 w 9810"/>
              <a:gd name="connsiteY1" fmla="*/ 0 h 10000"/>
              <a:gd name="connsiteX2" fmla="*/ 193 w 9810"/>
              <a:gd name="connsiteY2" fmla="*/ 5024 h 10000"/>
              <a:gd name="connsiteX3" fmla="*/ 0 w 9810"/>
              <a:gd name="connsiteY3" fmla="*/ 10000 h 10000"/>
              <a:gd name="connsiteX4" fmla="*/ 9810 w 9810"/>
              <a:gd name="connsiteY4" fmla="*/ 10000 h 10000"/>
              <a:gd name="connsiteX5" fmla="*/ 7589 w 9810"/>
              <a:gd name="connsiteY5" fmla="*/ 5574 h 10000"/>
              <a:gd name="connsiteX6" fmla="*/ 9810 w 9810"/>
              <a:gd name="connsiteY6" fmla="*/ 0 h 10000"/>
              <a:gd name="connsiteX0-1" fmla="*/ 7021 w 10000"/>
              <a:gd name="connsiteY0-2" fmla="*/ 0 h 10000"/>
              <a:gd name="connsiteX1-3" fmla="*/ 0 w 10000"/>
              <a:gd name="connsiteY1-4" fmla="*/ 0 h 10000"/>
              <a:gd name="connsiteX2-5" fmla="*/ 197 w 10000"/>
              <a:gd name="connsiteY2-6" fmla="*/ 5024 h 10000"/>
              <a:gd name="connsiteX3-7" fmla="*/ 0 w 10000"/>
              <a:gd name="connsiteY3-8" fmla="*/ 10000 h 10000"/>
              <a:gd name="connsiteX4-9" fmla="*/ 10000 w 10000"/>
              <a:gd name="connsiteY4-10" fmla="*/ 10000 h 10000"/>
              <a:gd name="connsiteX5-11" fmla="*/ 7736 w 10000"/>
              <a:gd name="connsiteY5-12" fmla="*/ 5574 h 10000"/>
              <a:gd name="connsiteX6-13" fmla="*/ 7021 w 10000"/>
              <a:gd name="connsiteY6-14" fmla="*/ 0 h 10000"/>
              <a:gd name="connsiteX0-15" fmla="*/ 7021 w 7736"/>
              <a:gd name="connsiteY0-16" fmla="*/ 0 h 10038"/>
              <a:gd name="connsiteX1-17" fmla="*/ 0 w 7736"/>
              <a:gd name="connsiteY1-18" fmla="*/ 0 h 10038"/>
              <a:gd name="connsiteX2-19" fmla="*/ 197 w 7736"/>
              <a:gd name="connsiteY2-20" fmla="*/ 5024 h 10038"/>
              <a:gd name="connsiteX3-21" fmla="*/ 0 w 7736"/>
              <a:gd name="connsiteY3-22" fmla="*/ 10000 h 10038"/>
              <a:gd name="connsiteX4-23" fmla="*/ 7017 w 7736"/>
              <a:gd name="connsiteY4-24" fmla="*/ 10038 h 10038"/>
              <a:gd name="connsiteX5-25" fmla="*/ 7736 w 7736"/>
              <a:gd name="connsiteY5-26" fmla="*/ 5574 h 10038"/>
              <a:gd name="connsiteX6-27" fmla="*/ 7021 w 7736"/>
              <a:gd name="connsiteY6-28" fmla="*/ 0 h 10038"/>
              <a:gd name="connsiteX0-29" fmla="*/ 9076 w 9316"/>
              <a:gd name="connsiteY0-30" fmla="*/ 0 h 10000"/>
              <a:gd name="connsiteX1-31" fmla="*/ 0 w 9316"/>
              <a:gd name="connsiteY1-32" fmla="*/ 0 h 10000"/>
              <a:gd name="connsiteX2-33" fmla="*/ 255 w 9316"/>
              <a:gd name="connsiteY2-34" fmla="*/ 5005 h 10000"/>
              <a:gd name="connsiteX3-35" fmla="*/ 0 w 9316"/>
              <a:gd name="connsiteY3-36" fmla="*/ 9962 h 10000"/>
              <a:gd name="connsiteX4-37" fmla="*/ 9071 w 9316"/>
              <a:gd name="connsiteY4-38" fmla="*/ 10000 h 10000"/>
              <a:gd name="connsiteX5-39" fmla="*/ 9316 w 9316"/>
              <a:gd name="connsiteY5-40" fmla="*/ 5668 h 10000"/>
              <a:gd name="connsiteX6-41" fmla="*/ 9076 w 9316"/>
              <a:gd name="connsiteY6-42" fmla="*/ 0 h 10000"/>
              <a:gd name="connsiteX0-43" fmla="*/ 9742 w 10000"/>
              <a:gd name="connsiteY0-44" fmla="*/ 0 h 10000"/>
              <a:gd name="connsiteX1-45" fmla="*/ 0 w 10000"/>
              <a:gd name="connsiteY1-46" fmla="*/ 0 h 10000"/>
              <a:gd name="connsiteX2-47" fmla="*/ 274 w 10000"/>
              <a:gd name="connsiteY2-48" fmla="*/ 5005 h 10000"/>
              <a:gd name="connsiteX3-49" fmla="*/ 0 w 10000"/>
              <a:gd name="connsiteY3-50" fmla="*/ 9962 h 10000"/>
              <a:gd name="connsiteX4-51" fmla="*/ 9737 w 10000"/>
              <a:gd name="connsiteY4-52" fmla="*/ 10000 h 10000"/>
              <a:gd name="connsiteX5-53" fmla="*/ 10000 w 10000"/>
              <a:gd name="connsiteY5-54" fmla="*/ 5668 h 10000"/>
              <a:gd name="connsiteX6-55" fmla="*/ 9742 w 10000"/>
              <a:gd name="connsiteY6-56" fmla="*/ 0 h 10000"/>
              <a:gd name="connsiteX0-57" fmla="*/ 9742 w 9877"/>
              <a:gd name="connsiteY0-58" fmla="*/ 0 h 10000"/>
              <a:gd name="connsiteX1-59" fmla="*/ 0 w 9877"/>
              <a:gd name="connsiteY1-60" fmla="*/ 0 h 10000"/>
              <a:gd name="connsiteX2-61" fmla="*/ 274 w 9877"/>
              <a:gd name="connsiteY2-62" fmla="*/ 5005 h 10000"/>
              <a:gd name="connsiteX3-63" fmla="*/ 0 w 9877"/>
              <a:gd name="connsiteY3-64" fmla="*/ 9962 h 10000"/>
              <a:gd name="connsiteX4-65" fmla="*/ 9737 w 9877"/>
              <a:gd name="connsiteY4-66" fmla="*/ 10000 h 10000"/>
              <a:gd name="connsiteX5-67" fmla="*/ 9738 w 9877"/>
              <a:gd name="connsiteY5-68" fmla="*/ 5783 h 10000"/>
              <a:gd name="connsiteX6-69" fmla="*/ 9742 w 9877"/>
              <a:gd name="connsiteY6-70" fmla="*/ 0 h 10000"/>
              <a:gd name="connsiteX0-71" fmla="*/ 9863 w 9991"/>
              <a:gd name="connsiteY0-72" fmla="*/ 0 h 10000"/>
              <a:gd name="connsiteX1-73" fmla="*/ 0 w 9991"/>
              <a:gd name="connsiteY1-74" fmla="*/ 0 h 10000"/>
              <a:gd name="connsiteX2-75" fmla="*/ 277 w 9991"/>
              <a:gd name="connsiteY2-76" fmla="*/ 5005 h 10000"/>
              <a:gd name="connsiteX3-77" fmla="*/ 0 w 9991"/>
              <a:gd name="connsiteY3-78" fmla="*/ 9962 h 10000"/>
              <a:gd name="connsiteX4-79" fmla="*/ 9858 w 9991"/>
              <a:gd name="connsiteY4-80" fmla="*/ 10000 h 10000"/>
              <a:gd name="connsiteX5-81" fmla="*/ 9817 w 9991"/>
              <a:gd name="connsiteY5-82" fmla="*/ 5783 h 10000"/>
              <a:gd name="connsiteX6-83" fmla="*/ 9863 w 9991"/>
              <a:gd name="connsiteY6-84" fmla="*/ 0 h 10000"/>
              <a:gd name="connsiteX0-85" fmla="*/ 9872 w 10014"/>
              <a:gd name="connsiteY0-86" fmla="*/ 0 h 10000"/>
              <a:gd name="connsiteX1-87" fmla="*/ 0 w 10014"/>
              <a:gd name="connsiteY1-88" fmla="*/ 0 h 10000"/>
              <a:gd name="connsiteX2-89" fmla="*/ 277 w 10014"/>
              <a:gd name="connsiteY2-90" fmla="*/ 5005 h 10000"/>
              <a:gd name="connsiteX3-91" fmla="*/ 0 w 10014"/>
              <a:gd name="connsiteY3-92" fmla="*/ 9962 h 10000"/>
              <a:gd name="connsiteX4-93" fmla="*/ 9867 w 10014"/>
              <a:gd name="connsiteY4-94" fmla="*/ 10000 h 10000"/>
              <a:gd name="connsiteX5-95" fmla="*/ 9890 w 10014"/>
              <a:gd name="connsiteY5-96" fmla="*/ 5745 h 10000"/>
              <a:gd name="connsiteX6-97" fmla="*/ 9872 w 10014"/>
              <a:gd name="connsiteY6-98" fmla="*/ 0 h 10000"/>
              <a:gd name="connsiteX0-99" fmla="*/ 9872 w 10030"/>
              <a:gd name="connsiteY0-100" fmla="*/ 0 h 10000"/>
              <a:gd name="connsiteX1-101" fmla="*/ 0 w 10030"/>
              <a:gd name="connsiteY1-102" fmla="*/ 0 h 10000"/>
              <a:gd name="connsiteX2-103" fmla="*/ 277 w 10030"/>
              <a:gd name="connsiteY2-104" fmla="*/ 5005 h 10000"/>
              <a:gd name="connsiteX3-105" fmla="*/ 0 w 10030"/>
              <a:gd name="connsiteY3-106" fmla="*/ 9962 h 10000"/>
              <a:gd name="connsiteX4-107" fmla="*/ 9867 w 10030"/>
              <a:gd name="connsiteY4-108" fmla="*/ 10000 h 10000"/>
              <a:gd name="connsiteX5-109" fmla="*/ 9890 w 10030"/>
              <a:gd name="connsiteY5-110" fmla="*/ 5745 h 10000"/>
              <a:gd name="connsiteX6-111" fmla="*/ 9872 w 10030"/>
              <a:gd name="connsiteY6-112" fmla="*/ 0 h 10000"/>
              <a:gd name="connsiteX0-113" fmla="*/ 9872 w 9921"/>
              <a:gd name="connsiteY0-114" fmla="*/ 0 h 10000"/>
              <a:gd name="connsiteX1-115" fmla="*/ 0 w 9921"/>
              <a:gd name="connsiteY1-116" fmla="*/ 0 h 10000"/>
              <a:gd name="connsiteX2-117" fmla="*/ 277 w 9921"/>
              <a:gd name="connsiteY2-118" fmla="*/ 5005 h 10000"/>
              <a:gd name="connsiteX3-119" fmla="*/ 0 w 9921"/>
              <a:gd name="connsiteY3-120" fmla="*/ 9962 h 10000"/>
              <a:gd name="connsiteX4-121" fmla="*/ 9867 w 9921"/>
              <a:gd name="connsiteY4-122" fmla="*/ 10000 h 10000"/>
              <a:gd name="connsiteX5-123" fmla="*/ 9890 w 9921"/>
              <a:gd name="connsiteY5-124" fmla="*/ 5745 h 10000"/>
              <a:gd name="connsiteX6-125" fmla="*/ 9872 w 9921"/>
              <a:gd name="connsiteY6-126" fmla="*/ 0 h 10000"/>
              <a:gd name="connsiteX0-127" fmla="*/ 9951 w 9974"/>
              <a:gd name="connsiteY0-128" fmla="*/ 0 h 10000"/>
              <a:gd name="connsiteX1-129" fmla="*/ 0 w 9974"/>
              <a:gd name="connsiteY1-130" fmla="*/ 0 h 10000"/>
              <a:gd name="connsiteX2-131" fmla="*/ 279 w 9974"/>
              <a:gd name="connsiteY2-132" fmla="*/ 5005 h 10000"/>
              <a:gd name="connsiteX3-133" fmla="*/ 0 w 9974"/>
              <a:gd name="connsiteY3-134" fmla="*/ 9962 h 10000"/>
              <a:gd name="connsiteX4-135" fmla="*/ 9946 w 9974"/>
              <a:gd name="connsiteY4-136" fmla="*/ 10000 h 10000"/>
              <a:gd name="connsiteX5-137" fmla="*/ 9969 w 9974"/>
              <a:gd name="connsiteY5-138" fmla="*/ 5745 h 10000"/>
              <a:gd name="connsiteX6-139" fmla="*/ 9951 w 9974"/>
              <a:gd name="connsiteY6-140" fmla="*/ 0 h 10000"/>
              <a:gd name="connsiteX0-141" fmla="*/ 9977 w 10001"/>
              <a:gd name="connsiteY0-142" fmla="*/ 0 h 10000"/>
              <a:gd name="connsiteX1-143" fmla="*/ 0 w 10001"/>
              <a:gd name="connsiteY1-144" fmla="*/ 0 h 10000"/>
              <a:gd name="connsiteX2-145" fmla="*/ 280 w 10001"/>
              <a:gd name="connsiteY2-146" fmla="*/ 5005 h 10000"/>
              <a:gd name="connsiteX3-147" fmla="*/ 0 w 10001"/>
              <a:gd name="connsiteY3-148" fmla="*/ 9962 h 10000"/>
              <a:gd name="connsiteX4-149" fmla="*/ 9972 w 10001"/>
              <a:gd name="connsiteY4-150" fmla="*/ 10000 h 10000"/>
              <a:gd name="connsiteX5-151" fmla="*/ 9995 w 10001"/>
              <a:gd name="connsiteY5-152" fmla="*/ 5745 h 10000"/>
              <a:gd name="connsiteX6-153" fmla="*/ 9977 w 10001"/>
              <a:gd name="connsiteY6-154" fmla="*/ 0 h 10000"/>
              <a:gd name="connsiteX0-155" fmla="*/ 9977 w 10001"/>
              <a:gd name="connsiteY0-156" fmla="*/ 0 h 10000"/>
              <a:gd name="connsiteX1-157" fmla="*/ 0 w 10001"/>
              <a:gd name="connsiteY1-158" fmla="*/ 0 h 10000"/>
              <a:gd name="connsiteX2-159" fmla="*/ 280 w 10001"/>
              <a:gd name="connsiteY2-160" fmla="*/ 5005 h 10000"/>
              <a:gd name="connsiteX3-161" fmla="*/ 0 w 10001"/>
              <a:gd name="connsiteY3-162" fmla="*/ 9962 h 10000"/>
              <a:gd name="connsiteX4-163" fmla="*/ 9972 w 10001"/>
              <a:gd name="connsiteY4-164" fmla="*/ 10000 h 10000"/>
              <a:gd name="connsiteX5-165" fmla="*/ 9995 w 10001"/>
              <a:gd name="connsiteY5-166" fmla="*/ 5745 h 10000"/>
              <a:gd name="connsiteX6-167" fmla="*/ 9977 w 10001"/>
              <a:gd name="connsiteY6-168" fmla="*/ 0 h 10000"/>
              <a:gd name="connsiteX0-169" fmla="*/ 9977 w 10001"/>
              <a:gd name="connsiteY0-170" fmla="*/ 0 h 10000"/>
              <a:gd name="connsiteX1-171" fmla="*/ 0 w 10001"/>
              <a:gd name="connsiteY1-172" fmla="*/ 0 h 10000"/>
              <a:gd name="connsiteX2-173" fmla="*/ 280 w 10001"/>
              <a:gd name="connsiteY2-174" fmla="*/ 5005 h 10000"/>
              <a:gd name="connsiteX3-175" fmla="*/ 0 w 10001"/>
              <a:gd name="connsiteY3-176" fmla="*/ 9962 h 10000"/>
              <a:gd name="connsiteX4-177" fmla="*/ 9972 w 10001"/>
              <a:gd name="connsiteY4-178" fmla="*/ 10000 h 10000"/>
              <a:gd name="connsiteX5-179" fmla="*/ 9995 w 10001"/>
              <a:gd name="connsiteY5-180" fmla="*/ 5745 h 10000"/>
              <a:gd name="connsiteX6-181" fmla="*/ 9977 w 10001"/>
              <a:gd name="connsiteY6-182" fmla="*/ 0 h 10000"/>
              <a:gd name="connsiteX0-183" fmla="*/ 9977 w 9995"/>
              <a:gd name="connsiteY0-184" fmla="*/ 0 h 10000"/>
              <a:gd name="connsiteX1-185" fmla="*/ 0 w 9995"/>
              <a:gd name="connsiteY1-186" fmla="*/ 0 h 10000"/>
              <a:gd name="connsiteX2-187" fmla="*/ 280 w 9995"/>
              <a:gd name="connsiteY2-188" fmla="*/ 5005 h 10000"/>
              <a:gd name="connsiteX3-189" fmla="*/ 0 w 9995"/>
              <a:gd name="connsiteY3-190" fmla="*/ 9962 h 10000"/>
              <a:gd name="connsiteX4-191" fmla="*/ 9972 w 9995"/>
              <a:gd name="connsiteY4-192" fmla="*/ 10000 h 10000"/>
              <a:gd name="connsiteX5-193" fmla="*/ 9995 w 9995"/>
              <a:gd name="connsiteY5-194" fmla="*/ 5745 h 10000"/>
              <a:gd name="connsiteX6-195" fmla="*/ 9977 w 9995"/>
              <a:gd name="connsiteY6-196" fmla="*/ 0 h 10000"/>
              <a:gd name="connsiteX0-197" fmla="*/ 9999 w 10000"/>
              <a:gd name="connsiteY0-198" fmla="*/ 0 h 10000"/>
              <a:gd name="connsiteX1-199" fmla="*/ 0 w 10000"/>
              <a:gd name="connsiteY1-200" fmla="*/ 0 h 10000"/>
              <a:gd name="connsiteX2-201" fmla="*/ 280 w 10000"/>
              <a:gd name="connsiteY2-202" fmla="*/ 5005 h 10000"/>
              <a:gd name="connsiteX3-203" fmla="*/ 0 w 10000"/>
              <a:gd name="connsiteY3-204" fmla="*/ 9962 h 10000"/>
              <a:gd name="connsiteX4-205" fmla="*/ 9977 w 10000"/>
              <a:gd name="connsiteY4-206" fmla="*/ 10000 h 10000"/>
              <a:gd name="connsiteX5-207" fmla="*/ 10000 w 10000"/>
              <a:gd name="connsiteY5-208" fmla="*/ 5745 h 10000"/>
              <a:gd name="connsiteX6-209" fmla="*/ 9999 w 10000"/>
              <a:gd name="connsiteY6-210" fmla="*/ 0 h 10000"/>
              <a:gd name="connsiteX0-211" fmla="*/ 9999 w 10004"/>
              <a:gd name="connsiteY0-212" fmla="*/ 0 h 10000"/>
              <a:gd name="connsiteX1-213" fmla="*/ 0 w 10004"/>
              <a:gd name="connsiteY1-214" fmla="*/ 0 h 10000"/>
              <a:gd name="connsiteX2-215" fmla="*/ 280 w 10004"/>
              <a:gd name="connsiteY2-216" fmla="*/ 5005 h 10000"/>
              <a:gd name="connsiteX3-217" fmla="*/ 0 w 10004"/>
              <a:gd name="connsiteY3-218" fmla="*/ 9962 h 10000"/>
              <a:gd name="connsiteX4-219" fmla="*/ 10000 w 10004"/>
              <a:gd name="connsiteY4-220" fmla="*/ 10000 h 10000"/>
              <a:gd name="connsiteX5-221" fmla="*/ 10000 w 10004"/>
              <a:gd name="connsiteY5-222" fmla="*/ 5745 h 10000"/>
              <a:gd name="connsiteX6-223" fmla="*/ 9999 w 10004"/>
              <a:gd name="connsiteY6-224" fmla="*/ 0 h 10000"/>
              <a:gd name="connsiteX0-225" fmla="*/ 9999 w 10000"/>
              <a:gd name="connsiteY0-226" fmla="*/ 0 h 10000"/>
              <a:gd name="connsiteX1-227" fmla="*/ 0 w 10000"/>
              <a:gd name="connsiteY1-228" fmla="*/ 0 h 10000"/>
              <a:gd name="connsiteX2-229" fmla="*/ 280 w 10000"/>
              <a:gd name="connsiteY2-230" fmla="*/ 5005 h 10000"/>
              <a:gd name="connsiteX3-231" fmla="*/ 0 w 10000"/>
              <a:gd name="connsiteY3-232" fmla="*/ 9962 h 10000"/>
              <a:gd name="connsiteX4-233" fmla="*/ 10000 w 10000"/>
              <a:gd name="connsiteY4-234" fmla="*/ 10000 h 10000"/>
              <a:gd name="connsiteX5-235" fmla="*/ 10000 w 10000"/>
              <a:gd name="connsiteY5-236" fmla="*/ 5745 h 10000"/>
              <a:gd name="connsiteX6-237" fmla="*/ 9999 w 10000"/>
              <a:gd name="connsiteY6-238" fmla="*/ 0 h 10000"/>
              <a:gd name="connsiteX0-239" fmla="*/ 14796 w 14796"/>
              <a:gd name="connsiteY0-240" fmla="*/ 0 h 10000"/>
              <a:gd name="connsiteX1-241" fmla="*/ 0 w 14796"/>
              <a:gd name="connsiteY1-242" fmla="*/ 0 h 10000"/>
              <a:gd name="connsiteX2-243" fmla="*/ 280 w 14796"/>
              <a:gd name="connsiteY2-244" fmla="*/ 5005 h 10000"/>
              <a:gd name="connsiteX3-245" fmla="*/ 0 w 14796"/>
              <a:gd name="connsiteY3-246" fmla="*/ 9962 h 10000"/>
              <a:gd name="connsiteX4-247" fmla="*/ 10000 w 14796"/>
              <a:gd name="connsiteY4-248" fmla="*/ 10000 h 10000"/>
              <a:gd name="connsiteX5-249" fmla="*/ 10000 w 14796"/>
              <a:gd name="connsiteY5-250" fmla="*/ 5745 h 10000"/>
              <a:gd name="connsiteX6-251" fmla="*/ 14796 w 14796"/>
              <a:gd name="connsiteY6-252" fmla="*/ 0 h 10000"/>
              <a:gd name="connsiteX0-253" fmla="*/ 14796 w 14796"/>
              <a:gd name="connsiteY0-254" fmla="*/ 0 h 9968"/>
              <a:gd name="connsiteX1-255" fmla="*/ 0 w 14796"/>
              <a:gd name="connsiteY1-256" fmla="*/ 0 h 9968"/>
              <a:gd name="connsiteX2-257" fmla="*/ 280 w 14796"/>
              <a:gd name="connsiteY2-258" fmla="*/ 5005 h 9968"/>
              <a:gd name="connsiteX3-259" fmla="*/ 0 w 14796"/>
              <a:gd name="connsiteY3-260" fmla="*/ 9962 h 9968"/>
              <a:gd name="connsiteX4-261" fmla="*/ 14788 w 14796"/>
              <a:gd name="connsiteY4-262" fmla="*/ 9968 h 9968"/>
              <a:gd name="connsiteX5-263" fmla="*/ 10000 w 14796"/>
              <a:gd name="connsiteY5-264" fmla="*/ 5745 h 9968"/>
              <a:gd name="connsiteX6-265" fmla="*/ 14796 w 14796"/>
              <a:gd name="connsiteY6-266" fmla="*/ 0 h 9968"/>
              <a:gd name="connsiteX0-267" fmla="*/ 10000 w 10000"/>
              <a:gd name="connsiteY0-268" fmla="*/ 0 h 10000"/>
              <a:gd name="connsiteX1-269" fmla="*/ 0 w 10000"/>
              <a:gd name="connsiteY1-270" fmla="*/ 0 h 10000"/>
              <a:gd name="connsiteX2-271" fmla="*/ 189 w 10000"/>
              <a:gd name="connsiteY2-272" fmla="*/ 5021 h 10000"/>
              <a:gd name="connsiteX3-273" fmla="*/ 0 w 10000"/>
              <a:gd name="connsiteY3-274" fmla="*/ 9994 h 10000"/>
              <a:gd name="connsiteX4-275" fmla="*/ 9995 w 10000"/>
              <a:gd name="connsiteY4-276" fmla="*/ 10000 h 10000"/>
              <a:gd name="connsiteX5-277" fmla="*/ 9998 w 10000"/>
              <a:gd name="connsiteY5-278" fmla="*/ 6152 h 10000"/>
              <a:gd name="connsiteX6-279" fmla="*/ 10000 w 10000"/>
              <a:gd name="connsiteY6-280" fmla="*/ 0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0000" h="10000">
                <a:moveTo>
                  <a:pt x="10000" y="0"/>
                </a:moveTo>
                <a:lnTo>
                  <a:pt x="0" y="0"/>
                </a:lnTo>
                <a:cubicBezTo>
                  <a:pt x="62" y="1674"/>
                  <a:pt x="124" y="3347"/>
                  <a:pt x="189" y="5021"/>
                </a:cubicBezTo>
                <a:cubicBezTo>
                  <a:pt x="124" y="6679"/>
                  <a:pt x="62" y="8336"/>
                  <a:pt x="0" y="9994"/>
                </a:cubicBezTo>
                <a:lnTo>
                  <a:pt x="9995" y="10000"/>
                </a:lnTo>
                <a:cubicBezTo>
                  <a:pt x="9993" y="8184"/>
                  <a:pt x="9998" y="8051"/>
                  <a:pt x="9998" y="6152"/>
                </a:cubicBezTo>
                <a:cubicBezTo>
                  <a:pt x="9996" y="3296"/>
                  <a:pt x="10001" y="2674"/>
                  <a:pt x="10000" y="0"/>
                </a:cubicBez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30" name="Freeform 11"/>
          <p:cNvSpPr/>
          <p:nvPr userDrawn="1"/>
        </p:nvSpPr>
        <p:spPr bwMode="auto">
          <a:xfrm>
            <a:off x="310766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10#思考题">
    <p:spTree>
      <p:nvGrpSpPr>
        <p:cNvPr id="1" name=""/>
        <p:cNvGrpSpPr/>
        <p:nvPr/>
      </p:nvGrpSpPr>
      <p:grpSpPr>
        <a:xfrm>
          <a:off x="0" y="0"/>
          <a:ext cx="0" cy="0"/>
          <a:chOff x="0" y="0"/>
          <a:chExt cx="0" cy="0"/>
        </a:xfrm>
      </p:grpSpPr>
      <p:sp>
        <p:nvSpPr>
          <p:cNvPr id="4" name="文本占位符 6"/>
          <p:cNvSpPr>
            <a:spLocks noGrp="1"/>
          </p:cNvSpPr>
          <p:nvPr>
            <p:ph type="body" sz="quarter" idx="10" hasCustomPrompt="1"/>
          </p:nvPr>
        </p:nvSpPr>
        <p:spPr>
          <a:xfrm>
            <a:off x="912285" y="1233487"/>
            <a:ext cx="10560049" cy="4680000"/>
          </a:xfrm>
        </p:spPr>
        <p:txBody>
          <a:bodyPr/>
          <a:lstStyle>
            <a:lvl1pPr marL="457200" marR="0" indent="-457200" algn="just" defTabSz="802005" rtl="0" eaLnBrk="1" fontAlgn="base" latinLnBrk="0" hangingPunct="1">
              <a:lnSpc>
                <a:spcPct val="140000"/>
              </a:lnSpc>
              <a:spcBef>
                <a:spcPct val="30000"/>
              </a:spcBef>
              <a:spcAft>
                <a:spcPct val="0"/>
              </a:spcAft>
              <a:buClr>
                <a:srgbClr val="808080"/>
              </a:buClr>
              <a:buSzPct val="100000"/>
              <a:buFont typeface="+mj-lt"/>
              <a:buAutoNum type="arabicPeriod"/>
              <a:defRPr sz="2000">
                <a:latin typeface="+mn-ea"/>
                <a:ea typeface="+mn-ea"/>
                <a:cs typeface="Arial" panose="020B0604020202020204" pitchFamily="34" charset="0"/>
              </a:defRPr>
            </a:lvl1pPr>
            <a:lvl2pPr marL="401320" indent="0" algn="just">
              <a:buSzPct val="100000"/>
              <a:buFont typeface="+mj-lt"/>
              <a:buNone/>
              <a:defRPr sz="1800"/>
            </a:lvl2pPr>
            <a:lvl3pPr>
              <a:defRPr/>
            </a:lvl3pPr>
            <a:lvl5pPr>
              <a:buNone/>
              <a:defRPr/>
            </a:lvl5pPr>
          </a:lstStyle>
          <a:p>
            <a:r>
              <a:rPr lang="zh-CN" altLang="en-US" dirty="0"/>
              <a:t>此版式用于思考题</a:t>
            </a:r>
            <a:r>
              <a:rPr lang="en-US" altLang="zh-CN" dirty="0"/>
              <a:t>-201501</a:t>
            </a:r>
            <a:r>
              <a:rPr lang="zh-CN" altLang="en-US" dirty="0"/>
              <a:t>具体格式（序号格式需以模板展示</a:t>
            </a:r>
            <a:r>
              <a:rPr lang="zh-CN" altLang="en-US" dirty="0" smtClean="0"/>
              <a:t>）</a:t>
            </a:r>
            <a:endParaRPr lang="en-US" altLang="zh-CN" dirty="0"/>
          </a:p>
        </p:txBody>
      </p:sp>
      <p:sp>
        <p:nvSpPr>
          <p:cNvPr id="5" name="TextBox 10"/>
          <p:cNvSpPr txBox="1"/>
          <p:nvPr userDrawn="1"/>
        </p:nvSpPr>
        <p:spPr bwMode="auto">
          <a:xfrm>
            <a:off x="1595500" y="408779"/>
            <a:ext cx="1665402" cy="639559"/>
          </a:xfrm>
          <a:prstGeom prst="rect">
            <a:avLst/>
          </a:prstGeom>
          <a:noFill/>
          <a:ln w="9525">
            <a:noFill/>
            <a:miter lim="800000"/>
          </a:ln>
        </p:spPr>
        <p:txBody>
          <a:bodyPr wrap="square" lIns="99980" tIns="49987" rIns="99980" bIns="49987" rtlCol="0">
            <a:spAutoFit/>
          </a:bodyPr>
          <a:lstStyle/>
          <a:p>
            <a:pPr defTabSz="1001395" eaLnBrk="0" hangingPunct="0"/>
            <a:r>
              <a:rPr lang="zh-CN" altLang="en-US" sz="3500" b="1" dirty="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rPr>
              <a:t>思考题</a:t>
            </a:r>
            <a:endParaRPr lang="zh-CN" altLang="en-US" sz="3500" b="1" dirty="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9"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10" name="组合 9"/>
          <p:cNvGrpSpPr/>
          <p:nvPr userDrawn="1"/>
        </p:nvGrpSpPr>
        <p:grpSpPr>
          <a:xfrm>
            <a:off x="479376" y="424270"/>
            <a:ext cx="495619" cy="592462"/>
            <a:chOff x="5554662" y="2422526"/>
            <a:chExt cx="690564" cy="825500"/>
          </a:xfrm>
          <a:solidFill>
            <a:schemeClr val="bg1"/>
          </a:solidFill>
        </p:grpSpPr>
        <p:sp>
          <p:nvSpPr>
            <p:cNvPr id="11" name="Freeform 30"/>
            <p:cNvSpPr/>
            <p:nvPr/>
          </p:nvSpPr>
          <p:spPr bwMode="auto">
            <a:xfrm>
              <a:off x="5554662" y="2487613"/>
              <a:ext cx="258763" cy="760413"/>
            </a:xfrm>
            <a:custGeom>
              <a:avLst/>
              <a:gdLst>
                <a:gd name="T0" fmla="*/ 233 w 245"/>
                <a:gd name="T1" fmla="*/ 722 h 722"/>
                <a:gd name="T2" fmla="*/ 245 w 245"/>
                <a:gd name="T3" fmla="*/ 710 h 722"/>
                <a:gd name="T4" fmla="*/ 245 w 245"/>
                <a:gd name="T5" fmla="*/ 614 h 722"/>
                <a:gd name="T6" fmla="*/ 187 w 245"/>
                <a:gd name="T7" fmla="*/ 559 h 722"/>
                <a:gd name="T8" fmla="*/ 93 w 245"/>
                <a:gd name="T9" fmla="*/ 499 h 722"/>
                <a:gd name="T10" fmla="*/ 93 w 245"/>
                <a:gd name="T11" fmla="*/ 401 h 722"/>
                <a:gd name="T12" fmla="*/ 82 w 245"/>
                <a:gd name="T13" fmla="*/ 398 h 722"/>
                <a:gd name="T14" fmla="*/ 38 w 245"/>
                <a:gd name="T15" fmla="*/ 381 h 722"/>
                <a:gd name="T16" fmla="*/ 102 w 245"/>
                <a:gd name="T17" fmla="*/ 255 h 722"/>
                <a:gd name="T18" fmla="*/ 106 w 245"/>
                <a:gd name="T19" fmla="*/ 250 h 722"/>
                <a:gd name="T20" fmla="*/ 105 w 245"/>
                <a:gd name="T21" fmla="*/ 244 h 722"/>
                <a:gd name="T22" fmla="*/ 218 w 245"/>
                <a:gd name="T23" fmla="*/ 31 h 722"/>
                <a:gd name="T24" fmla="*/ 225 w 245"/>
                <a:gd name="T25" fmla="*/ 15 h 722"/>
                <a:gd name="T26" fmla="*/ 222 w 245"/>
                <a:gd name="T27" fmla="*/ 9 h 722"/>
                <a:gd name="T28" fmla="*/ 207 w 245"/>
                <a:gd name="T29" fmla="*/ 3 h 722"/>
                <a:gd name="T30" fmla="*/ 86 w 245"/>
                <a:gd name="T31" fmla="*/ 148 h 722"/>
                <a:gd name="T32" fmla="*/ 75 w 245"/>
                <a:gd name="T33" fmla="*/ 240 h 722"/>
                <a:gd name="T34" fmla="*/ 8 w 245"/>
                <a:gd name="T35" fmla="*/ 390 h 722"/>
                <a:gd name="T36" fmla="*/ 8 w 245"/>
                <a:gd name="T37" fmla="*/ 391 h 722"/>
                <a:gd name="T38" fmla="*/ 8 w 245"/>
                <a:gd name="T39" fmla="*/ 393 h 722"/>
                <a:gd name="T40" fmla="*/ 63 w 245"/>
                <a:gd name="T41" fmla="*/ 424 h 722"/>
                <a:gd name="T42" fmla="*/ 63 w 245"/>
                <a:gd name="T43" fmla="*/ 500 h 722"/>
                <a:gd name="T44" fmla="*/ 179 w 245"/>
                <a:gd name="T45" fmla="*/ 588 h 722"/>
                <a:gd name="T46" fmla="*/ 215 w 245"/>
                <a:gd name="T47" fmla="*/ 612 h 722"/>
                <a:gd name="T48" fmla="*/ 215 w 245"/>
                <a:gd name="T49" fmla="*/ 614 h 722"/>
                <a:gd name="T50" fmla="*/ 215 w 245"/>
                <a:gd name="T51" fmla="*/ 710 h 722"/>
                <a:gd name="T52" fmla="*/ 227 w 245"/>
                <a:gd name="T53" fmla="*/ 722 h 722"/>
                <a:gd name="T54" fmla="*/ 233 w 245"/>
                <a:gd name="T55" fmla="*/ 722 h 7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5" h="722">
                  <a:moveTo>
                    <a:pt x="233" y="722"/>
                  </a:moveTo>
                  <a:cubicBezTo>
                    <a:pt x="240" y="722"/>
                    <a:pt x="245" y="717"/>
                    <a:pt x="245" y="710"/>
                  </a:cubicBezTo>
                  <a:cubicBezTo>
                    <a:pt x="245" y="614"/>
                    <a:pt x="245" y="614"/>
                    <a:pt x="245" y="614"/>
                  </a:cubicBezTo>
                  <a:cubicBezTo>
                    <a:pt x="245" y="605"/>
                    <a:pt x="242" y="574"/>
                    <a:pt x="187" y="559"/>
                  </a:cubicBezTo>
                  <a:cubicBezTo>
                    <a:pt x="128" y="543"/>
                    <a:pt x="94" y="522"/>
                    <a:pt x="93" y="499"/>
                  </a:cubicBezTo>
                  <a:cubicBezTo>
                    <a:pt x="93" y="401"/>
                    <a:pt x="93" y="401"/>
                    <a:pt x="93" y="401"/>
                  </a:cubicBezTo>
                  <a:cubicBezTo>
                    <a:pt x="82" y="398"/>
                    <a:pt x="82" y="398"/>
                    <a:pt x="82" y="398"/>
                  </a:cubicBezTo>
                  <a:cubicBezTo>
                    <a:pt x="64" y="393"/>
                    <a:pt x="45" y="385"/>
                    <a:pt x="38" y="381"/>
                  </a:cubicBezTo>
                  <a:cubicBezTo>
                    <a:pt x="38" y="369"/>
                    <a:pt x="44" y="325"/>
                    <a:pt x="102" y="255"/>
                  </a:cubicBezTo>
                  <a:cubicBezTo>
                    <a:pt x="106" y="250"/>
                    <a:pt x="106" y="250"/>
                    <a:pt x="106" y="250"/>
                  </a:cubicBezTo>
                  <a:cubicBezTo>
                    <a:pt x="105" y="244"/>
                    <a:pt x="105" y="244"/>
                    <a:pt x="105" y="244"/>
                  </a:cubicBezTo>
                  <a:cubicBezTo>
                    <a:pt x="105" y="237"/>
                    <a:pt x="92" y="92"/>
                    <a:pt x="218" y="31"/>
                  </a:cubicBezTo>
                  <a:cubicBezTo>
                    <a:pt x="224" y="28"/>
                    <a:pt x="227" y="21"/>
                    <a:pt x="225" y="15"/>
                  </a:cubicBezTo>
                  <a:cubicBezTo>
                    <a:pt x="222" y="9"/>
                    <a:pt x="222" y="9"/>
                    <a:pt x="222" y="9"/>
                  </a:cubicBezTo>
                  <a:cubicBezTo>
                    <a:pt x="220" y="3"/>
                    <a:pt x="213" y="0"/>
                    <a:pt x="207" y="3"/>
                  </a:cubicBezTo>
                  <a:cubicBezTo>
                    <a:pt x="147" y="31"/>
                    <a:pt x="105" y="81"/>
                    <a:pt x="86" y="148"/>
                  </a:cubicBezTo>
                  <a:cubicBezTo>
                    <a:pt x="74" y="189"/>
                    <a:pt x="74" y="226"/>
                    <a:pt x="75" y="240"/>
                  </a:cubicBezTo>
                  <a:cubicBezTo>
                    <a:pt x="0" y="333"/>
                    <a:pt x="7" y="385"/>
                    <a:pt x="8" y="390"/>
                  </a:cubicBezTo>
                  <a:cubicBezTo>
                    <a:pt x="8" y="391"/>
                    <a:pt x="8" y="391"/>
                    <a:pt x="8" y="391"/>
                  </a:cubicBezTo>
                  <a:cubicBezTo>
                    <a:pt x="8" y="393"/>
                    <a:pt x="8" y="393"/>
                    <a:pt x="8" y="393"/>
                  </a:cubicBezTo>
                  <a:cubicBezTo>
                    <a:pt x="10" y="397"/>
                    <a:pt x="14" y="409"/>
                    <a:pt x="63" y="424"/>
                  </a:cubicBezTo>
                  <a:cubicBezTo>
                    <a:pt x="63" y="500"/>
                    <a:pt x="63" y="500"/>
                    <a:pt x="63" y="500"/>
                  </a:cubicBezTo>
                  <a:cubicBezTo>
                    <a:pt x="65" y="539"/>
                    <a:pt x="104" y="569"/>
                    <a:pt x="179" y="588"/>
                  </a:cubicBezTo>
                  <a:cubicBezTo>
                    <a:pt x="213" y="597"/>
                    <a:pt x="215" y="611"/>
                    <a:pt x="215" y="612"/>
                  </a:cubicBezTo>
                  <a:cubicBezTo>
                    <a:pt x="215" y="614"/>
                    <a:pt x="215" y="614"/>
                    <a:pt x="215" y="614"/>
                  </a:cubicBezTo>
                  <a:cubicBezTo>
                    <a:pt x="215" y="710"/>
                    <a:pt x="215" y="710"/>
                    <a:pt x="215" y="710"/>
                  </a:cubicBezTo>
                  <a:cubicBezTo>
                    <a:pt x="215" y="717"/>
                    <a:pt x="220" y="722"/>
                    <a:pt x="227" y="722"/>
                  </a:cubicBezTo>
                  <a:lnTo>
                    <a:pt x="233" y="72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2" name="Freeform 31"/>
            <p:cNvSpPr/>
            <p:nvPr/>
          </p:nvSpPr>
          <p:spPr bwMode="auto">
            <a:xfrm>
              <a:off x="6029325" y="2752726"/>
              <a:ext cx="169863" cy="495300"/>
            </a:xfrm>
            <a:custGeom>
              <a:avLst/>
              <a:gdLst>
                <a:gd name="T0" fmla="*/ 21 w 162"/>
                <a:gd name="T1" fmla="*/ 470 h 470"/>
                <a:gd name="T2" fmla="*/ 33 w 162"/>
                <a:gd name="T3" fmla="*/ 458 h 470"/>
                <a:gd name="T4" fmla="*/ 33 w 162"/>
                <a:gd name="T5" fmla="*/ 361 h 470"/>
                <a:gd name="T6" fmla="*/ 108 w 162"/>
                <a:gd name="T7" fmla="*/ 168 h 470"/>
                <a:gd name="T8" fmla="*/ 162 w 162"/>
                <a:gd name="T9" fmla="*/ 13 h 470"/>
                <a:gd name="T10" fmla="*/ 151 w 162"/>
                <a:gd name="T11" fmla="*/ 1 h 470"/>
                <a:gd name="T12" fmla="*/ 144 w 162"/>
                <a:gd name="T13" fmla="*/ 0 h 470"/>
                <a:gd name="T14" fmla="*/ 131 w 162"/>
                <a:gd name="T15" fmla="*/ 12 h 470"/>
                <a:gd name="T16" fmla="*/ 84 w 162"/>
                <a:gd name="T17" fmla="*/ 149 h 470"/>
                <a:gd name="T18" fmla="*/ 3 w 162"/>
                <a:gd name="T19" fmla="*/ 362 h 470"/>
                <a:gd name="T20" fmla="*/ 3 w 162"/>
                <a:gd name="T21" fmla="*/ 458 h 470"/>
                <a:gd name="T22" fmla="*/ 15 w 162"/>
                <a:gd name="T23" fmla="*/ 470 h 470"/>
                <a:gd name="T24" fmla="*/ 21 w 162"/>
                <a:gd name="T25" fmla="*/ 470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2" h="470">
                  <a:moveTo>
                    <a:pt x="21" y="470"/>
                  </a:moveTo>
                  <a:cubicBezTo>
                    <a:pt x="28" y="470"/>
                    <a:pt x="33" y="465"/>
                    <a:pt x="33" y="458"/>
                  </a:cubicBezTo>
                  <a:cubicBezTo>
                    <a:pt x="33" y="361"/>
                    <a:pt x="33" y="361"/>
                    <a:pt x="33" y="361"/>
                  </a:cubicBezTo>
                  <a:cubicBezTo>
                    <a:pt x="33" y="360"/>
                    <a:pt x="29" y="262"/>
                    <a:pt x="108" y="168"/>
                  </a:cubicBezTo>
                  <a:cubicBezTo>
                    <a:pt x="137" y="133"/>
                    <a:pt x="157" y="75"/>
                    <a:pt x="162" y="13"/>
                  </a:cubicBezTo>
                  <a:cubicBezTo>
                    <a:pt x="162" y="7"/>
                    <a:pt x="157" y="1"/>
                    <a:pt x="151" y="1"/>
                  </a:cubicBezTo>
                  <a:cubicBezTo>
                    <a:pt x="144" y="0"/>
                    <a:pt x="144" y="0"/>
                    <a:pt x="144" y="0"/>
                  </a:cubicBezTo>
                  <a:cubicBezTo>
                    <a:pt x="138" y="0"/>
                    <a:pt x="132" y="5"/>
                    <a:pt x="131" y="12"/>
                  </a:cubicBezTo>
                  <a:cubicBezTo>
                    <a:pt x="127" y="67"/>
                    <a:pt x="110" y="119"/>
                    <a:pt x="84" y="149"/>
                  </a:cubicBezTo>
                  <a:cubicBezTo>
                    <a:pt x="0" y="249"/>
                    <a:pt x="3" y="353"/>
                    <a:pt x="3" y="362"/>
                  </a:cubicBezTo>
                  <a:cubicBezTo>
                    <a:pt x="3" y="458"/>
                    <a:pt x="3" y="458"/>
                    <a:pt x="3" y="458"/>
                  </a:cubicBezTo>
                  <a:cubicBezTo>
                    <a:pt x="3" y="465"/>
                    <a:pt x="8" y="470"/>
                    <a:pt x="15" y="470"/>
                  </a:cubicBezTo>
                  <a:lnTo>
                    <a:pt x="21" y="47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3" name="Freeform 32"/>
            <p:cNvSpPr/>
            <p:nvPr/>
          </p:nvSpPr>
          <p:spPr bwMode="auto">
            <a:xfrm>
              <a:off x="5851525" y="2489201"/>
              <a:ext cx="325437" cy="406401"/>
            </a:xfrm>
            <a:custGeom>
              <a:avLst/>
              <a:gdLst>
                <a:gd name="T0" fmla="*/ 155 w 309"/>
                <a:gd name="T1" fmla="*/ 386 h 386"/>
                <a:gd name="T2" fmla="*/ 189 w 309"/>
                <a:gd name="T3" fmla="*/ 363 h 386"/>
                <a:gd name="T4" fmla="*/ 208 w 309"/>
                <a:gd name="T5" fmla="*/ 363 h 386"/>
                <a:gd name="T6" fmla="*/ 232 w 309"/>
                <a:gd name="T7" fmla="*/ 353 h 386"/>
                <a:gd name="T8" fmla="*/ 242 w 309"/>
                <a:gd name="T9" fmla="*/ 329 h 386"/>
                <a:gd name="T10" fmla="*/ 242 w 309"/>
                <a:gd name="T11" fmla="*/ 308 h 386"/>
                <a:gd name="T12" fmla="*/ 212 w 309"/>
                <a:gd name="T13" fmla="*/ 308 h 386"/>
                <a:gd name="T14" fmla="*/ 212 w 309"/>
                <a:gd name="T15" fmla="*/ 329 h 386"/>
                <a:gd name="T16" fmla="*/ 210 w 309"/>
                <a:gd name="T17" fmla="*/ 332 h 386"/>
                <a:gd name="T18" fmla="*/ 208 w 309"/>
                <a:gd name="T19" fmla="*/ 333 h 386"/>
                <a:gd name="T20" fmla="*/ 162 w 309"/>
                <a:gd name="T21" fmla="*/ 333 h 386"/>
                <a:gd name="T22" fmla="*/ 162 w 309"/>
                <a:gd name="T23" fmla="*/ 348 h 386"/>
                <a:gd name="T24" fmla="*/ 155 w 309"/>
                <a:gd name="T25" fmla="*/ 356 h 386"/>
                <a:gd name="T26" fmla="*/ 147 w 309"/>
                <a:gd name="T27" fmla="*/ 348 h 386"/>
                <a:gd name="T28" fmla="*/ 147 w 309"/>
                <a:gd name="T29" fmla="*/ 333 h 386"/>
                <a:gd name="T30" fmla="*/ 101 w 309"/>
                <a:gd name="T31" fmla="*/ 333 h 386"/>
                <a:gd name="T32" fmla="*/ 98 w 309"/>
                <a:gd name="T33" fmla="*/ 329 h 386"/>
                <a:gd name="T34" fmla="*/ 98 w 309"/>
                <a:gd name="T35" fmla="*/ 266 h 386"/>
                <a:gd name="T36" fmla="*/ 90 w 309"/>
                <a:gd name="T37" fmla="*/ 262 h 386"/>
                <a:gd name="T38" fmla="*/ 30 w 309"/>
                <a:gd name="T39" fmla="*/ 155 h 386"/>
                <a:gd name="T40" fmla="*/ 155 w 309"/>
                <a:gd name="T41" fmla="*/ 31 h 386"/>
                <a:gd name="T42" fmla="*/ 279 w 309"/>
                <a:gd name="T43" fmla="*/ 155 h 386"/>
                <a:gd name="T44" fmla="*/ 222 w 309"/>
                <a:gd name="T45" fmla="*/ 260 h 386"/>
                <a:gd name="T46" fmla="*/ 174 w 309"/>
                <a:gd name="T47" fmla="*/ 259 h 386"/>
                <a:gd name="T48" fmla="*/ 170 w 309"/>
                <a:gd name="T49" fmla="*/ 255 h 386"/>
                <a:gd name="T50" fmla="*/ 170 w 309"/>
                <a:gd name="T51" fmla="*/ 188 h 386"/>
                <a:gd name="T52" fmla="*/ 139 w 309"/>
                <a:gd name="T53" fmla="*/ 188 h 386"/>
                <a:gd name="T54" fmla="*/ 139 w 309"/>
                <a:gd name="T55" fmla="*/ 255 h 386"/>
                <a:gd name="T56" fmla="*/ 174 w 309"/>
                <a:gd name="T57" fmla="*/ 290 h 386"/>
                <a:gd name="T58" fmla="*/ 231 w 309"/>
                <a:gd name="T59" fmla="*/ 290 h 386"/>
                <a:gd name="T60" fmla="*/ 235 w 309"/>
                <a:gd name="T61" fmla="*/ 288 h 386"/>
                <a:gd name="T62" fmla="*/ 309 w 309"/>
                <a:gd name="T63" fmla="*/ 155 h 386"/>
                <a:gd name="T64" fmla="*/ 155 w 309"/>
                <a:gd name="T65" fmla="*/ 0 h 386"/>
                <a:gd name="T66" fmla="*/ 0 w 309"/>
                <a:gd name="T67" fmla="*/ 155 h 386"/>
                <a:gd name="T68" fmla="*/ 67 w 309"/>
                <a:gd name="T69" fmla="*/ 283 h 386"/>
                <a:gd name="T70" fmla="*/ 67 w 309"/>
                <a:gd name="T71" fmla="*/ 329 h 386"/>
                <a:gd name="T72" fmla="*/ 101 w 309"/>
                <a:gd name="T73" fmla="*/ 363 h 386"/>
                <a:gd name="T74" fmla="*/ 120 w 309"/>
                <a:gd name="T75" fmla="*/ 363 h 386"/>
                <a:gd name="T76" fmla="*/ 155 w 309"/>
                <a:gd name="T77" fmla="*/ 386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09" h="386">
                  <a:moveTo>
                    <a:pt x="155" y="386"/>
                  </a:moveTo>
                  <a:cubicBezTo>
                    <a:pt x="170" y="386"/>
                    <a:pt x="184" y="377"/>
                    <a:pt x="189" y="363"/>
                  </a:cubicBezTo>
                  <a:cubicBezTo>
                    <a:pt x="208" y="363"/>
                    <a:pt x="208" y="363"/>
                    <a:pt x="208" y="363"/>
                  </a:cubicBezTo>
                  <a:cubicBezTo>
                    <a:pt x="217" y="363"/>
                    <a:pt x="226" y="360"/>
                    <a:pt x="232" y="353"/>
                  </a:cubicBezTo>
                  <a:cubicBezTo>
                    <a:pt x="238" y="347"/>
                    <a:pt x="242" y="338"/>
                    <a:pt x="242" y="329"/>
                  </a:cubicBezTo>
                  <a:cubicBezTo>
                    <a:pt x="242" y="308"/>
                    <a:pt x="242" y="308"/>
                    <a:pt x="242" y="308"/>
                  </a:cubicBezTo>
                  <a:cubicBezTo>
                    <a:pt x="212" y="308"/>
                    <a:pt x="212" y="308"/>
                    <a:pt x="212" y="308"/>
                  </a:cubicBezTo>
                  <a:cubicBezTo>
                    <a:pt x="212" y="329"/>
                    <a:pt x="212" y="329"/>
                    <a:pt x="212" y="329"/>
                  </a:cubicBezTo>
                  <a:cubicBezTo>
                    <a:pt x="212" y="330"/>
                    <a:pt x="211" y="331"/>
                    <a:pt x="210" y="332"/>
                  </a:cubicBezTo>
                  <a:cubicBezTo>
                    <a:pt x="210" y="332"/>
                    <a:pt x="209" y="333"/>
                    <a:pt x="208" y="333"/>
                  </a:cubicBezTo>
                  <a:cubicBezTo>
                    <a:pt x="162" y="333"/>
                    <a:pt x="162" y="333"/>
                    <a:pt x="162" y="333"/>
                  </a:cubicBezTo>
                  <a:cubicBezTo>
                    <a:pt x="162" y="348"/>
                    <a:pt x="162" y="348"/>
                    <a:pt x="162" y="348"/>
                  </a:cubicBezTo>
                  <a:cubicBezTo>
                    <a:pt x="162" y="352"/>
                    <a:pt x="159" y="356"/>
                    <a:pt x="155" y="356"/>
                  </a:cubicBezTo>
                  <a:cubicBezTo>
                    <a:pt x="150" y="356"/>
                    <a:pt x="147" y="352"/>
                    <a:pt x="147" y="348"/>
                  </a:cubicBezTo>
                  <a:cubicBezTo>
                    <a:pt x="147" y="333"/>
                    <a:pt x="147" y="333"/>
                    <a:pt x="147" y="333"/>
                  </a:cubicBezTo>
                  <a:cubicBezTo>
                    <a:pt x="101" y="333"/>
                    <a:pt x="101" y="333"/>
                    <a:pt x="101" y="333"/>
                  </a:cubicBezTo>
                  <a:cubicBezTo>
                    <a:pt x="99" y="333"/>
                    <a:pt x="98" y="331"/>
                    <a:pt x="98" y="329"/>
                  </a:cubicBezTo>
                  <a:cubicBezTo>
                    <a:pt x="98" y="266"/>
                    <a:pt x="98" y="266"/>
                    <a:pt x="98" y="266"/>
                  </a:cubicBezTo>
                  <a:cubicBezTo>
                    <a:pt x="90" y="262"/>
                    <a:pt x="90" y="262"/>
                    <a:pt x="90" y="262"/>
                  </a:cubicBezTo>
                  <a:cubicBezTo>
                    <a:pt x="53" y="239"/>
                    <a:pt x="30" y="199"/>
                    <a:pt x="30" y="155"/>
                  </a:cubicBezTo>
                  <a:cubicBezTo>
                    <a:pt x="30" y="87"/>
                    <a:pt x="86" y="31"/>
                    <a:pt x="155" y="31"/>
                  </a:cubicBezTo>
                  <a:cubicBezTo>
                    <a:pt x="223" y="31"/>
                    <a:pt x="279" y="87"/>
                    <a:pt x="279" y="155"/>
                  </a:cubicBezTo>
                  <a:cubicBezTo>
                    <a:pt x="279" y="198"/>
                    <a:pt x="258" y="236"/>
                    <a:pt x="222" y="260"/>
                  </a:cubicBezTo>
                  <a:cubicBezTo>
                    <a:pt x="174" y="259"/>
                    <a:pt x="174" y="259"/>
                    <a:pt x="174" y="259"/>
                  </a:cubicBezTo>
                  <a:cubicBezTo>
                    <a:pt x="172" y="259"/>
                    <a:pt x="170" y="258"/>
                    <a:pt x="170" y="255"/>
                  </a:cubicBezTo>
                  <a:cubicBezTo>
                    <a:pt x="170" y="188"/>
                    <a:pt x="170" y="188"/>
                    <a:pt x="170" y="188"/>
                  </a:cubicBezTo>
                  <a:cubicBezTo>
                    <a:pt x="139" y="188"/>
                    <a:pt x="139" y="188"/>
                    <a:pt x="139" y="188"/>
                  </a:cubicBezTo>
                  <a:cubicBezTo>
                    <a:pt x="139" y="255"/>
                    <a:pt x="139" y="255"/>
                    <a:pt x="139" y="255"/>
                  </a:cubicBezTo>
                  <a:cubicBezTo>
                    <a:pt x="139" y="274"/>
                    <a:pt x="155" y="290"/>
                    <a:pt x="174" y="290"/>
                  </a:cubicBezTo>
                  <a:cubicBezTo>
                    <a:pt x="231" y="290"/>
                    <a:pt x="231" y="290"/>
                    <a:pt x="231" y="290"/>
                  </a:cubicBezTo>
                  <a:cubicBezTo>
                    <a:pt x="235" y="288"/>
                    <a:pt x="235" y="288"/>
                    <a:pt x="235" y="288"/>
                  </a:cubicBezTo>
                  <a:cubicBezTo>
                    <a:pt x="281" y="259"/>
                    <a:pt x="309" y="210"/>
                    <a:pt x="309" y="155"/>
                  </a:cubicBezTo>
                  <a:cubicBezTo>
                    <a:pt x="309" y="70"/>
                    <a:pt x="240" y="0"/>
                    <a:pt x="155" y="0"/>
                  </a:cubicBezTo>
                  <a:cubicBezTo>
                    <a:pt x="69" y="0"/>
                    <a:pt x="0" y="70"/>
                    <a:pt x="0" y="155"/>
                  </a:cubicBezTo>
                  <a:cubicBezTo>
                    <a:pt x="0" y="207"/>
                    <a:pt x="25" y="254"/>
                    <a:pt x="67" y="283"/>
                  </a:cubicBezTo>
                  <a:cubicBezTo>
                    <a:pt x="67" y="329"/>
                    <a:pt x="67" y="329"/>
                    <a:pt x="67" y="329"/>
                  </a:cubicBezTo>
                  <a:cubicBezTo>
                    <a:pt x="67" y="348"/>
                    <a:pt x="83" y="363"/>
                    <a:pt x="101" y="363"/>
                  </a:cubicBezTo>
                  <a:cubicBezTo>
                    <a:pt x="120" y="363"/>
                    <a:pt x="120" y="363"/>
                    <a:pt x="120" y="363"/>
                  </a:cubicBezTo>
                  <a:cubicBezTo>
                    <a:pt x="126" y="377"/>
                    <a:pt x="139" y="386"/>
                    <a:pt x="155" y="38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4" name="Freeform 33"/>
            <p:cNvSpPr>
              <a:spLocks noEditPoints="1"/>
            </p:cNvSpPr>
            <p:nvPr/>
          </p:nvSpPr>
          <p:spPr bwMode="auto">
            <a:xfrm>
              <a:off x="5956300" y="2597151"/>
              <a:ext cx="114300" cy="114300"/>
            </a:xfrm>
            <a:custGeom>
              <a:avLst/>
              <a:gdLst>
                <a:gd name="T0" fmla="*/ 55 w 109"/>
                <a:gd name="T1" fmla="*/ 108 h 108"/>
                <a:gd name="T2" fmla="*/ 109 w 109"/>
                <a:gd name="T3" fmla="*/ 54 h 108"/>
                <a:gd name="T4" fmla="*/ 55 w 109"/>
                <a:gd name="T5" fmla="*/ 0 h 108"/>
                <a:gd name="T6" fmla="*/ 0 w 109"/>
                <a:gd name="T7" fmla="*/ 54 h 108"/>
                <a:gd name="T8" fmla="*/ 55 w 109"/>
                <a:gd name="T9" fmla="*/ 108 h 108"/>
                <a:gd name="T10" fmla="*/ 55 w 109"/>
                <a:gd name="T11" fmla="*/ 30 h 108"/>
                <a:gd name="T12" fmla="*/ 78 w 109"/>
                <a:gd name="T13" fmla="*/ 54 h 108"/>
                <a:gd name="T14" fmla="*/ 55 w 109"/>
                <a:gd name="T15" fmla="*/ 78 h 108"/>
                <a:gd name="T16" fmla="*/ 31 w 109"/>
                <a:gd name="T17" fmla="*/ 54 h 108"/>
                <a:gd name="T18" fmla="*/ 55 w 109"/>
                <a:gd name="T19" fmla="*/ 3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9" h="108">
                  <a:moveTo>
                    <a:pt x="55" y="108"/>
                  </a:moveTo>
                  <a:cubicBezTo>
                    <a:pt x="84" y="108"/>
                    <a:pt x="109" y="84"/>
                    <a:pt x="109" y="54"/>
                  </a:cubicBezTo>
                  <a:cubicBezTo>
                    <a:pt x="109" y="24"/>
                    <a:pt x="84" y="0"/>
                    <a:pt x="55" y="0"/>
                  </a:cubicBezTo>
                  <a:cubicBezTo>
                    <a:pt x="25" y="0"/>
                    <a:pt x="0" y="24"/>
                    <a:pt x="0" y="54"/>
                  </a:cubicBezTo>
                  <a:cubicBezTo>
                    <a:pt x="0" y="84"/>
                    <a:pt x="25" y="108"/>
                    <a:pt x="55" y="108"/>
                  </a:cubicBezTo>
                  <a:close/>
                  <a:moveTo>
                    <a:pt x="55" y="30"/>
                  </a:moveTo>
                  <a:cubicBezTo>
                    <a:pt x="68" y="30"/>
                    <a:pt x="78" y="41"/>
                    <a:pt x="78" y="54"/>
                  </a:cubicBezTo>
                  <a:cubicBezTo>
                    <a:pt x="78" y="67"/>
                    <a:pt x="68" y="78"/>
                    <a:pt x="55" y="78"/>
                  </a:cubicBezTo>
                  <a:cubicBezTo>
                    <a:pt x="41" y="78"/>
                    <a:pt x="31" y="67"/>
                    <a:pt x="31" y="54"/>
                  </a:cubicBezTo>
                  <a:cubicBezTo>
                    <a:pt x="31" y="41"/>
                    <a:pt x="41" y="30"/>
                    <a:pt x="55"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5" name="Rectangle 34"/>
            <p:cNvSpPr>
              <a:spLocks noChangeArrowheads="1"/>
            </p:cNvSpPr>
            <p:nvPr/>
          </p:nvSpPr>
          <p:spPr bwMode="auto">
            <a:xfrm>
              <a:off x="5997575" y="2422526"/>
              <a:ext cx="33338"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6" name="Freeform 35"/>
            <p:cNvSpPr/>
            <p:nvPr/>
          </p:nvSpPr>
          <p:spPr bwMode="auto">
            <a:xfrm>
              <a:off x="6132513" y="2479676"/>
              <a:ext cx="57150" cy="55563"/>
            </a:xfrm>
            <a:custGeom>
              <a:avLst/>
              <a:gdLst>
                <a:gd name="T0" fmla="*/ 14 w 36"/>
                <a:gd name="T1" fmla="*/ 35 h 35"/>
                <a:gd name="T2" fmla="*/ 36 w 36"/>
                <a:gd name="T3" fmla="*/ 14 h 35"/>
                <a:gd name="T4" fmla="*/ 21 w 36"/>
                <a:gd name="T5" fmla="*/ 0 h 35"/>
                <a:gd name="T6" fmla="*/ 0 w 36"/>
                <a:gd name="T7" fmla="*/ 21 h 35"/>
                <a:gd name="T8" fmla="*/ 14 w 36"/>
                <a:gd name="T9" fmla="*/ 35 h 35"/>
              </a:gdLst>
              <a:ahLst/>
              <a:cxnLst>
                <a:cxn ang="0">
                  <a:pos x="T0" y="T1"/>
                </a:cxn>
                <a:cxn ang="0">
                  <a:pos x="T2" y="T3"/>
                </a:cxn>
                <a:cxn ang="0">
                  <a:pos x="T4" y="T5"/>
                </a:cxn>
                <a:cxn ang="0">
                  <a:pos x="T6" y="T7"/>
                </a:cxn>
                <a:cxn ang="0">
                  <a:pos x="T8" y="T9"/>
                </a:cxn>
              </a:cxnLst>
              <a:rect l="0" t="0" r="r" b="b"/>
              <a:pathLst>
                <a:path w="36" h="35">
                  <a:moveTo>
                    <a:pt x="14" y="35"/>
                  </a:moveTo>
                  <a:lnTo>
                    <a:pt x="36" y="14"/>
                  </a:lnTo>
                  <a:lnTo>
                    <a:pt x="21" y="0"/>
                  </a:lnTo>
                  <a:lnTo>
                    <a:pt x="0" y="21"/>
                  </a:lnTo>
                  <a:lnTo>
                    <a:pt x="14"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7" name="Rectangle 36"/>
            <p:cNvSpPr>
              <a:spLocks noChangeArrowheads="1"/>
            </p:cNvSpPr>
            <p:nvPr/>
          </p:nvSpPr>
          <p:spPr bwMode="auto">
            <a:xfrm>
              <a:off x="6196013" y="2638426"/>
              <a:ext cx="49213" cy="317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8" name="Rectangle 37"/>
            <p:cNvSpPr>
              <a:spLocks noChangeArrowheads="1"/>
            </p:cNvSpPr>
            <p:nvPr/>
          </p:nvSpPr>
          <p:spPr bwMode="auto">
            <a:xfrm>
              <a:off x="5783263" y="2638426"/>
              <a:ext cx="47625" cy="317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9" name="Freeform 38"/>
            <p:cNvSpPr/>
            <p:nvPr/>
          </p:nvSpPr>
          <p:spPr bwMode="auto">
            <a:xfrm>
              <a:off x="5840413" y="2479676"/>
              <a:ext cx="55563" cy="55563"/>
            </a:xfrm>
            <a:custGeom>
              <a:avLst/>
              <a:gdLst>
                <a:gd name="T0" fmla="*/ 21 w 35"/>
                <a:gd name="T1" fmla="*/ 35 h 35"/>
                <a:gd name="T2" fmla="*/ 35 w 35"/>
                <a:gd name="T3" fmla="*/ 21 h 35"/>
                <a:gd name="T4" fmla="*/ 14 w 35"/>
                <a:gd name="T5" fmla="*/ 0 h 35"/>
                <a:gd name="T6" fmla="*/ 0 w 35"/>
                <a:gd name="T7" fmla="*/ 14 h 35"/>
                <a:gd name="T8" fmla="*/ 21 w 35"/>
                <a:gd name="T9" fmla="*/ 35 h 35"/>
              </a:gdLst>
              <a:ahLst/>
              <a:cxnLst>
                <a:cxn ang="0">
                  <a:pos x="T0" y="T1"/>
                </a:cxn>
                <a:cxn ang="0">
                  <a:pos x="T2" y="T3"/>
                </a:cxn>
                <a:cxn ang="0">
                  <a:pos x="T4" y="T5"/>
                </a:cxn>
                <a:cxn ang="0">
                  <a:pos x="T6" y="T7"/>
                </a:cxn>
                <a:cxn ang="0">
                  <a:pos x="T8" y="T9"/>
                </a:cxn>
              </a:cxnLst>
              <a:rect l="0" t="0" r="r" b="b"/>
              <a:pathLst>
                <a:path w="35" h="35">
                  <a:moveTo>
                    <a:pt x="21" y="35"/>
                  </a:moveTo>
                  <a:lnTo>
                    <a:pt x="35" y="21"/>
                  </a:lnTo>
                  <a:lnTo>
                    <a:pt x="14" y="0"/>
                  </a:lnTo>
                  <a:lnTo>
                    <a:pt x="0" y="14"/>
                  </a:lnTo>
                  <a:lnTo>
                    <a:pt x="21"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0" name="Freeform 39"/>
            <p:cNvSpPr/>
            <p:nvPr/>
          </p:nvSpPr>
          <p:spPr bwMode="auto">
            <a:xfrm>
              <a:off x="5913438" y="2433638"/>
              <a:ext cx="47625" cy="55563"/>
            </a:xfrm>
            <a:custGeom>
              <a:avLst/>
              <a:gdLst>
                <a:gd name="T0" fmla="*/ 11 w 30"/>
                <a:gd name="T1" fmla="*/ 35 h 35"/>
                <a:gd name="T2" fmla="*/ 30 w 30"/>
                <a:gd name="T3" fmla="*/ 28 h 35"/>
                <a:gd name="T4" fmla="*/ 19 w 30"/>
                <a:gd name="T5" fmla="*/ 0 h 35"/>
                <a:gd name="T6" fmla="*/ 0 w 30"/>
                <a:gd name="T7" fmla="*/ 7 h 35"/>
                <a:gd name="T8" fmla="*/ 11 w 30"/>
                <a:gd name="T9" fmla="*/ 35 h 35"/>
              </a:gdLst>
              <a:ahLst/>
              <a:cxnLst>
                <a:cxn ang="0">
                  <a:pos x="T0" y="T1"/>
                </a:cxn>
                <a:cxn ang="0">
                  <a:pos x="T2" y="T3"/>
                </a:cxn>
                <a:cxn ang="0">
                  <a:pos x="T4" y="T5"/>
                </a:cxn>
                <a:cxn ang="0">
                  <a:pos x="T6" y="T7"/>
                </a:cxn>
                <a:cxn ang="0">
                  <a:pos x="T8" y="T9"/>
                </a:cxn>
              </a:cxnLst>
              <a:rect l="0" t="0" r="r" b="b"/>
              <a:pathLst>
                <a:path w="30" h="35">
                  <a:moveTo>
                    <a:pt x="11" y="35"/>
                  </a:moveTo>
                  <a:lnTo>
                    <a:pt x="30" y="28"/>
                  </a:lnTo>
                  <a:lnTo>
                    <a:pt x="19" y="0"/>
                  </a:lnTo>
                  <a:lnTo>
                    <a:pt x="0" y="7"/>
                  </a:lnTo>
                  <a:lnTo>
                    <a:pt x="11"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1" name="Freeform 40"/>
            <p:cNvSpPr/>
            <p:nvPr/>
          </p:nvSpPr>
          <p:spPr bwMode="auto">
            <a:xfrm>
              <a:off x="6070600" y="2435226"/>
              <a:ext cx="49213" cy="57150"/>
            </a:xfrm>
            <a:custGeom>
              <a:avLst/>
              <a:gdLst>
                <a:gd name="T0" fmla="*/ 19 w 31"/>
                <a:gd name="T1" fmla="*/ 36 h 36"/>
                <a:gd name="T2" fmla="*/ 31 w 31"/>
                <a:gd name="T3" fmla="*/ 8 h 36"/>
                <a:gd name="T4" fmla="*/ 12 w 31"/>
                <a:gd name="T5" fmla="*/ 0 h 36"/>
                <a:gd name="T6" fmla="*/ 0 w 31"/>
                <a:gd name="T7" fmla="*/ 28 h 36"/>
                <a:gd name="T8" fmla="*/ 19 w 31"/>
                <a:gd name="T9" fmla="*/ 36 h 36"/>
              </a:gdLst>
              <a:ahLst/>
              <a:cxnLst>
                <a:cxn ang="0">
                  <a:pos x="T0" y="T1"/>
                </a:cxn>
                <a:cxn ang="0">
                  <a:pos x="T2" y="T3"/>
                </a:cxn>
                <a:cxn ang="0">
                  <a:pos x="T4" y="T5"/>
                </a:cxn>
                <a:cxn ang="0">
                  <a:pos x="T6" y="T7"/>
                </a:cxn>
                <a:cxn ang="0">
                  <a:pos x="T8" y="T9"/>
                </a:cxn>
              </a:cxnLst>
              <a:rect l="0" t="0" r="r" b="b"/>
              <a:pathLst>
                <a:path w="31" h="36">
                  <a:moveTo>
                    <a:pt x="19" y="36"/>
                  </a:moveTo>
                  <a:lnTo>
                    <a:pt x="31" y="8"/>
                  </a:lnTo>
                  <a:lnTo>
                    <a:pt x="12" y="0"/>
                  </a:lnTo>
                  <a:lnTo>
                    <a:pt x="0" y="28"/>
                  </a:lnTo>
                  <a:lnTo>
                    <a:pt x="19" y="3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2" name="Freeform 41"/>
            <p:cNvSpPr/>
            <p:nvPr/>
          </p:nvSpPr>
          <p:spPr bwMode="auto">
            <a:xfrm>
              <a:off x="6176963" y="2554288"/>
              <a:ext cx="57150" cy="47625"/>
            </a:xfrm>
            <a:custGeom>
              <a:avLst/>
              <a:gdLst>
                <a:gd name="T0" fmla="*/ 8 w 36"/>
                <a:gd name="T1" fmla="*/ 30 h 30"/>
                <a:gd name="T2" fmla="*/ 36 w 36"/>
                <a:gd name="T3" fmla="*/ 18 h 30"/>
                <a:gd name="T4" fmla="*/ 29 w 36"/>
                <a:gd name="T5" fmla="*/ 0 h 30"/>
                <a:gd name="T6" fmla="*/ 0 w 36"/>
                <a:gd name="T7" fmla="*/ 11 h 30"/>
                <a:gd name="T8" fmla="*/ 8 w 36"/>
                <a:gd name="T9" fmla="*/ 30 h 30"/>
              </a:gdLst>
              <a:ahLst/>
              <a:cxnLst>
                <a:cxn ang="0">
                  <a:pos x="T0" y="T1"/>
                </a:cxn>
                <a:cxn ang="0">
                  <a:pos x="T2" y="T3"/>
                </a:cxn>
                <a:cxn ang="0">
                  <a:pos x="T4" y="T5"/>
                </a:cxn>
                <a:cxn ang="0">
                  <a:pos x="T6" y="T7"/>
                </a:cxn>
                <a:cxn ang="0">
                  <a:pos x="T8" y="T9"/>
                </a:cxn>
              </a:cxnLst>
              <a:rect l="0" t="0" r="r" b="b"/>
              <a:pathLst>
                <a:path w="36" h="30">
                  <a:moveTo>
                    <a:pt x="8" y="30"/>
                  </a:moveTo>
                  <a:lnTo>
                    <a:pt x="36" y="18"/>
                  </a:lnTo>
                  <a:lnTo>
                    <a:pt x="29" y="0"/>
                  </a:lnTo>
                  <a:lnTo>
                    <a:pt x="0" y="11"/>
                  </a:lnTo>
                  <a:lnTo>
                    <a:pt x="8" y="3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3" name="Freeform 42"/>
            <p:cNvSpPr/>
            <p:nvPr/>
          </p:nvSpPr>
          <p:spPr bwMode="auto">
            <a:xfrm>
              <a:off x="5795963" y="2547938"/>
              <a:ext cx="57150" cy="47625"/>
            </a:xfrm>
            <a:custGeom>
              <a:avLst/>
              <a:gdLst>
                <a:gd name="T0" fmla="*/ 28 w 36"/>
                <a:gd name="T1" fmla="*/ 30 h 30"/>
                <a:gd name="T2" fmla="*/ 36 w 36"/>
                <a:gd name="T3" fmla="*/ 12 h 30"/>
                <a:gd name="T4" fmla="*/ 8 w 36"/>
                <a:gd name="T5" fmla="*/ 0 h 30"/>
                <a:gd name="T6" fmla="*/ 0 w 36"/>
                <a:gd name="T7" fmla="*/ 18 h 30"/>
                <a:gd name="T8" fmla="*/ 28 w 36"/>
                <a:gd name="T9" fmla="*/ 30 h 30"/>
              </a:gdLst>
              <a:ahLst/>
              <a:cxnLst>
                <a:cxn ang="0">
                  <a:pos x="T0" y="T1"/>
                </a:cxn>
                <a:cxn ang="0">
                  <a:pos x="T2" y="T3"/>
                </a:cxn>
                <a:cxn ang="0">
                  <a:pos x="T4" y="T5"/>
                </a:cxn>
                <a:cxn ang="0">
                  <a:pos x="T6" y="T7"/>
                </a:cxn>
                <a:cxn ang="0">
                  <a:pos x="T8" y="T9"/>
                </a:cxn>
              </a:cxnLst>
              <a:rect l="0" t="0" r="r" b="b"/>
              <a:pathLst>
                <a:path w="36" h="30">
                  <a:moveTo>
                    <a:pt x="28" y="30"/>
                  </a:moveTo>
                  <a:lnTo>
                    <a:pt x="36" y="12"/>
                  </a:lnTo>
                  <a:lnTo>
                    <a:pt x="8" y="0"/>
                  </a:lnTo>
                  <a:lnTo>
                    <a:pt x="0" y="18"/>
                  </a:lnTo>
                  <a:lnTo>
                    <a:pt x="28" y="3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25" name="Freeform 6"/>
          <p:cNvSpPr/>
          <p:nvPr userDrawn="1"/>
        </p:nvSpPr>
        <p:spPr bwMode="auto">
          <a:xfrm>
            <a:off x="3213039" y="296368"/>
            <a:ext cx="8978961" cy="864888"/>
          </a:xfrm>
          <a:custGeom>
            <a:avLst/>
            <a:gdLst>
              <a:gd name="T0" fmla="*/ 6409 w 6533"/>
              <a:gd name="T1" fmla="*/ 0 h 617"/>
              <a:gd name="T2" fmla="*/ 0 w 6533"/>
              <a:gd name="T3" fmla="*/ 0 h 617"/>
              <a:gd name="T4" fmla="*/ 126 w 6533"/>
              <a:gd name="T5" fmla="*/ 310 h 617"/>
              <a:gd name="T6" fmla="*/ 0 w 6533"/>
              <a:gd name="T7" fmla="*/ 617 h 617"/>
              <a:gd name="T8" fmla="*/ 6409 w 6533"/>
              <a:gd name="T9" fmla="*/ 617 h 617"/>
              <a:gd name="T10" fmla="*/ 6533 w 6533"/>
              <a:gd name="T11" fmla="*/ 310 h 617"/>
              <a:gd name="T12" fmla="*/ 6409 w 6533"/>
              <a:gd name="T13" fmla="*/ 0 h 617"/>
              <a:gd name="connsiteX0" fmla="*/ 9810 w 9810"/>
              <a:gd name="connsiteY0" fmla="*/ 0 h 10000"/>
              <a:gd name="connsiteX1" fmla="*/ 0 w 9810"/>
              <a:gd name="connsiteY1" fmla="*/ 0 h 10000"/>
              <a:gd name="connsiteX2" fmla="*/ 193 w 9810"/>
              <a:gd name="connsiteY2" fmla="*/ 5024 h 10000"/>
              <a:gd name="connsiteX3" fmla="*/ 0 w 9810"/>
              <a:gd name="connsiteY3" fmla="*/ 10000 h 10000"/>
              <a:gd name="connsiteX4" fmla="*/ 9810 w 9810"/>
              <a:gd name="connsiteY4" fmla="*/ 10000 h 10000"/>
              <a:gd name="connsiteX5" fmla="*/ 7589 w 9810"/>
              <a:gd name="connsiteY5" fmla="*/ 5574 h 10000"/>
              <a:gd name="connsiteX6" fmla="*/ 9810 w 9810"/>
              <a:gd name="connsiteY6" fmla="*/ 0 h 10000"/>
              <a:gd name="connsiteX0-1" fmla="*/ 7021 w 10000"/>
              <a:gd name="connsiteY0-2" fmla="*/ 0 h 10000"/>
              <a:gd name="connsiteX1-3" fmla="*/ 0 w 10000"/>
              <a:gd name="connsiteY1-4" fmla="*/ 0 h 10000"/>
              <a:gd name="connsiteX2-5" fmla="*/ 197 w 10000"/>
              <a:gd name="connsiteY2-6" fmla="*/ 5024 h 10000"/>
              <a:gd name="connsiteX3-7" fmla="*/ 0 w 10000"/>
              <a:gd name="connsiteY3-8" fmla="*/ 10000 h 10000"/>
              <a:gd name="connsiteX4-9" fmla="*/ 10000 w 10000"/>
              <a:gd name="connsiteY4-10" fmla="*/ 10000 h 10000"/>
              <a:gd name="connsiteX5-11" fmla="*/ 7736 w 10000"/>
              <a:gd name="connsiteY5-12" fmla="*/ 5574 h 10000"/>
              <a:gd name="connsiteX6-13" fmla="*/ 7021 w 10000"/>
              <a:gd name="connsiteY6-14" fmla="*/ 0 h 10000"/>
              <a:gd name="connsiteX0-15" fmla="*/ 7021 w 7736"/>
              <a:gd name="connsiteY0-16" fmla="*/ 0 h 10038"/>
              <a:gd name="connsiteX1-17" fmla="*/ 0 w 7736"/>
              <a:gd name="connsiteY1-18" fmla="*/ 0 h 10038"/>
              <a:gd name="connsiteX2-19" fmla="*/ 197 w 7736"/>
              <a:gd name="connsiteY2-20" fmla="*/ 5024 h 10038"/>
              <a:gd name="connsiteX3-21" fmla="*/ 0 w 7736"/>
              <a:gd name="connsiteY3-22" fmla="*/ 10000 h 10038"/>
              <a:gd name="connsiteX4-23" fmla="*/ 7017 w 7736"/>
              <a:gd name="connsiteY4-24" fmla="*/ 10038 h 10038"/>
              <a:gd name="connsiteX5-25" fmla="*/ 7736 w 7736"/>
              <a:gd name="connsiteY5-26" fmla="*/ 5574 h 10038"/>
              <a:gd name="connsiteX6-27" fmla="*/ 7021 w 7736"/>
              <a:gd name="connsiteY6-28" fmla="*/ 0 h 10038"/>
              <a:gd name="connsiteX0-29" fmla="*/ 9076 w 9316"/>
              <a:gd name="connsiteY0-30" fmla="*/ 0 h 10000"/>
              <a:gd name="connsiteX1-31" fmla="*/ 0 w 9316"/>
              <a:gd name="connsiteY1-32" fmla="*/ 0 h 10000"/>
              <a:gd name="connsiteX2-33" fmla="*/ 255 w 9316"/>
              <a:gd name="connsiteY2-34" fmla="*/ 5005 h 10000"/>
              <a:gd name="connsiteX3-35" fmla="*/ 0 w 9316"/>
              <a:gd name="connsiteY3-36" fmla="*/ 9962 h 10000"/>
              <a:gd name="connsiteX4-37" fmla="*/ 9071 w 9316"/>
              <a:gd name="connsiteY4-38" fmla="*/ 10000 h 10000"/>
              <a:gd name="connsiteX5-39" fmla="*/ 9316 w 9316"/>
              <a:gd name="connsiteY5-40" fmla="*/ 5668 h 10000"/>
              <a:gd name="connsiteX6-41" fmla="*/ 9076 w 9316"/>
              <a:gd name="connsiteY6-42" fmla="*/ 0 h 10000"/>
              <a:gd name="connsiteX0-43" fmla="*/ 9742 w 10000"/>
              <a:gd name="connsiteY0-44" fmla="*/ 0 h 10000"/>
              <a:gd name="connsiteX1-45" fmla="*/ 0 w 10000"/>
              <a:gd name="connsiteY1-46" fmla="*/ 0 h 10000"/>
              <a:gd name="connsiteX2-47" fmla="*/ 274 w 10000"/>
              <a:gd name="connsiteY2-48" fmla="*/ 5005 h 10000"/>
              <a:gd name="connsiteX3-49" fmla="*/ 0 w 10000"/>
              <a:gd name="connsiteY3-50" fmla="*/ 9962 h 10000"/>
              <a:gd name="connsiteX4-51" fmla="*/ 9737 w 10000"/>
              <a:gd name="connsiteY4-52" fmla="*/ 10000 h 10000"/>
              <a:gd name="connsiteX5-53" fmla="*/ 10000 w 10000"/>
              <a:gd name="connsiteY5-54" fmla="*/ 5668 h 10000"/>
              <a:gd name="connsiteX6-55" fmla="*/ 9742 w 10000"/>
              <a:gd name="connsiteY6-56" fmla="*/ 0 h 10000"/>
              <a:gd name="connsiteX0-57" fmla="*/ 9742 w 9877"/>
              <a:gd name="connsiteY0-58" fmla="*/ 0 h 10000"/>
              <a:gd name="connsiteX1-59" fmla="*/ 0 w 9877"/>
              <a:gd name="connsiteY1-60" fmla="*/ 0 h 10000"/>
              <a:gd name="connsiteX2-61" fmla="*/ 274 w 9877"/>
              <a:gd name="connsiteY2-62" fmla="*/ 5005 h 10000"/>
              <a:gd name="connsiteX3-63" fmla="*/ 0 w 9877"/>
              <a:gd name="connsiteY3-64" fmla="*/ 9962 h 10000"/>
              <a:gd name="connsiteX4-65" fmla="*/ 9737 w 9877"/>
              <a:gd name="connsiteY4-66" fmla="*/ 10000 h 10000"/>
              <a:gd name="connsiteX5-67" fmla="*/ 9738 w 9877"/>
              <a:gd name="connsiteY5-68" fmla="*/ 5783 h 10000"/>
              <a:gd name="connsiteX6-69" fmla="*/ 9742 w 9877"/>
              <a:gd name="connsiteY6-70" fmla="*/ 0 h 10000"/>
              <a:gd name="connsiteX0-71" fmla="*/ 9863 w 9991"/>
              <a:gd name="connsiteY0-72" fmla="*/ 0 h 10000"/>
              <a:gd name="connsiteX1-73" fmla="*/ 0 w 9991"/>
              <a:gd name="connsiteY1-74" fmla="*/ 0 h 10000"/>
              <a:gd name="connsiteX2-75" fmla="*/ 277 w 9991"/>
              <a:gd name="connsiteY2-76" fmla="*/ 5005 h 10000"/>
              <a:gd name="connsiteX3-77" fmla="*/ 0 w 9991"/>
              <a:gd name="connsiteY3-78" fmla="*/ 9962 h 10000"/>
              <a:gd name="connsiteX4-79" fmla="*/ 9858 w 9991"/>
              <a:gd name="connsiteY4-80" fmla="*/ 10000 h 10000"/>
              <a:gd name="connsiteX5-81" fmla="*/ 9817 w 9991"/>
              <a:gd name="connsiteY5-82" fmla="*/ 5783 h 10000"/>
              <a:gd name="connsiteX6-83" fmla="*/ 9863 w 9991"/>
              <a:gd name="connsiteY6-84" fmla="*/ 0 h 10000"/>
              <a:gd name="connsiteX0-85" fmla="*/ 9872 w 10014"/>
              <a:gd name="connsiteY0-86" fmla="*/ 0 h 10000"/>
              <a:gd name="connsiteX1-87" fmla="*/ 0 w 10014"/>
              <a:gd name="connsiteY1-88" fmla="*/ 0 h 10000"/>
              <a:gd name="connsiteX2-89" fmla="*/ 277 w 10014"/>
              <a:gd name="connsiteY2-90" fmla="*/ 5005 h 10000"/>
              <a:gd name="connsiteX3-91" fmla="*/ 0 w 10014"/>
              <a:gd name="connsiteY3-92" fmla="*/ 9962 h 10000"/>
              <a:gd name="connsiteX4-93" fmla="*/ 9867 w 10014"/>
              <a:gd name="connsiteY4-94" fmla="*/ 10000 h 10000"/>
              <a:gd name="connsiteX5-95" fmla="*/ 9890 w 10014"/>
              <a:gd name="connsiteY5-96" fmla="*/ 5745 h 10000"/>
              <a:gd name="connsiteX6-97" fmla="*/ 9872 w 10014"/>
              <a:gd name="connsiteY6-98" fmla="*/ 0 h 10000"/>
              <a:gd name="connsiteX0-99" fmla="*/ 9872 w 10030"/>
              <a:gd name="connsiteY0-100" fmla="*/ 0 h 10000"/>
              <a:gd name="connsiteX1-101" fmla="*/ 0 w 10030"/>
              <a:gd name="connsiteY1-102" fmla="*/ 0 h 10000"/>
              <a:gd name="connsiteX2-103" fmla="*/ 277 w 10030"/>
              <a:gd name="connsiteY2-104" fmla="*/ 5005 h 10000"/>
              <a:gd name="connsiteX3-105" fmla="*/ 0 w 10030"/>
              <a:gd name="connsiteY3-106" fmla="*/ 9962 h 10000"/>
              <a:gd name="connsiteX4-107" fmla="*/ 9867 w 10030"/>
              <a:gd name="connsiteY4-108" fmla="*/ 10000 h 10000"/>
              <a:gd name="connsiteX5-109" fmla="*/ 9890 w 10030"/>
              <a:gd name="connsiteY5-110" fmla="*/ 5745 h 10000"/>
              <a:gd name="connsiteX6-111" fmla="*/ 9872 w 10030"/>
              <a:gd name="connsiteY6-112" fmla="*/ 0 h 10000"/>
              <a:gd name="connsiteX0-113" fmla="*/ 9872 w 9921"/>
              <a:gd name="connsiteY0-114" fmla="*/ 0 h 10000"/>
              <a:gd name="connsiteX1-115" fmla="*/ 0 w 9921"/>
              <a:gd name="connsiteY1-116" fmla="*/ 0 h 10000"/>
              <a:gd name="connsiteX2-117" fmla="*/ 277 w 9921"/>
              <a:gd name="connsiteY2-118" fmla="*/ 5005 h 10000"/>
              <a:gd name="connsiteX3-119" fmla="*/ 0 w 9921"/>
              <a:gd name="connsiteY3-120" fmla="*/ 9962 h 10000"/>
              <a:gd name="connsiteX4-121" fmla="*/ 9867 w 9921"/>
              <a:gd name="connsiteY4-122" fmla="*/ 10000 h 10000"/>
              <a:gd name="connsiteX5-123" fmla="*/ 9890 w 9921"/>
              <a:gd name="connsiteY5-124" fmla="*/ 5745 h 10000"/>
              <a:gd name="connsiteX6-125" fmla="*/ 9872 w 9921"/>
              <a:gd name="connsiteY6-126" fmla="*/ 0 h 10000"/>
              <a:gd name="connsiteX0-127" fmla="*/ 9951 w 9974"/>
              <a:gd name="connsiteY0-128" fmla="*/ 0 h 10000"/>
              <a:gd name="connsiteX1-129" fmla="*/ 0 w 9974"/>
              <a:gd name="connsiteY1-130" fmla="*/ 0 h 10000"/>
              <a:gd name="connsiteX2-131" fmla="*/ 279 w 9974"/>
              <a:gd name="connsiteY2-132" fmla="*/ 5005 h 10000"/>
              <a:gd name="connsiteX3-133" fmla="*/ 0 w 9974"/>
              <a:gd name="connsiteY3-134" fmla="*/ 9962 h 10000"/>
              <a:gd name="connsiteX4-135" fmla="*/ 9946 w 9974"/>
              <a:gd name="connsiteY4-136" fmla="*/ 10000 h 10000"/>
              <a:gd name="connsiteX5-137" fmla="*/ 9969 w 9974"/>
              <a:gd name="connsiteY5-138" fmla="*/ 5745 h 10000"/>
              <a:gd name="connsiteX6-139" fmla="*/ 9951 w 9974"/>
              <a:gd name="connsiteY6-140" fmla="*/ 0 h 10000"/>
              <a:gd name="connsiteX0-141" fmla="*/ 9977 w 10001"/>
              <a:gd name="connsiteY0-142" fmla="*/ 0 h 10000"/>
              <a:gd name="connsiteX1-143" fmla="*/ 0 w 10001"/>
              <a:gd name="connsiteY1-144" fmla="*/ 0 h 10000"/>
              <a:gd name="connsiteX2-145" fmla="*/ 280 w 10001"/>
              <a:gd name="connsiteY2-146" fmla="*/ 5005 h 10000"/>
              <a:gd name="connsiteX3-147" fmla="*/ 0 w 10001"/>
              <a:gd name="connsiteY3-148" fmla="*/ 9962 h 10000"/>
              <a:gd name="connsiteX4-149" fmla="*/ 9972 w 10001"/>
              <a:gd name="connsiteY4-150" fmla="*/ 10000 h 10000"/>
              <a:gd name="connsiteX5-151" fmla="*/ 9995 w 10001"/>
              <a:gd name="connsiteY5-152" fmla="*/ 5745 h 10000"/>
              <a:gd name="connsiteX6-153" fmla="*/ 9977 w 10001"/>
              <a:gd name="connsiteY6-154" fmla="*/ 0 h 10000"/>
              <a:gd name="connsiteX0-155" fmla="*/ 9977 w 10001"/>
              <a:gd name="connsiteY0-156" fmla="*/ 0 h 10000"/>
              <a:gd name="connsiteX1-157" fmla="*/ 0 w 10001"/>
              <a:gd name="connsiteY1-158" fmla="*/ 0 h 10000"/>
              <a:gd name="connsiteX2-159" fmla="*/ 280 w 10001"/>
              <a:gd name="connsiteY2-160" fmla="*/ 5005 h 10000"/>
              <a:gd name="connsiteX3-161" fmla="*/ 0 w 10001"/>
              <a:gd name="connsiteY3-162" fmla="*/ 9962 h 10000"/>
              <a:gd name="connsiteX4-163" fmla="*/ 9972 w 10001"/>
              <a:gd name="connsiteY4-164" fmla="*/ 10000 h 10000"/>
              <a:gd name="connsiteX5-165" fmla="*/ 9995 w 10001"/>
              <a:gd name="connsiteY5-166" fmla="*/ 5745 h 10000"/>
              <a:gd name="connsiteX6-167" fmla="*/ 9977 w 10001"/>
              <a:gd name="connsiteY6-168" fmla="*/ 0 h 10000"/>
              <a:gd name="connsiteX0-169" fmla="*/ 9977 w 10001"/>
              <a:gd name="connsiteY0-170" fmla="*/ 0 h 10000"/>
              <a:gd name="connsiteX1-171" fmla="*/ 0 w 10001"/>
              <a:gd name="connsiteY1-172" fmla="*/ 0 h 10000"/>
              <a:gd name="connsiteX2-173" fmla="*/ 280 w 10001"/>
              <a:gd name="connsiteY2-174" fmla="*/ 5005 h 10000"/>
              <a:gd name="connsiteX3-175" fmla="*/ 0 w 10001"/>
              <a:gd name="connsiteY3-176" fmla="*/ 9962 h 10000"/>
              <a:gd name="connsiteX4-177" fmla="*/ 9972 w 10001"/>
              <a:gd name="connsiteY4-178" fmla="*/ 10000 h 10000"/>
              <a:gd name="connsiteX5-179" fmla="*/ 9995 w 10001"/>
              <a:gd name="connsiteY5-180" fmla="*/ 5745 h 10000"/>
              <a:gd name="connsiteX6-181" fmla="*/ 9977 w 10001"/>
              <a:gd name="connsiteY6-182" fmla="*/ 0 h 10000"/>
              <a:gd name="connsiteX0-183" fmla="*/ 9977 w 9995"/>
              <a:gd name="connsiteY0-184" fmla="*/ 0 h 10000"/>
              <a:gd name="connsiteX1-185" fmla="*/ 0 w 9995"/>
              <a:gd name="connsiteY1-186" fmla="*/ 0 h 10000"/>
              <a:gd name="connsiteX2-187" fmla="*/ 280 w 9995"/>
              <a:gd name="connsiteY2-188" fmla="*/ 5005 h 10000"/>
              <a:gd name="connsiteX3-189" fmla="*/ 0 w 9995"/>
              <a:gd name="connsiteY3-190" fmla="*/ 9962 h 10000"/>
              <a:gd name="connsiteX4-191" fmla="*/ 9972 w 9995"/>
              <a:gd name="connsiteY4-192" fmla="*/ 10000 h 10000"/>
              <a:gd name="connsiteX5-193" fmla="*/ 9995 w 9995"/>
              <a:gd name="connsiteY5-194" fmla="*/ 5745 h 10000"/>
              <a:gd name="connsiteX6-195" fmla="*/ 9977 w 9995"/>
              <a:gd name="connsiteY6-196" fmla="*/ 0 h 10000"/>
              <a:gd name="connsiteX0-197" fmla="*/ 9999 w 10000"/>
              <a:gd name="connsiteY0-198" fmla="*/ 0 h 10000"/>
              <a:gd name="connsiteX1-199" fmla="*/ 0 w 10000"/>
              <a:gd name="connsiteY1-200" fmla="*/ 0 h 10000"/>
              <a:gd name="connsiteX2-201" fmla="*/ 280 w 10000"/>
              <a:gd name="connsiteY2-202" fmla="*/ 5005 h 10000"/>
              <a:gd name="connsiteX3-203" fmla="*/ 0 w 10000"/>
              <a:gd name="connsiteY3-204" fmla="*/ 9962 h 10000"/>
              <a:gd name="connsiteX4-205" fmla="*/ 9977 w 10000"/>
              <a:gd name="connsiteY4-206" fmla="*/ 10000 h 10000"/>
              <a:gd name="connsiteX5-207" fmla="*/ 10000 w 10000"/>
              <a:gd name="connsiteY5-208" fmla="*/ 5745 h 10000"/>
              <a:gd name="connsiteX6-209" fmla="*/ 9999 w 10000"/>
              <a:gd name="connsiteY6-210" fmla="*/ 0 h 10000"/>
              <a:gd name="connsiteX0-211" fmla="*/ 9999 w 10004"/>
              <a:gd name="connsiteY0-212" fmla="*/ 0 h 10000"/>
              <a:gd name="connsiteX1-213" fmla="*/ 0 w 10004"/>
              <a:gd name="connsiteY1-214" fmla="*/ 0 h 10000"/>
              <a:gd name="connsiteX2-215" fmla="*/ 280 w 10004"/>
              <a:gd name="connsiteY2-216" fmla="*/ 5005 h 10000"/>
              <a:gd name="connsiteX3-217" fmla="*/ 0 w 10004"/>
              <a:gd name="connsiteY3-218" fmla="*/ 9962 h 10000"/>
              <a:gd name="connsiteX4-219" fmla="*/ 10000 w 10004"/>
              <a:gd name="connsiteY4-220" fmla="*/ 10000 h 10000"/>
              <a:gd name="connsiteX5-221" fmla="*/ 10000 w 10004"/>
              <a:gd name="connsiteY5-222" fmla="*/ 5745 h 10000"/>
              <a:gd name="connsiteX6-223" fmla="*/ 9999 w 10004"/>
              <a:gd name="connsiteY6-224" fmla="*/ 0 h 10000"/>
              <a:gd name="connsiteX0-225" fmla="*/ 9999 w 10000"/>
              <a:gd name="connsiteY0-226" fmla="*/ 0 h 10000"/>
              <a:gd name="connsiteX1-227" fmla="*/ 0 w 10000"/>
              <a:gd name="connsiteY1-228" fmla="*/ 0 h 10000"/>
              <a:gd name="connsiteX2-229" fmla="*/ 280 w 10000"/>
              <a:gd name="connsiteY2-230" fmla="*/ 5005 h 10000"/>
              <a:gd name="connsiteX3-231" fmla="*/ 0 w 10000"/>
              <a:gd name="connsiteY3-232" fmla="*/ 9962 h 10000"/>
              <a:gd name="connsiteX4-233" fmla="*/ 10000 w 10000"/>
              <a:gd name="connsiteY4-234" fmla="*/ 10000 h 10000"/>
              <a:gd name="connsiteX5-235" fmla="*/ 10000 w 10000"/>
              <a:gd name="connsiteY5-236" fmla="*/ 5745 h 10000"/>
              <a:gd name="connsiteX6-237" fmla="*/ 9999 w 10000"/>
              <a:gd name="connsiteY6-238" fmla="*/ 0 h 10000"/>
              <a:gd name="connsiteX0-239" fmla="*/ 14796 w 14796"/>
              <a:gd name="connsiteY0-240" fmla="*/ 0 h 10000"/>
              <a:gd name="connsiteX1-241" fmla="*/ 0 w 14796"/>
              <a:gd name="connsiteY1-242" fmla="*/ 0 h 10000"/>
              <a:gd name="connsiteX2-243" fmla="*/ 280 w 14796"/>
              <a:gd name="connsiteY2-244" fmla="*/ 5005 h 10000"/>
              <a:gd name="connsiteX3-245" fmla="*/ 0 w 14796"/>
              <a:gd name="connsiteY3-246" fmla="*/ 9962 h 10000"/>
              <a:gd name="connsiteX4-247" fmla="*/ 10000 w 14796"/>
              <a:gd name="connsiteY4-248" fmla="*/ 10000 h 10000"/>
              <a:gd name="connsiteX5-249" fmla="*/ 10000 w 14796"/>
              <a:gd name="connsiteY5-250" fmla="*/ 5745 h 10000"/>
              <a:gd name="connsiteX6-251" fmla="*/ 14796 w 14796"/>
              <a:gd name="connsiteY6-252" fmla="*/ 0 h 10000"/>
              <a:gd name="connsiteX0-253" fmla="*/ 14796 w 14796"/>
              <a:gd name="connsiteY0-254" fmla="*/ 0 h 9968"/>
              <a:gd name="connsiteX1-255" fmla="*/ 0 w 14796"/>
              <a:gd name="connsiteY1-256" fmla="*/ 0 h 9968"/>
              <a:gd name="connsiteX2-257" fmla="*/ 280 w 14796"/>
              <a:gd name="connsiteY2-258" fmla="*/ 5005 h 9968"/>
              <a:gd name="connsiteX3-259" fmla="*/ 0 w 14796"/>
              <a:gd name="connsiteY3-260" fmla="*/ 9962 h 9968"/>
              <a:gd name="connsiteX4-261" fmla="*/ 14788 w 14796"/>
              <a:gd name="connsiteY4-262" fmla="*/ 9968 h 9968"/>
              <a:gd name="connsiteX5-263" fmla="*/ 10000 w 14796"/>
              <a:gd name="connsiteY5-264" fmla="*/ 5745 h 9968"/>
              <a:gd name="connsiteX6-265" fmla="*/ 14796 w 14796"/>
              <a:gd name="connsiteY6-266" fmla="*/ 0 h 9968"/>
              <a:gd name="connsiteX0-267" fmla="*/ 10000 w 10000"/>
              <a:gd name="connsiteY0-268" fmla="*/ 0 h 10000"/>
              <a:gd name="connsiteX1-269" fmla="*/ 0 w 10000"/>
              <a:gd name="connsiteY1-270" fmla="*/ 0 h 10000"/>
              <a:gd name="connsiteX2-271" fmla="*/ 189 w 10000"/>
              <a:gd name="connsiteY2-272" fmla="*/ 5021 h 10000"/>
              <a:gd name="connsiteX3-273" fmla="*/ 0 w 10000"/>
              <a:gd name="connsiteY3-274" fmla="*/ 9994 h 10000"/>
              <a:gd name="connsiteX4-275" fmla="*/ 9995 w 10000"/>
              <a:gd name="connsiteY4-276" fmla="*/ 10000 h 10000"/>
              <a:gd name="connsiteX5-277" fmla="*/ 9998 w 10000"/>
              <a:gd name="connsiteY5-278" fmla="*/ 6152 h 10000"/>
              <a:gd name="connsiteX6-279" fmla="*/ 10000 w 10000"/>
              <a:gd name="connsiteY6-280" fmla="*/ 0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0000" h="10000">
                <a:moveTo>
                  <a:pt x="10000" y="0"/>
                </a:moveTo>
                <a:lnTo>
                  <a:pt x="0" y="0"/>
                </a:lnTo>
                <a:cubicBezTo>
                  <a:pt x="62" y="1674"/>
                  <a:pt x="124" y="3347"/>
                  <a:pt x="189" y="5021"/>
                </a:cubicBezTo>
                <a:cubicBezTo>
                  <a:pt x="124" y="6679"/>
                  <a:pt x="62" y="8336"/>
                  <a:pt x="0" y="9994"/>
                </a:cubicBezTo>
                <a:lnTo>
                  <a:pt x="9995" y="10000"/>
                </a:lnTo>
                <a:cubicBezTo>
                  <a:pt x="9993" y="8184"/>
                  <a:pt x="9998" y="8051"/>
                  <a:pt x="9998" y="6152"/>
                </a:cubicBezTo>
                <a:cubicBezTo>
                  <a:pt x="9996" y="3296"/>
                  <a:pt x="10001" y="2674"/>
                  <a:pt x="10000" y="0"/>
                </a:cubicBez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6" name="Freeform 11"/>
          <p:cNvSpPr/>
          <p:nvPr userDrawn="1"/>
        </p:nvSpPr>
        <p:spPr bwMode="auto">
          <a:xfrm>
            <a:off x="310766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11#本节小结（可选）">
    <p:spTree>
      <p:nvGrpSpPr>
        <p:cNvPr id="1" name=""/>
        <p:cNvGrpSpPr/>
        <p:nvPr/>
      </p:nvGrpSpPr>
      <p:grpSpPr>
        <a:xfrm>
          <a:off x="0" y="0"/>
          <a:ext cx="0" cy="0"/>
          <a:chOff x="0" y="0"/>
          <a:chExt cx="0" cy="0"/>
        </a:xfrm>
      </p:grpSpPr>
      <p:sp>
        <p:nvSpPr>
          <p:cNvPr id="8" name="文本占位符 6"/>
          <p:cNvSpPr>
            <a:spLocks noGrp="1"/>
          </p:cNvSpPr>
          <p:nvPr>
            <p:ph type="body" sz="quarter" idx="10" hasCustomPrompt="1"/>
          </p:nvPr>
        </p:nvSpPr>
        <p:spPr>
          <a:xfrm>
            <a:off x="912285" y="1233487"/>
            <a:ext cx="10560049" cy="4680000"/>
          </a:xfrm>
        </p:spPr>
        <p:txBody>
          <a:bodyPr/>
          <a:lstStyle>
            <a:lvl1pPr algn="just">
              <a:defRPr>
                <a:latin typeface="+mn-ea"/>
                <a:ea typeface="+mn-ea"/>
                <a:cs typeface="Arial" panose="020B0604020202020204" pitchFamily="34" charset="0"/>
              </a:defRPr>
            </a:lvl1pPr>
            <a:lvl5pPr>
              <a:buNone/>
              <a:defRPr/>
            </a:lvl5pPr>
          </a:lstStyle>
          <a:p>
            <a:r>
              <a:rPr lang="zh-CN" altLang="en-US" dirty="0"/>
              <a:t>此版式用于每一节的</a:t>
            </a:r>
            <a:r>
              <a:rPr lang="zh-CN" altLang="en-US" dirty="0" smtClean="0"/>
              <a:t>总结</a:t>
            </a:r>
            <a:endParaRPr lang="zh-CN" altLang="en-US" dirty="0"/>
          </a:p>
        </p:txBody>
      </p:sp>
      <p:sp>
        <p:nvSpPr>
          <p:cNvPr id="5" name="TextBox 10"/>
          <p:cNvSpPr txBox="1"/>
          <p:nvPr userDrawn="1"/>
        </p:nvSpPr>
        <p:spPr bwMode="auto">
          <a:xfrm>
            <a:off x="1595500" y="408779"/>
            <a:ext cx="2016224" cy="639559"/>
          </a:xfrm>
          <a:prstGeom prst="rect">
            <a:avLst/>
          </a:prstGeom>
          <a:noFill/>
          <a:ln w="9525">
            <a:noFill/>
            <a:miter lim="800000"/>
          </a:ln>
        </p:spPr>
        <p:txBody>
          <a:bodyPr wrap="square" lIns="99980" tIns="49987" rIns="99980" bIns="49987" rtlCol="0">
            <a:spAutoFit/>
          </a:bodyPr>
          <a:lstStyle/>
          <a:p>
            <a:pPr defTabSz="1001395" eaLnBrk="0" hangingPunct="0"/>
            <a:r>
              <a:rPr lang="zh-CN" altLang="en-US" sz="3500" b="1" dirty="0" smtClean="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rPr>
              <a:t>本节小结</a:t>
            </a:r>
            <a:endParaRPr lang="zh-CN" altLang="en-US" sz="3500" b="1" dirty="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0"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11" name="组合 10"/>
          <p:cNvGrpSpPr/>
          <p:nvPr userDrawn="1"/>
        </p:nvGrpSpPr>
        <p:grpSpPr>
          <a:xfrm>
            <a:off x="515380" y="490848"/>
            <a:ext cx="470694" cy="475421"/>
            <a:chOff x="5540375" y="2868613"/>
            <a:chExt cx="1106488" cy="1117600"/>
          </a:xfrm>
          <a:solidFill>
            <a:schemeClr val="bg1"/>
          </a:solidFill>
        </p:grpSpPr>
        <p:sp>
          <p:nvSpPr>
            <p:cNvPr id="12" name="Freeform 6"/>
            <p:cNvSpPr/>
            <p:nvPr/>
          </p:nvSpPr>
          <p:spPr bwMode="auto">
            <a:xfrm>
              <a:off x="5970588" y="3251201"/>
              <a:ext cx="676275" cy="517525"/>
            </a:xfrm>
            <a:custGeom>
              <a:avLst/>
              <a:gdLst>
                <a:gd name="T0" fmla="*/ 40 w 180"/>
                <a:gd name="T1" fmla="*/ 42 h 138"/>
                <a:gd name="T2" fmla="*/ 27 w 180"/>
                <a:gd name="T3" fmla="*/ 42 h 138"/>
                <a:gd name="T4" fmla="*/ 3 w 180"/>
                <a:gd name="T5" fmla="*/ 66 h 138"/>
                <a:gd name="T6" fmla="*/ 3 w 180"/>
                <a:gd name="T7" fmla="*/ 79 h 138"/>
                <a:gd name="T8" fmla="*/ 59 w 180"/>
                <a:gd name="T9" fmla="*/ 135 h 138"/>
                <a:gd name="T10" fmla="*/ 72 w 180"/>
                <a:gd name="T11" fmla="*/ 135 h 138"/>
                <a:gd name="T12" fmla="*/ 176 w 180"/>
                <a:gd name="T13" fmla="*/ 31 h 138"/>
                <a:gd name="T14" fmla="*/ 176 w 180"/>
                <a:gd name="T15" fmla="*/ 18 h 138"/>
                <a:gd name="T16" fmla="*/ 162 w 180"/>
                <a:gd name="T17" fmla="*/ 4 h 138"/>
                <a:gd name="T18" fmla="*/ 149 w 180"/>
                <a:gd name="T19" fmla="*/ 3 h 138"/>
                <a:gd name="T20" fmla="*/ 74 w 180"/>
                <a:gd name="T21" fmla="*/ 66 h 138"/>
                <a:gd name="T22" fmla="*/ 60 w 180"/>
                <a:gd name="T23" fmla="*/ 65 h 138"/>
                <a:gd name="T24" fmla="*/ 40 w 180"/>
                <a:gd name="T25" fmla="*/ 4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0" h="138">
                  <a:moveTo>
                    <a:pt x="40" y="42"/>
                  </a:moveTo>
                  <a:cubicBezTo>
                    <a:pt x="36" y="39"/>
                    <a:pt x="30" y="38"/>
                    <a:pt x="27" y="42"/>
                  </a:cubicBezTo>
                  <a:cubicBezTo>
                    <a:pt x="3" y="66"/>
                    <a:pt x="3" y="66"/>
                    <a:pt x="3" y="66"/>
                  </a:cubicBezTo>
                  <a:cubicBezTo>
                    <a:pt x="0" y="69"/>
                    <a:pt x="0" y="75"/>
                    <a:pt x="3" y="79"/>
                  </a:cubicBezTo>
                  <a:cubicBezTo>
                    <a:pt x="59" y="135"/>
                    <a:pt x="59" y="135"/>
                    <a:pt x="59" y="135"/>
                  </a:cubicBezTo>
                  <a:cubicBezTo>
                    <a:pt x="63" y="138"/>
                    <a:pt x="69" y="138"/>
                    <a:pt x="72" y="135"/>
                  </a:cubicBezTo>
                  <a:cubicBezTo>
                    <a:pt x="176" y="31"/>
                    <a:pt x="176" y="31"/>
                    <a:pt x="176" y="31"/>
                  </a:cubicBezTo>
                  <a:cubicBezTo>
                    <a:pt x="179" y="27"/>
                    <a:pt x="180" y="21"/>
                    <a:pt x="176" y="18"/>
                  </a:cubicBezTo>
                  <a:cubicBezTo>
                    <a:pt x="162" y="4"/>
                    <a:pt x="162" y="4"/>
                    <a:pt x="162" y="4"/>
                  </a:cubicBezTo>
                  <a:cubicBezTo>
                    <a:pt x="159" y="0"/>
                    <a:pt x="153" y="0"/>
                    <a:pt x="149" y="3"/>
                  </a:cubicBezTo>
                  <a:cubicBezTo>
                    <a:pt x="74" y="66"/>
                    <a:pt x="74" y="66"/>
                    <a:pt x="74" y="66"/>
                  </a:cubicBezTo>
                  <a:cubicBezTo>
                    <a:pt x="70" y="69"/>
                    <a:pt x="64" y="68"/>
                    <a:pt x="60" y="65"/>
                  </a:cubicBezTo>
                  <a:lnTo>
                    <a:pt x="40" y="4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3" name="Freeform 7"/>
            <p:cNvSpPr/>
            <p:nvPr/>
          </p:nvSpPr>
          <p:spPr bwMode="auto">
            <a:xfrm>
              <a:off x="5540375" y="2868613"/>
              <a:ext cx="941388" cy="1117600"/>
            </a:xfrm>
            <a:custGeom>
              <a:avLst/>
              <a:gdLst>
                <a:gd name="T0" fmla="*/ 233 w 251"/>
                <a:gd name="T1" fmla="*/ 279 h 298"/>
                <a:gd name="T2" fmla="*/ 19 w 251"/>
                <a:gd name="T3" fmla="*/ 279 h 298"/>
                <a:gd name="T4" fmla="*/ 19 w 251"/>
                <a:gd name="T5" fmla="*/ 38 h 298"/>
                <a:gd name="T6" fmla="*/ 44 w 251"/>
                <a:gd name="T7" fmla="*/ 38 h 298"/>
                <a:gd name="T8" fmla="*/ 44 w 251"/>
                <a:gd name="T9" fmla="*/ 47 h 298"/>
                <a:gd name="T10" fmla="*/ 54 w 251"/>
                <a:gd name="T11" fmla="*/ 57 h 298"/>
                <a:gd name="T12" fmla="*/ 56 w 251"/>
                <a:gd name="T13" fmla="*/ 57 h 298"/>
                <a:gd name="T14" fmla="*/ 65 w 251"/>
                <a:gd name="T15" fmla="*/ 47 h 298"/>
                <a:gd name="T16" fmla="*/ 65 w 251"/>
                <a:gd name="T17" fmla="*/ 38 h 298"/>
                <a:gd name="T18" fmla="*/ 92 w 251"/>
                <a:gd name="T19" fmla="*/ 38 h 298"/>
                <a:gd name="T20" fmla="*/ 92 w 251"/>
                <a:gd name="T21" fmla="*/ 47 h 298"/>
                <a:gd name="T22" fmla="*/ 102 w 251"/>
                <a:gd name="T23" fmla="*/ 57 h 298"/>
                <a:gd name="T24" fmla="*/ 104 w 251"/>
                <a:gd name="T25" fmla="*/ 57 h 298"/>
                <a:gd name="T26" fmla="*/ 113 w 251"/>
                <a:gd name="T27" fmla="*/ 47 h 298"/>
                <a:gd name="T28" fmla="*/ 113 w 251"/>
                <a:gd name="T29" fmla="*/ 38 h 298"/>
                <a:gd name="T30" fmla="*/ 140 w 251"/>
                <a:gd name="T31" fmla="*/ 38 h 298"/>
                <a:gd name="T32" fmla="*/ 140 w 251"/>
                <a:gd name="T33" fmla="*/ 47 h 298"/>
                <a:gd name="T34" fmla="*/ 150 w 251"/>
                <a:gd name="T35" fmla="*/ 57 h 298"/>
                <a:gd name="T36" fmla="*/ 152 w 251"/>
                <a:gd name="T37" fmla="*/ 57 h 298"/>
                <a:gd name="T38" fmla="*/ 161 w 251"/>
                <a:gd name="T39" fmla="*/ 47 h 298"/>
                <a:gd name="T40" fmla="*/ 161 w 251"/>
                <a:gd name="T41" fmla="*/ 38 h 298"/>
                <a:gd name="T42" fmla="*/ 189 w 251"/>
                <a:gd name="T43" fmla="*/ 38 h 298"/>
                <a:gd name="T44" fmla="*/ 189 w 251"/>
                <a:gd name="T45" fmla="*/ 47 h 298"/>
                <a:gd name="T46" fmla="*/ 198 w 251"/>
                <a:gd name="T47" fmla="*/ 57 h 298"/>
                <a:gd name="T48" fmla="*/ 200 w 251"/>
                <a:gd name="T49" fmla="*/ 57 h 298"/>
                <a:gd name="T50" fmla="*/ 210 w 251"/>
                <a:gd name="T51" fmla="*/ 47 h 298"/>
                <a:gd name="T52" fmla="*/ 210 w 251"/>
                <a:gd name="T53" fmla="*/ 38 h 298"/>
                <a:gd name="T54" fmla="*/ 215 w 251"/>
                <a:gd name="T55" fmla="*/ 38 h 298"/>
                <a:gd name="T56" fmla="*/ 233 w 251"/>
                <a:gd name="T57" fmla="*/ 55 h 298"/>
                <a:gd name="T58" fmla="*/ 233 w 251"/>
                <a:gd name="T59" fmla="*/ 114 h 298"/>
                <a:gd name="T60" fmla="*/ 251 w 251"/>
                <a:gd name="T61" fmla="*/ 98 h 298"/>
                <a:gd name="T62" fmla="*/ 251 w 251"/>
                <a:gd name="T63" fmla="*/ 47 h 298"/>
                <a:gd name="T64" fmla="*/ 223 w 251"/>
                <a:gd name="T65" fmla="*/ 19 h 298"/>
                <a:gd name="T66" fmla="*/ 210 w 251"/>
                <a:gd name="T67" fmla="*/ 19 h 298"/>
                <a:gd name="T68" fmla="*/ 210 w 251"/>
                <a:gd name="T69" fmla="*/ 10 h 298"/>
                <a:gd name="T70" fmla="*/ 200 w 251"/>
                <a:gd name="T71" fmla="*/ 0 h 298"/>
                <a:gd name="T72" fmla="*/ 198 w 251"/>
                <a:gd name="T73" fmla="*/ 0 h 298"/>
                <a:gd name="T74" fmla="*/ 189 w 251"/>
                <a:gd name="T75" fmla="*/ 10 h 298"/>
                <a:gd name="T76" fmla="*/ 189 w 251"/>
                <a:gd name="T77" fmla="*/ 19 h 298"/>
                <a:gd name="T78" fmla="*/ 161 w 251"/>
                <a:gd name="T79" fmla="*/ 19 h 298"/>
                <a:gd name="T80" fmla="*/ 161 w 251"/>
                <a:gd name="T81" fmla="*/ 10 h 298"/>
                <a:gd name="T82" fmla="*/ 152 w 251"/>
                <a:gd name="T83" fmla="*/ 0 h 298"/>
                <a:gd name="T84" fmla="*/ 150 w 251"/>
                <a:gd name="T85" fmla="*/ 0 h 298"/>
                <a:gd name="T86" fmla="*/ 140 w 251"/>
                <a:gd name="T87" fmla="*/ 10 h 298"/>
                <a:gd name="T88" fmla="*/ 140 w 251"/>
                <a:gd name="T89" fmla="*/ 19 h 298"/>
                <a:gd name="T90" fmla="*/ 113 w 251"/>
                <a:gd name="T91" fmla="*/ 19 h 298"/>
                <a:gd name="T92" fmla="*/ 113 w 251"/>
                <a:gd name="T93" fmla="*/ 10 h 298"/>
                <a:gd name="T94" fmla="*/ 104 w 251"/>
                <a:gd name="T95" fmla="*/ 0 h 298"/>
                <a:gd name="T96" fmla="*/ 102 w 251"/>
                <a:gd name="T97" fmla="*/ 0 h 298"/>
                <a:gd name="T98" fmla="*/ 92 w 251"/>
                <a:gd name="T99" fmla="*/ 10 h 298"/>
                <a:gd name="T100" fmla="*/ 92 w 251"/>
                <a:gd name="T101" fmla="*/ 19 h 298"/>
                <a:gd name="T102" fmla="*/ 65 w 251"/>
                <a:gd name="T103" fmla="*/ 19 h 298"/>
                <a:gd name="T104" fmla="*/ 65 w 251"/>
                <a:gd name="T105" fmla="*/ 10 h 298"/>
                <a:gd name="T106" fmla="*/ 56 w 251"/>
                <a:gd name="T107" fmla="*/ 0 h 298"/>
                <a:gd name="T108" fmla="*/ 54 w 251"/>
                <a:gd name="T109" fmla="*/ 0 h 298"/>
                <a:gd name="T110" fmla="*/ 44 w 251"/>
                <a:gd name="T111" fmla="*/ 10 h 298"/>
                <a:gd name="T112" fmla="*/ 44 w 251"/>
                <a:gd name="T113" fmla="*/ 19 h 298"/>
                <a:gd name="T114" fmla="*/ 0 w 251"/>
                <a:gd name="T115" fmla="*/ 19 h 298"/>
                <a:gd name="T116" fmla="*/ 0 w 251"/>
                <a:gd name="T117" fmla="*/ 298 h 298"/>
                <a:gd name="T118" fmla="*/ 251 w 251"/>
                <a:gd name="T119" fmla="*/ 298 h 298"/>
                <a:gd name="T120" fmla="*/ 251 w 251"/>
                <a:gd name="T121" fmla="*/ 199 h 298"/>
                <a:gd name="T122" fmla="*/ 233 w 251"/>
                <a:gd name="T123" fmla="*/ 218 h 298"/>
                <a:gd name="T124" fmla="*/ 233 w 251"/>
                <a:gd name="T125" fmla="*/ 279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51" h="298">
                  <a:moveTo>
                    <a:pt x="233" y="279"/>
                  </a:moveTo>
                  <a:cubicBezTo>
                    <a:pt x="19" y="279"/>
                    <a:pt x="19" y="279"/>
                    <a:pt x="19" y="279"/>
                  </a:cubicBezTo>
                  <a:cubicBezTo>
                    <a:pt x="19" y="38"/>
                    <a:pt x="19" y="38"/>
                    <a:pt x="19" y="38"/>
                  </a:cubicBezTo>
                  <a:cubicBezTo>
                    <a:pt x="44" y="38"/>
                    <a:pt x="44" y="38"/>
                    <a:pt x="44" y="38"/>
                  </a:cubicBezTo>
                  <a:cubicBezTo>
                    <a:pt x="44" y="47"/>
                    <a:pt x="44" y="47"/>
                    <a:pt x="44" y="47"/>
                  </a:cubicBezTo>
                  <a:cubicBezTo>
                    <a:pt x="44" y="52"/>
                    <a:pt x="48" y="57"/>
                    <a:pt x="54" y="57"/>
                  </a:cubicBezTo>
                  <a:cubicBezTo>
                    <a:pt x="56" y="57"/>
                    <a:pt x="56" y="57"/>
                    <a:pt x="56" y="57"/>
                  </a:cubicBezTo>
                  <a:cubicBezTo>
                    <a:pt x="61" y="57"/>
                    <a:pt x="65" y="52"/>
                    <a:pt x="65" y="47"/>
                  </a:cubicBezTo>
                  <a:cubicBezTo>
                    <a:pt x="65" y="38"/>
                    <a:pt x="65" y="38"/>
                    <a:pt x="65" y="38"/>
                  </a:cubicBezTo>
                  <a:cubicBezTo>
                    <a:pt x="92" y="38"/>
                    <a:pt x="92" y="38"/>
                    <a:pt x="92" y="38"/>
                  </a:cubicBezTo>
                  <a:cubicBezTo>
                    <a:pt x="92" y="47"/>
                    <a:pt x="92" y="47"/>
                    <a:pt x="92" y="47"/>
                  </a:cubicBezTo>
                  <a:cubicBezTo>
                    <a:pt x="92" y="52"/>
                    <a:pt x="97" y="57"/>
                    <a:pt x="102" y="57"/>
                  </a:cubicBezTo>
                  <a:cubicBezTo>
                    <a:pt x="104" y="57"/>
                    <a:pt x="104" y="57"/>
                    <a:pt x="104" y="57"/>
                  </a:cubicBezTo>
                  <a:cubicBezTo>
                    <a:pt x="109" y="57"/>
                    <a:pt x="113" y="52"/>
                    <a:pt x="113" y="47"/>
                  </a:cubicBezTo>
                  <a:cubicBezTo>
                    <a:pt x="113" y="38"/>
                    <a:pt x="113" y="38"/>
                    <a:pt x="113" y="38"/>
                  </a:cubicBezTo>
                  <a:cubicBezTo>
                    <a:pt x="140" y="38"/>
                    <a:pt x="140" y="38"/>
                    <a:pt x="140" y="38"/>
                  </a:cubicBezTo>
                  <a:cubicBezTo>
                    <a:pt x="140" y="47"/>
                    <a:pt x="140" y="47"/>
                    <a:pt x="140" y="47"/>
                  </a:cubicBezTo>
                  <a:cubicBezTo>
                    <a:pt x="140" y="52"/>
                    <a:pt x="145" y="57"/>
                    <a:pt x="150" y="57"/>
                  </a:cubicBezTo>
                  <a:cubicBezTo>
                    <a:pt x="152" y="57"/>
                    <a:pt x="152" y="57"/>
                    <a:pt x="152" y="57"/>
                  </a:cubicBezTo>
                  <a:cubicBezTo>
                    <a:pt x="157" y="57"/>
                    <a:pt x="161" y="52"/>
                    <a:pt x="161" y="47"/>
                  </a:cubicBezTo>
                  <a:cubicBezTo>
                    <a:pt x="161" y="38"/>
                    <a:pt x="161" y="38"/>
                    <a:pt x="161" y="38"/>
                  </a:cubicBezTo>
                  <a:cubicBezTo>
                    <a:pt x="189" y="38"/>
                    <a:pt x="189" y="38"/>
                    <a:pt x="189" y="38"/>
                  </a:cubicBezTo>
                  <a:cubicBezTo>
                    <a:pt x="189" y="47"/>
                    <a:pt x="189" y="47"/>
                    <a:pt x="189" y="47"/>
                  </a:cubicBezTo>
                  <a:cubicBezTo>
                    <a:pt x="189" y="52"/>
                    <a:pt x="193" y="57"/>
                    <a:pt x="198" y="57"/>
                  </a:cubicBezTo>
                  <a:cubicBezTo>
                    <a:pt x="200" y="57"/>
                    <a:pt x="200" y="57"/>
                    <a:pt x="200" y="57"/>
                  </a:cubicBezTo>
                  <a:cubicBezTo>
                    <a:pt x="205" y="57"/>
                    <a:pt x="210" y="52"/>
                    <a:pt x="210" y="47"/>
                  </a:cubicBezTo>
                  <a:cubicBezTo>
                    <a:pt x="210" y="38"/>
                    <a:pt x="210" y="38"/>
                    <a:pt x="210" y="38"/>
                  </a:cubicBezTo>
                  <a:cubicBezTo>
                    <a:pt x="215" y="38"/>
                    <a:pt x="215" y="38"/>
                    <a:pt x="215" y="38"/>
                  </a:cubicBezTo>
                  <a:cubicBezTo>
                    <a:pt x="233" y="55"/>
                    <a:pt x="233" y="55"/>
                    <a:pt x="233" y="55"/>
                  </a:cubicBezTo>
                  <a:cubicBezTo>
                    <a:pt x="233" y="114"/>
                    <a:pt x="233" y="114"/>
                    <a:pt x="233" y="114"/>
                  </a:cubicBezTo>
                  <a:cubicBezTo>
                    <a:pt x="251" y="98"/>
                    <a:pt x="251" y="98"/>
                    <a:pt x="251" y="98"/>
                  </a:cubicBezTo>
                  <a:cubicBezTo>
                    <a:pt x="251" y="47"/>
                    <a:pt x="251" y="47"/>
                    <a:pt x="251" y="47"/>
                  </a:cubicBezTo>
                  <a:cubicBezTo>
                    <a:pt x="223" y="19"/>
                    <a:pt x="223" y="19"/>
                    <a:pt x="223" y="19"/>
                  </a:cubicBezTo>
                  <a:cubicBezTo>
                    <a:pt x="210" y="19"/>
                    <a:pt x="210" y="19"/>
                    <a:pt x="210" y="19"/>
                  </a:cubicBezTo>
                  <a:cubicBezTo>
                    <a:pt x="210" y="10"/>
                    <a:pt x="210" y="10"/>
                    <a:pt x="210" y="10"/>
                  </a:cubicBezTo>
                  <a:cubicBezTo>
                    <a:pt x="210" y="4"/>
                    <a:pt x="205" y="0"/>
                    <a:pt x="200" y="0"/>
                  </a:cubicBezTo>
                  <a:cubicBezTo>
                    <a:pt x="198" y="0"/>
                    <a:pt x="198" y="0"/>
                    <a:pt x="198" y="0"/>
                  </a:cubicBezTo>
                  <a:cubicBezTo>
                    <a:pt x="193" y="0"/>
                    <a:pt x="189" y="4"/>
                    <a:pt x="189" y="10"/>
                  </a:cubicBezTo>
                  <a:cubicBezTo>
                    <a:pt x="189" y="19"/>
                    <a:pt x="189" y="19"/>
                    <a:pt x="189" y="19"/>
                  </a:cubicBezTo>
                  <a:cubicBezTo>
                    <a:pt x="161" y="19"/>
                    <a:pt x="161" y="19"/>
                    <a:pt x="161" y="19"/>
                  </a:cubicBezTo>
                  <a:cubicBezTo>
                    <a:pt x="161" y="10"/>
                    <a:pt x="161" y="10"/>
                    <a:pt x="161" y="10"/>
                  </a:cubicBezTo>
                  <a:cubicBezTo>
                    <a:pt x="161" y="4"/>
                    <a:pt x="157" y="0"/>
                    <a:pt x="152" y="0"/>
                  </a:cubicBezTo>
                  <a:cubicBezTo>
                    <a:pt x="150" y="0"/>
                    <a:pt x="150" y="0"/>
                    <a:pt x="150" y="0"/>
                  </a:cubicBezTo>
                  <a:cubicBezTo>
                    <a:pt x="145" y="0"/>
                    <a:pt x="140" y="4"/>
                    <a:pt x="140" y="10"/>
                  </a:cubicBezTo>
                  <a:cubicBezTo>
                    <a:pt x="140" y="19"/>
                    <a:pt x="140" y="19"/>
                    <a:pt x="140" y="19"/>
                  </a:cubicBezTo>
                  <a:cubicBezTo>
                    <a:pt x="113" y="19"/>
                    <a:pt x="113" y="19"/>
                    <a:pt x="113" y="19"/>
                  </a:cubicBezTo>
                  <a:cubicBezTo>
                    <a:pt x="113" y="10"/>
                    <a:pt x="113" y="10"/>
                    <a:pt x="113" y="10"/>
                  </a:cubicBezTo>
                  <a:cubicBezTo>
                    <a:pt x="113" y="4"/>
                    <a:pt x="109" y="0"/>
                    <a:pt x="104" y="0"/>
                  </a:cubicBezTo>
                  <a:cubicBezTo>
                    <a:pt x="102" y="0"/>
                    <a:pt x="102" y="0"/>
                    <a:pt x="102" y="0"/>
                  </a:cubicBezTo>
                  <a:cubicBezTo>
                    <a:pt x="97" y="0"/>
                    <a:pt x="92" y="4"/>
                    <a:pt x="92" y="10"/>
                  </a:cubicBezTo>
                  <a:cubicBezTo>
                    <a:pt x="92" y="19"/>
                    <a:pt x="92" y="19"/>
                    <a:pt x="92" y="19"/>
                  </a:cubicBezTo>
                  <a:cubicBezTo>
                    <a:pt x="65" y="19"/>
                    <a:pt x="65" y="19"/>
                    <a:pt x="65" y="19"/>
                  </a:cubicBezTo>
                  <a:cubicBezTo>
                    <a:pt x="65" y="10"/>
                    <a:pt x="65" y="10"/>
                    <a:pt x="65" y="10"/>
                  </a:cubicBezTo>
                  <a:cubicBezTo>
                    <a:pt x="65" y="4"/>
                    <a:pt x="61" y="0"/>
                    <a:pt x="56" y="0"/>
                  </a:cubicBezTo>
                  <a:cubicBezTo>
                    <a:pt x="54" y="0"/>
                    <a:pt x="54" y="0"/>
                    <a:pt x="54" y="0"/>
                  </a:cubicBezTo>
                  <a:cubicBezTo>
                    <a:pt x="48" y="0"/>
                    <a:pt x="44" y="4"/>
                    <a:pt x="44" y="10"/>
                  </a:cubicBezTo>
                  <a:cubicBezTo>
                    <a:pt x="44" y="19"/>
                    <a:pt x="44" y="19"/>
                    <a:pt x="44" y="19"/>
                  </a:cubicBezTo>
                  <a:cubicBezTo>
                    <a:pt x="0" y="19"/>
                    <a:pt x="0" y="19"/>
                    <a:pt x="0" y="19"/>
                  </a:cubicBezTo>
                  <a:cubicBezTo>
                    <a:pt x="0" y="298"/>
                    <a:pt x="0" y="298"/>
                    <a:pt x="0" y="298"/>
                  </a:cubicBezTo>
                  <a:cubicBezTo>
                    <a:pt x="251" y="298"/>
                    <a:pt x="251" y="298"/>
                    <a:pt x="251" y="298"/>
                  </a:cubicBezTo>
                  <a:cubicBezTo>
                    <a:pt x="251" y="199"/>
                    <a:pt x="251" y="199"/>
                    <a:pt x="251" y="199"/>
                  </a:cubicBezTo>
                  <a:cubicBezTo>
                    <a:pt x="233" y="218"/>
                    <a:pt x="233" y="218"/>
                    <a:pt x="233" y="218"/>
                  </a:cubicBezTo>
                  <a:lnTo>
                    <a:pt x="233" y="27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Tree>
  </p:cSld>
  <p:clrMapOvr>
    <a:masterClrMapping/>
  </p:clrMapOvr>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5#目录">
    <p:spTree>
      <p:nvGrpSpPr>
        <p:cNvPr id="1" name=""/>
        <p:cNvGrpSpPr/>
        <p:nvPr/>
      </p:nvGrpSpPr>
      <p:grpSpPr>
        <a:xfrm>
          <a:off x="0" y="0"/>
          <a:ext cx="0" cy="0"/>
          <a:chOff x="0" y="0"/>
          <a:chExt cx="0" cy="0"/>
        </a:xfrm>
      </p:grpSpPr>
      <p:sp>
        <p:nvSpPr>
          <p:cNvPr id="8" name="文本占位符 6"/>
          <p:cNvSpPr>
            <a:spLocks noGrp="1"/>
          </p:cNvSpPr>
          <p:nvPr>
            <p:ph type="body" sz="quarter" idx="10" hasCustomPrompt="1"/>
          </p:nvPr>
        </p:nvSpPr>
        <p:spPr>
          <a:xfrm>
            <a:off x="912283" y="1233487"/>
            <a:ext cx="10558800" cy="4680000"/>
          </a:xfrm>
        </p:spPr>
        <p:txBody>
          <a:bodyPr/>
          <a:lstStyle>
            <a:lvl1pPr marL="457200" marR="0" indent="-457200" algn="just" defTabSz="802005" rtl="0" eaLnBrk="1" fontAlgn="base" latinLnBrk="0" hangingPunct="1">
              <a:lnSpc>
                <a:spcPct val="140000"/>
              </a:lnSpc>
              <a:spcBef>
                <a:spcPct val="30000"/>
              </a:spcBef>
              <a:spcAft>
                <a:spcPct val="0"/>
              </a:spcAft>
              <a:buClr>
                <a:schemeClr val="tx1"/>
              </a:buClr>
              <a:buSzPct val="100000"/>
              <a:buFont typeface="+mj-lt"/>
              <a:buAutoNum type="arabicPeriod"/>
              <a:defRPr>
                <a:latin typeface="+mn-ea"/>
                <a:ea typeface="+mn-ea"/>
                <a:cs typeface="Arial" panose="020B0604020202020204" pitchFamily="34" charset="0"/>
              </a:defRPr>
            </a:lvl1pPr>
            <a:lvl2pPr>
              <a:buFont typeface="Wingdings" panose="05000000000000000000" pitchFamily="2" charset="2"/>
              <a:buChar char="p"/>
              <a:defRPr/>
            </a:lvl2pPr>
            <a:lvl3pPr>
              <a:defRPr/>
            </a:lvl3pPr>
            <a:lvl5pPr>
              <a:buNone/>
              <a:defRPr/>
            </a:lvl5pPr>
          </a:lstStyle>
          <a:p>
            <a:pPr marL="457200" indent="-457200">
              <a:buSzPct val="100000"/>
              <a:buFont typeface="+mj-lt"/>
              <a:buAutoNum type="arabicPeriod"/>
            </a:pPr>
            <a:r>
              <a:rPr lang="zh-CN" altLang="en-US" dirty="0"/>
              <a:t>一级目录一</a:t>
            </a:r>
            <a:endParaRPr lang="en-US" altLang="zh-CN" dirty="0"/>
          </a:p>
          <a:p>
            <a:pPr marL="457200" indent="-457200">
              <a:buSzPct val="100000"/>
              <a:buFont typeface="+mj-lt"/>
              <a:buAutoNum type="arabicPeriod"/>
            </a:pPr>
            <a:r>
              <a:rPr lang="zh-CN" altLang="en-US" dirty="0"/>
              <a:t>一级目录二</a:t>
            </a:r>
            <a:endParaRPr lang="en-US" altLang="zh-CN" dirty="0"/>
          </a:p>
          <a:p>
            <a:pPr marL="457200" indent="-457200">
              <a:buSzPct val="100000"/>
              <a:buFont typeface="+mj-lt"/>
              <a:buAutoNum type="arabicPeriod"/>
            </a:pPr>
            <a:r>
              <a:rPr lang="zh-CN" altLang="en-US" dirty="0"/>
              <a:t>一级目录三</a:t>
            </a:r>
            <a:endParaRPr lang="en-US" altLang="zh-CN" dirty="0"/>
          </a:p>
          <a:p>
            <a:pPr marL="457200" indent="-457200">
              <a:buSzPct val="100000"/>
              <a:buFont typeface="+mj-lt"/>
              <a:buAutoNum type="arabicPeriod"/>
            </a:pPr>
            <a:r>
              <a:rPr lang="zh-CN" altLang="en-US" dirty="0"/>
              <a:t>一级目录四</a:t>
            </a:r>
            <a:endParaRPr lang="en-US" altLang="zh-CN" dirty="0"/>
          </a:p>
          <a:p>
            <a:endParaRPr lang="zh-CN" altLang="en-US" dirty="0"/>
          </a:p>
        </p:txBody>
      </p:sp>
      <p:sp>
        <p:nvSpPr>
          <p:cNvPr id="6" name="TextBox 10"/>
          <p:cNvSpPr txBox="1"/>
          <p:nvPr userDrawn="1"/>
        </p:nvSpPr>
        <p:spPr bwMode="auto">
          <a:xfrm>
            <a:off x="1595500" y="408779"/>
            <a:ext cx="1665402" cy="639559"/>
          </a:xfrm>
          <a:prstGeom prst="rect">
            <a:avLst/>
          </a:prstGeom>
          <a:noFill/>
          <a:ln w="9525">
            <a:noFill/>
            <a:miter lim="800000"/>
          </a:ln>
        </p:spPr>
        <p:txBody>
          <a:bodyPr wrap="square" lIns="99980" tIns="49987" rIns="99980" bIns="49987" rtlCol="0">
            <a:spAutoFit/>
          </a:bodyPr>
          <a:lstStyle/>
          <a:p>
            <a:pPr defTabSz="1001395" eaLnBrk="0" hangingPunct="0"/>
            <a:r>
              <a:rPr lang="zh-CN" altLang="en-US" sz="3500" b="1" dirty="0" smtClean="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rPr>
              <a:t>目录</a:t>
            </a:r>
            <a:endParaRPr lang="zh-CN" altLang="en-US" sz="3500" b="1" dirty="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7"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9"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10" name="组合 9"/>
          <p:cNvGrpSpPr/>
          <p:nvPr userDrawn="1"/>
        </p:nvGrpSpPr>
        <p:grpSpPr>
          <a:xfrm>
            <a:off x="587388" y="515379"/>
            <a:ext cx="358335" cy="426359"/>
            <a:chOff x="3295650" y="230188"/>
            <a:chExt cx="936625" cy="1114426"/>
          </a:xfrm>
          <a:solidFill>
            <a:schemeClr val="bg1"/>
          </a:solidFill>
        </p:grpSpPr>
        <p:sp>
          <p:nvSpPr>
            <p:cNvPr id="11" name="Rectangle 16"/>
            <p:cNvSpPr>
              <a:spLocks noChangeArrowheads="1"/>
            </p:cNvSpPr>
            <p:nvPr/>
          </p:nvSpPr>
          <p:spPr bwMode="auto">
            <a:xfrm>
              <a:off x="3959225" y="876301"/>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3" name="Rectangle 17"/>
            <p:cNvSpPr>
              <a:spLocks noChangeArrowheads="1"/>
            </p:cNvSpPr>
            <p:nvPr/>
          </p:nvSpPr>
          <p:spPr bwMode="auto">
            <a:xfrm>
              <a:off x="3959225" y="777876"/>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4" name="Rectangle 18"/>
            <p:cNvSpPr>
              <a:spLocks noChangeArrowheads="1"/>
            </p:cNvSpPr>
            <p:nvPr/>
          </p:nvSpPr>
          <p:spPr bwMode="auto">
            <a:xfrm>
              <a:off x="3959225" y="677863"/>
              <a:ext cx="182563"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5" name="Rectangle 19"/>
            <p:cNvSpPr>
              <a:spLocks noChangeArrowheads="1"/>
            </p:cNvSpPr>
            <p:nvPr/>
          </p:nvSpPr>
          <p:spPr bwMode="auto">
            <a:xfrm>
              <a:off x="3959225" y="582613"/>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6" name="Rectangle 20"/>
            <p:cNvSpPr>
              <a:spLocks noChangeArrowheads="1"/>
            </p:cNvSpPr>
            <p:nvPr/>
          </p:nvSpPr>
          <p:spPr bwMode="auto">
            <a:xfrm>
              <a:off x="3676650" y="1101726"/>
              <a:ext cx="469900"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7" name="Rectangle 21"/>
            <p:cNvSpPr>
              <a:spLocks noChangeArrowheads="1"/>
            </p:cNvSpPr>
            <p:nvPr/>
          </p:nvSpPr>
          <p:spPr bwMode="auto">
            <a:xfrm>
              <a:off x="3676650" y="1198563"/>
              <a:ext cx="469900"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8" name="Freeform 22"/>
            <p:cNvSpPr/>
            <p:nvPr/>
          </p:nvSpPr>
          <p:spPr bwMode="auto">
            <a:xfrm>
              <a:off x="3590925" y="482601"/>
              <a:ext cx="641350" cy="862013"/>
            </a:xfrm>
            <a:custGeom>
              <a:avLst/>
              <a:gdLst>
                <a:gd name="T0" fmla="*/ 229 w 404"/>
                <a:gd name="T1" fmla="*/ 0 h 543"/>
                <a:gd name="T2" fmla="*/ 229 w 404"/>
                <a:gd name="T3" fmla="*/ 30 h 543"/>
                <a:gd name="T4" fmla="*/ 373 w 404"/>
                <a:gd name="T5" fmla="*/ 30 h 543"/>
                <a:gd name="T6" fmla="*/ 373 w 404"/>
                <a:gd name="T7" fmla="*/ 513 h 543"/>
                <a:gd name="T8" fmla="*/ 33 w 404"/>
                <a:gd name="T9" fmla="*/ 513 h 543"/>
                <a:gd name="T10" fmla="*/ 31 w 404"/>
                <a:gd name="T11" fmla="*/ 387 h 543"/>
                <a:gd name="T12" fmla="*/ 0 w 404"/>
                <a:gd name="T13" fmla="*/ 387 h 543"/>
                <a:gd name="T14" fmla="*/ 0 w 404"/>
                <a:gd name="T15" fmla="*/ 543 h 543"/>
                <a:gd name="T16" fmla="*/ 404 w 404"/>
                <a:gd name="T17" fmla="*/ 543 h 543"/>
                <a:gd name="T18" fmla="*/ 404 w 404"/>
                <a:gd name="T19" fmla="*/ 0 h 543"/>
                <a:gd name="T20" fmla="*/ 229 w 404"/>
                <a:gd name="T21" fmla="*/ 0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4" h="543">
                  <a:moveTo>
                    <a:pt x="229" y="0"/>
                  </a:moveTo>
                  <a:lnTo>
                    <a:pt x="229" y="30"/>
                  </a:lnTo>
                  <a:lnTo>
                    <a:pt x="373" y="30"/>
                  </a:lnTo>
                  <a:lnTo>
                    <a:pt x="373" y="513"/>
                  </a:lnTo>
                  <a:lnTo>
                    <a:pt x="33" y="513"/>
                  </a:lnTo>
                  <a:lnTo>
                    <a:pt x="31" y="387"/>
                  </a:lnTo>
                  <a:lnTo>
                    <a:pt x="0" y="387"/>
                  </a:lnTo>
                  <a:lnTo>
                    <a:pt x="0" y="543"/>
                  </a:lnTo>
                  <a:lnTo>
                    <a:pt x="404" y="543"/>
                  </a:lnTo>
                  <a:lnTo>
                    <a:pt x="404" y="0"/>
                  </a:lnTo>
                  <a:lnTo>
                    <a:pt x="229"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9" name="Rectangle 23"/>
            <p:cNvSpPr>
              <a:spLocks noChangeArrowheads="1"/>
            </p:cNvSpPr>
            <p:nvPr/>
          </p:nvSpPr>
          <p:spPr bwMode="auto">
            <a:xfrm>
              <a:off x="3959225" y="989013"/>
              <a:ext cx="182563"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0" name="Freeform 24"/>
            <p:cNvSpPr>
              <a:spLocks noEditPoints="1"/>
            </p:cNvSpPr>
            <p:nvPr/>
          </p:nvSpPr>
          <p:spPr bwMode="auto">
            <a:xfrm>
              <a:off x="3295650" y="230188"/>
              <a:ext cx="639763" cy="852488"/>
            </a:xfrm>
            <a:custGeom>
              <a:avLst/>
              <a:gdLst>
                <a:gd name="T0" fmla="*/ 403 w 403"/>
                <a:gd name="T1" fmla="*/ 0 h 537"/>
                <a:gd name="T2" fmla="*/ 0 w 403"/>
                <a:gd name="T3" fmla="*/ 0 h 537"/>
                <a:gd name="T4" fmla="*/ 0 w 403"/>
                <a:gd name="T5" fmla="*/ 447 h 537"/>
                <a:gd name="T6" fmla="*/ 92 w 403"/>
                <a:gd name="T7" fmla="*/ 537 h 537"/>
                <a:gd name="T8" fmla="*/ 403 w 403"/>
                <a:gd name="T9" fmla="*/ 537 h 537"/>
                <a:gd name="T10" fmla="*/ 403 w 403"/>
                <a:gd name="T11" fmla="*/ 0 h 537"/>
                <a:gd name="T12" fmla="*/ 373 w 403"/>
                <a:gd name="T13" fmla="*/ 508 h 537"/>
                <a:gd name="T14" fmla="*/ 108 w 403"/>
                <a:gd name="T15" fmla="*/ 508 h 537"/>
                <a:gd name="T16" fmla="*/ 108 w 403"/>
                <a:gd name="T17" fmla="*/ 433 h 537"/>
                <a:gd name="T18" fmla="*/ 30 w 403"/>
                <a:gd name="T19" fmla="*/ 433 h 537"/>
                <a:gd name="T20" fmla="*/ 30 w 403"/>
                <a:gd name="T21" fmla="*/ 31 h 537"/>
                <a:gd name="T22" fmla="*/ 373 w 403"/>
                <a:gd name="T23" fmla="*/ 31 h 537"/>
                <a:gd name="T24" fmla="*/ 373 w 403"/>
                <a:gd name="T25" fmla="*/ 508 h 5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3" h="537">
                  <a:moveTo>
                    <a:pt x="403" y="0"/>
                  </a:moveTo>
                  <a:lnTo>
                    <a:pt x="0" y="0"/>
                  </a:lnTo>
                  <a:lnTo>
                    <a:pt x="0" y="447"/>
                  </a:lnTo>
                  <a:lnTo>
                    <a:pt x="92" y="537"/>
                  </a:lnTo>
                  <a:lnTo>
                    <a:pt x="403" y="537"/>
                  </a:lnTo>
                  <a:lnTo>
                    <a:pt x="403" y="0"/>
                  </a:lnTo>
                  <a:close/>
                  <a:moveTo>
                    <a:pt x="373" y="508"/>
                  </a:moveTo>
                  <a:lnTo>
                    <a:pt x="108" y="508"/>
                  </a:lnTo>
                  <a:lnTo>
                    <a:pt x="108" y="433"/>
                  </a:lnTo>
                  <a:lnTo>
                    <a:pt x="30" y="433"/>
                  </a:lnTo>
                  <a:lnTo>
                    <a:pt x="30" y="31"/>
                  </a:lnTo>
                  <a:lnTo>
                    <a:pt x="373" y="31"/>
                  </a:lnTo>
                  <a:lnTo>
                    <a:pt x="373" y="50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1" name="Rectangle 25"/>
            <p:cNvSpPr>
              <a:spLocks noChangeArrowheads="1"/>
            </p:cNvSpPr>
            <p:nvPr/>
          </p:nvSpPr>
          <p:spPr bwMode="auto">
            <a:xfrm>
              <a:off x="3441700" y="376238"/>
              <a:ext cx="176213" cy="3238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2" name="Rectangle 26"/>
            <p:cNvSpPr>
              <a:spLocks noChangeArrowheads="1"/>
            </p:cNvSpPr>
            <p:nvPr/>
          </p:nvSpPr>
          <p:spPr bwMode="auto">
            <a:xfrm>
              <a:off x="3411538" y="755651"/>
              <a:ext cx="438150" cy="460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3" name="Rectangle 27"/>
            <p:cNvSpPr>
              <a:spLocks noChangeArrowheads="1"/>
            </p:cNvSpPr>
            <p:nvPr/>
          </p:nvSpPr>
          <p:spPr bwMode="auto">
            <a:xfrm>
              <a:off x="3670300" y="565151"/>
              <a:ext cx="179388"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4" name="Rectangle 28"/>
            <p:cNvSpPr>
              <a:spLocks noChangeArrowheads="1"/>
            </p:cNvSpPr>
            <p:nvPr/>
          </p:nvSpPr>
          <p:spPr bwMode="auto">
            <a:xfrm>
              <a:off x="3670300" y="658813"/>
              <a:ext cx="179388" cy="412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5" name="Rectangle 29"/>
            <p:cNvSpPr>
              <a:spLocks noChangeArrowheads="1"/>
            </p:cNvSpPr>
            <p:nvPr/>
          </p:nvSpPr>
          <p:spPr bwMode="auto">
            <a:xfrm>
              <a:off x="3670300" y="471488"/>
              <a:ext cx="179388"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6" name="Rectangle 30"/>
            <p:cNvSpPr>
              <a:spLocks noChangeArrowheads="1"/>
            </p:cNvSpPr>
            <p:nvPr/>
          </p:nvSpPr>
          <p:spPr bwMode="auto">
            <a:xfrm>
              <a:off x="3670300" y="376238"/>
              <a:ext cx="179388" cy="412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7" name="Rectangle 31"/>
            <p:cNvSpPr>
              <a:spLocks noChangeArrowheads="1"/>
            </p:cNvSpPr>
            <p:nvPr/>
          </p:nvSpPr>
          <p:spPr bwMode="auto">
            <a:xfrm>
              <a:off x="3411538" y="842963"/>
              <a:ext cx="438150"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29" name="Freeform 6"/>
          <p:cNvSpPr/>
          <p:nvPr userDrawn="1"/>
        </p:nvSpPr>
        <p:spPr bwMode="auto">
          <a:xfrm>
            <a:off x="3213039" y="296368"/>
            <a:ext cx="8978961" cy="864888"/>
          </a:xfrm>
          <a:custGeom>
            <a:avLst/>
            <a:gdLst>
              <a:gd name="T0" fmla="*/ 6409 w 6533"/>
              <a:gd name="T1" fmla="*/ 0 h 617"/>
              <a:gd name="T2" fmla="*/ 0 w 6533"/>
              <a:gd name="T3" fmla="*/ 0 h 617"/>
              <a:gd name="T4" fmla="*/ 126 w 6533"/>
              <a:gd name="T5" fmla="*/ 310 h 617"/>
              <a:gd name="T6" fmla="*/ 0 w 6533"/>
              <a:gd name="T7" fmla="*/ 617 h 617"/>
              <a:gd name="T8" fmla="*/ 6409 w 6533"/>
              <a:gd name="T9" fmla="*/ 617 h 617"/>
              <a:gd name="T10" fmla="*/ 6533 w 6533"/>
              <a:gd name="T11" fmla="*/ 310 h 617"/>
              <a:gd name="T12" fmla="*/ 6409 w 6533"/>
              <a:gd name="T13" fmla="*/ 0 h 617"/>
              <a:gd name="connsiteX0" fmla="*/ 9810 w 9810"/>
              <a:gd name="connsiteY0" fmla="*/ 0 h 10000"/>
              <a:gd name="connsiteX1" fmla="*/ 0 w 9810"/>
              <a:gd name="connsiteY1" fmla="*/ 0 h 10000"/>
              <a:gd name="connsiteX2" fmla="*/ 193 w 9810"/>
              <a:gd name="connsiteY2" fmla="*/ 5024 h 10000"/>
              <a:gd name="connsiteX3" fmla="*/ 0 w 9810"/>
              <a:gd name="connsiteY3" fmla="*/ 10000 h 10000"/>
              <a:gd name="connsiteX4" fmla="*/ 9810 w 9810"/>
              <a:gd name="connsiteY4" fmla="*/ 10000 h 10000"/>
              <a:gd name="connsiteX5" fmla="*/ 7589 w 9810"/>
              <a:gd name="connsiteY5" fmla="*/ 5574 h 10000"/>
              <a:gd name="connsiteX6" fmla="*/ 9810 w 9810"/>
              <a:gd name="connsiteY6" fmla="*/ 0 h 10000"/>
              <a:gd name="connsiteX0-1" fmla="*/ 7021 w 10000"/>
              <a:gd name="connsiteY0-2" fmla="*/ 0 h 10000"/>
              <a:gd name="connsiteX1-3" fmla="*/ 0 w 10000"/>
              <a:gd name="connsiteY1-4" fmla="*/ 0 h 10000"/>
              <a:gd name="connsiteX2-5" fmla="*/ 197 w 10000"/>
              <a:gd name="connsiteY2-6" fmla="*/ 5024 h 10000"/>
              <a:gd name="connsiteX3-7" fmla="*/ 0 w 10000"/>
              <a:gd name="connsiteY3-8" fmla="*/ 10000 h 10000"/>
              <a:gd name="connsiteX4-9" fmla="*/ 10000 w 10000"/>
              <a:gd name="connsiteY4-10" fmla="*/ 10000 h 10000"/>
              <a:gd name="connsiteX5-11" fmla="*/ 7736 w 10000"/>
              <a:gd name="connsiteY5-12" fmla="*/ 5574 h 10000"/>
              <a:gd name="connsiteX6-13" fmla="*/ 7021 w 10000"/>
              <a:gd name="connsiteY6-14" fmla="*/ 0 h 10000"/>
              <a:gd name="connsiteX0-15" fmla="*/ 7021 w 7736"/>
              <a:gd name="connsiteY0-16" fmla="*/ 0 h 10038"/>
              <a:gd name="connsiteX1-17" fmla="*/ 0 w 7736"/>
              <a:gd name="connsiteY1-18" fmla="*/ 0 h 10038"/>
              <a:gd name="connsiteX2-19" fmla="*/ 197 w 7736"/>
              <a:gd name="connsiteY2-20" fmla="*/ 5024 h 10038"/>
              <a:gd name="connsiteX3-21" fmla="*/ 0 w 7736"/>
              <a:gd name="connsiteY3-22" fmla="*/ 10000 h 10038"/>
              <a:gd name="connsiteX4-23" fmla="*/ 7017 w 7736"/>
              <a:gd name="connsiteY4-24" fmla="*/ 10038 h 10038"/>
              <a:gd name="connsiteX5-25" fmla="*/ 7736 w 7736"/>
              <a:gd name="connsiteY5-26" fmla="*/ 5574 h 10038"/>
              <a:gd name="connsiteX6-27" fmla="*/ 7021 w 7736"/>
              <a:gd name="connsiteY6-28" fmla="*/ 0 h 10038"/>
              <a:gd name="connsiteX0-29" fmla="*/ 9076 w 9316"/>
              <a:gd name="connsiteY0-30" fmla="*/ 0 h 10000"/>
              <a:gd name="connsiteX1-31" fmla="*/ 0 w 9316"/>
              <a:gd name="connsiteY1-32" fmla="*/ 0 h 10000"/>
              <a:gd name="connsiteX2-33" fmla="*/ 255 w 9316"/>
              <a:gd name="connsiteY2-34" fmla="*/ 5005 h 10000"/>
              <a:gd name="connsiteX3-35" fmla="*/ 0 w 9316"/>
              <a:gd name="connsiteY3-36" fmla="*/ 9962 h 10000"/>
              <a:gd name="connsiteX4-37" fmla="*/ 9071 w 9316"/>
              <a:gd name="connsiteY4-38" fmla="*/ 10000 h 10000"/>
              <a:gd name="connsiteX5-39" fmla="*/ 9316 w 9316"/>
              <a:gd name="connsiteY5-40" fmla="*/ 5668 h 10000"/>
              <a:gd name="connsiteX6-41" fmla="*/ 9076 w 9316"/>
              <a:gd name="connsiteY6-42" fmla="*/ 0 h 10000"/>
              <a:gd name="connsiteX0-43" fmla="*/ 9742 w 10000"/>
              <a:gd name="connsiteY0-44" fmla="*/ 0 h 10000"/>
              <a:gd name="connsiteX1-45" fmla="*/ 0 w 10000"/>
              <a:gd name="connsiteY1-46" fmla="*/ 0 h 10000"/>
              <a:gd name="connsiteX2-47" fmla="*/ 274 w 10000"/>
              <a:gd name="connsiteY2-48" fmla="*/ 5005 h 10000"/>
              <a:gd name="connsiteX3-49" fmla="*/ 0 w 10000"/>
              <a:gd name="connsiteY3-50" fmla="*/ 9962 h 10000"/>
              <a:gd name="connsiteX4-51" fmla="*/ 9737 w 10000"/>
              <a:gd name="connsiteY4-52" fmla="*/ 10000 h 10000"/>
              <a:gd name="connsiteX5-53" fmla="*/ 10000 w 10000"/>
              <a:gd name="connsiteY5-54" fmla="*/ 5668 h 10000"/>
              <a:gd name="connsiteX6-55" fmla="*/ 9742 w 10000"/>
              <a:gd name="connsiteY6-56" fmla="*/ 0 h 10000"/>
              <a:gd name="connsiteX0-57" fmla="*/ 9742 w 9877"/>
              <a:gd name="connsiteY0-58" fmla="*/ 0 h 10000"/>
              <a:gd name="connsiteX1-59" fmla="*/ 0 w 9877"/>
              <a:gd name="connsiteY1-60" fmla="*/ 0 h 10000"/>
              <a:gd name="connsiteX2-61" fmla="*/ 274 w 9877"/>
              <a:gd name="connsiteY2-62" fmla="*/ 5005 h 10000"/>
              <a:gd name="connsiteX3-63" fmla="*/ 0 w 9877"/>
              <a:gd name="connsiteY3-64" fmla="*/ 9962 h 10000"/>
              <a:gd name="connsiteX4-65" fmla="*/ 9737 w 9877"/>
              <a:gd name="connsiteY4-66" fmla="*/ 10000 h 10000"/>
              <a:gd name="connsiteX5-67" fmla="*/ 9738 w 9877"/>
              <a:gd name="connsiteY5-68" fmla="*/ 5783 h 10000"/>
              <a:gd name="connsiteX6-69" fmla="*/ 9742 w 9877"/>
              <a:gd name="connsiteY6-70" fmla="*/ 0 h 10000"/>
              <a:gd name="connsiteX0-71" fmla="*/ 9863 w 9991"/>
              <a:gd name="connsiteY0-72" fmla="*/ 0 h 10000"/>
              <a:gd name="connsiteX1-73" fmla="*/ 0 w 9991"/>
              <a:gd name="connsiteY1-74" fmla="*/ 0 h 10000"/>
              <a:gd name="connsiteX2-75" fmla="*/ 277 w 9991"/>
              <a:gd name="connsiteY2-76" fmla="*/ 5005 h 10000"/>
              <a:gd name="connsiteX3-77" fmla="*/ 0 w 9991"/>
              <a:gd name="connsiteY3-78" fmla="*/ 9962 h 10000"/>
              <a:gd name="connsiteX4-79" fmla="*/ 9858 w 9991"/>
              <a:gd name="connsiteY4-80" fmla="*/ 10000 h 10000"/>
              <a:gd name="connsiteX5-81" fmla="*/ 9817 w 9991"/>
              <a:gd name="connsiteY5-82" fmla="*/ 5783 h 10000"/>
              <a:gd name="connsiteX6-83" fmla="*/ 9863 w 9991"/>
              <a:gd name="connsiteY6-84" fmla="*/ 0 h 10000"/>
              <a:gd name="connsiteX0-85" fmla="*/ 9872 w 10014"/>
              <a:gd name="connsiteY0-86" fmla="*/ 0 h 10000"/>
              <a:gd name="connsiteX1-87" fmla="*/ 0 w 10014"/>
              <a:gd name="connsiteY1-88" fmla="*/ 0 h 10000"/>
              <a:gd name="connsiteX2-89" fmla="*/ 277 w 10014"/>
              <a:gd name="connsiteY2-90" fmla="*/ 5005 h 10000"/>
              <a:gd name="connsiteX3-91" fmla="*/ 0 w 10014"/>
              <a:gd name="connsiteY3-92" fmla="*/ 9962 h 10000"/>
              <a:gd name="connsiteX4-93" fmla="*/ 9867 w 10014"/>
              <a:gd name="connsiteY4-94" fmla="*/ 10000 h 10000"/>
              <a:gd name="connsiteX5-95" fmla="*/ 9890 w 10014"/>
              <a:gd name="connsiteY5-96" fmla="*/ 5745 h 10000"/>
              <a:gd name="connsiteX6-97" fmla="*/ 9872 w 10014"/>
              <a:gd name="connsiteY6-98" fmla="*/ 0 h 10000"/>
              <a:gd name="connsiteX0-99" fmla="*/ 9872 w 10030"/>
              <a:gd name="connsiteY0-100" fmla="*/ 0 h 10000"/>
              <a:gd name="connsiteX1-101" fmla="*/ 0 w 10030"/>
              <a:gd name="connsiteY1-102" fmla="*/ 0 h 10000"/>
              <a:gd name="connsiteX2-103" fmla="*/ 277 w 10030"/>
              <a:gd name="connsiteY2-104" fmla="*/ 5005 h 10000"/>
              <a:gd name="connsiteX3-105" fmla="*/ 0 w 10030"/>
              <a:gd name="connsiteY3-106" fmla="*/ 9962 h 10000"/>
              <a:gd name="connsiteX4-107" fmla="*/ 9867 w 10030"/>
              <a:gd name="connsiteY4-108" fmla="*/ 10000 h 10000"/>
              <a:gd name="connsiteX5-109" fmla="*/ 9890 w 10030"/>
              <a:gd name="connsiteY5-110" fmla="*/ 5745 h 10000"/>
              <a:gd name="connsiteX6-111" fmla="*/ 9872 w 10030"/>
              <a:gd name="connsiteY6-112" fmla="*/ 0 h 10000"/>
              <a:gd name="connsiteX0-113" fmla="*/ 9872 w 9921"/>
              <a:gd name="connsiteY0-114" fmla="*/ 0 h 10000"/>
              <a:gd name="connsiteX1-115" fmla="*/ 0 w 9921"/>
              <a:gd name="connsiteY1-116" fmla="*/ 0 h 10000"/>
              <a:gd name="connsiteX2-117" fmla="*/ 277 w 9921"/>
              <a:gd name="connsiteY2-118" fmla="*/ 5005 h 10000"/>
              <a:gd name="connsiteX3-119" fmla="*/ 0 w 9921"/>
              <a:gd name="connsiteY3-120" fmla="*/ 9962 h 10000"/>
              <a:gd name="connsiteX4-121" fmla="*/ 9867 w 9921"/>
              <a:gd name="connsiteY4-122" fmla="*/ 10000 h 10000"/>
              <a:gd name="connsiteX5-123" fmla="*/ 9890 w 9921"/>
              <a:gd name="connsiteY5-124" fmla="*/ 5745 h 10000"/>
              <a:gd name="connsiteX6-125" fmla="*/ 9872 w 9921"/>
              <a:gd name="connsiteY6-126" fmla="*/ 0 h 10000"/>
              <a:gd name="connsiteX0-127" fmla="*/ 9951 w 9974"/>
              <a:gd name="connsiteY0-128" fmla="*/ 0 h 10000"/>
              <a:gd name="connsiteX1-129" fmla="*/ 0 w 9974"/>
              <a:gd name="connsiteY1-130" fmla="*/ 0 h 10000"/>
              <a:gd name="connsiteX2-131" fmla="*/ 279 w 9974"/>
              <a:gd name="connsiteY2-132" fmla="*/ 5005 h 10000"/>
              <a:gd name="connsiteX3-133" fmla="*/ 0 w 9974"/>
              <a:gd name="connsiteY3-134" fmla="*/ 9962 h 10000"/>
              <a:gd name="connsiteX4-135" fmla="*/ 9946 w 9974"/>
              <a:gd name="connsiteY4-136" fmla="*/ 10000 h 10000"/>
              <a:gd name="connsiteX5-137" fmla="*/ 9969 w 9974"/>
              <a:gd name="connsiteY5-138" fmla="*/ 5745 h 10000"/>
              <a:gd name="connsiteX6-139" fmla="*/ 9951 w 9974"/>
              <a:gd name="connsiteY6-140" fmla="*/ 0 h 10000"/>
              <a:gd name="connsiteX0-141" fmla="*/ 9977 w 10001"/>
              <a:gd name="connsiteY0-142" fmla="*/ 0 h 10000"/>
              <a:gd name="connsiteX1-143" fmla="*/ 0 w 10001"/>
              <a:gd name="connsiteY1-144" fmla="*/ 0 h 10000"/>
              <a:gd name="connsiteX2-145" fmla="*/ 280 w 10001"/>
              <a:gd name="connsiteY2-146" fmla="*/ 5005 h 10000"/>
              <a:gd name="connsiteX3-147" fmla="*/ 0 w 10001"/>
              <a:gd name="connsiteY3-148" fmla="*/ 9962 h 10000"/>
              <a:gd name="connsiteX4-149" fmla="*/ 9972 w 10001"/>
              <a:gd name="connsiteY4-150" fmla="*/ 10000 h 10000"/>
              <a:gd name="connsiteX5-151" fmla="*/ 9995 w 10001"/>
              <a:gd name="connsiteY5-152" fmla="*/ 5745 h 10000"/>
              <a:gd name="connsiteX6-153" fmla="*/ 9977 w 10001"/>
              <a:gd name="connsiteY6-154" fmla="*/ 0 h 10000"/>
              <a:gd name="connsiteX0-155" fmla="*/ 9977 w 10001"/>
              <a:gd name="connsiteY0-156" fmla="*/ 0 h 10000"/>
              <a:gd name="connsiteX1-157" fmla="*/ 0 w 10001"/>
              <a:gd name="connsiteY1-158" fmla="*/ 0 h 10000"/>
              <a:gd name="connsiteX2-159" fmla="*/ 280 w 10001"/>
              <a:gd name="connsiteY2-160" fmla="*/ 5005 h 10000"/>
              <a:gd name="connsiteX3-161" fmla="*/ 0 w 10001"/>
              <a:gd name="connsiteY3-162" fmla="*/ 9962 h 10000"/>
              <a:gd name="connsiteX4-163" fmla="*/ 9972 w 10001"/>
              <a:gd name="connsiteY4-164" fmla="*/ 10000 h 10000"/>
              <a:gd name="connsiteX5-165" fmla="*/ 9995 w 10001"/>
              <a:gd name="connsiteY5-166" fmla="*/ 5745 h 10000"/>
              <a:gd name="connsiteX6-167" fmla="*/ 9977 w 10001"/>
              <a:gd name="connsiteY6-168" fmla="*/ 0 h 10000"/>
              <a:gd name="connsiteX0-169" fmla="*/ 9977 w 10001"/>
              <a:gd name="connsiteY0-170" fmla="*/ 0 h 10000"/>
              <a:gd name="connsiteX1-171" fmla="*/ 0 w 10001"/>
              <a:gd name="connsiteY1-172" fmla="*/ 0 h 10000"/>
              <a:gd name="connsiteX2-173" fmla="*/ 280 w 10001"/>
              <a:gd name="connsiteY2-174" fmla="*/ 5005 h 10000"/>
              <a:gd name="connsiteX3-175" fmla="*/ 0 w 10001"/>
              <a:gd name="connsiteY3-176" fmla="*/ 9962 h 10000"/>
              <a:gd name="connsiteX4-177" fmla="*/ 9972 w 10001"/>
              <a:gd name="connsiteY4-178" fmla="*/ 10000 h 10000"/>
              <a:gd name="connsiteX5-179" fmla="*/ 9995 w 10001"/>
              <a:gd name="connsiteY5-180" fmla="*/ 5745 h 10000"/>
              <a:gd name="connsiteX6-181" fmla="*/ 9977 w 10001"/>
              <a:gd name="connsiteY6-182" fmla="*/ 0 h 10000"/>
              <a:gd name="connsiteX0-183" fmla="*/ 9977 w 9995"/>
              <a:gd name="connsiteY0-184" fmla="*/ 0 h 10000"/>
              <a:gd name="connsiteX1-185" fmla="*/ 0 w 9995"/>
              <a:gd name="connsiteY1-186" fmla="*/ 0 h 10000"/>
              <a:gd name="connsiteX2-187" fmla="*/ 280 w 9995"/>
              <a:gd name="connsiteY2-188" fmla="*/ 5005 h 10000"/>
              <a:gd name="connsiteX3-189" fmla="*/ 0 w 9995"/>
              <a:gd name="connsiteY3-190" fmla="*/ 9962 h 10000"/>
              <a:gd name="connsiteX4-191" fmla="*/ 9972 w 9995"/>
              <a:gd name="connsiteY4-192" fmla="*/ 10000 h 10000"/>
              <a:gd name="connsiteX5-193" fmla="*/ 9995 w 9995"/>
              <a:gd name="connsiteY5-194" fmla="*/ 5745 h 10000"/>
              <a:gd name="connsiteX6-195" fmla="*/ 9977 w 9995"/>
              <a:gd name="connsiteY6-196" fmla="*/ 0 h 10000"/>
              <a:gd name="connsiteX0-197" fmla="*/ 9999 w 10000"/>
              <a:gd name="connsiteY0-198" fmla="*/ 0 h 10000"/>
              <a:gd name="connsiteX1-199" fmla="*/ 0 w 10000"/>
              <a:gd name="connsiteY1-200" fmla="*/ 0 h 10000"/>
              <a:gd name="connsiteX2-201" fmla="*/ 280 w 10000"/>
              <a:gd name="connsiteY2-202" fmla="*/ 5005 h 10000"/>
              <a:gd name="connsiteX3-203" fmla="*/ 0 w 10000"/>
              <a:gd name="connsiteY3-204" fmla="*/ 9962 h 10000"/>
              <a:gd name="connsiteX4-205" fmla="*/ 9977 w 10000"/>
              <a:gd name="connsiteY4-206" fmla="*/ 10000 h 10000"/>
              <a:gd name="connsiteX5-207" fmla="*/ 10000 w 10000"/>
              <a:gd name="connsiteY5-208" fmla="*/ 5745 h 10000"/>
              <a:gd name="connsiteX6-209" fmla="*/ 9999 w 10000"/>
              <a:gd name="connsiteY6-210" fmla="*/ 0 h 10000"/>
              <a:gd name="connsiteX0-211" fmla="*/ 9999 w 10004"/>
              <a:gd name="connsiteY0-212" fmla="*/ 0 h 10000"/>
              <a:gd name="connsiteX1-213" fmla="*/ 0 w 10004"/>
              <a:gd name="connsiteY1-214" fmla="*/ 0 h 10000"/>
              <a:gd name="connsiteX2-215" fmla="*/ 280 w 10004"/>
              <a:gd name="connsiteY2-216" fmla="*/ 5005 h 10000"/>
              <a:gd name="connsiteX3-217" fmla="*/ 0 w 10004"/>
              <a:gd name="connsiteY3-218" fmla="*/ 9962 h 10000"/>
              <a:gd name="connsiteX4-219" fmla="*/ 10000 w 10004"/>
              <a:gd name="connsiteY4-220" fmla="*/ 10000 h 10000"/>
              <a:gd name="connsiteX5-221" fmla="*/ 10000 w 10004"/>
              <a:gd name="connsiteY5-222" fmla="*/ 5745 h 10000"/>
              <a:gd name="connsiteX6-223" fmla="*/ 9999 w 10004"/>
              <a:gd name="connsiteY6-224" fmla="*/ 0 h 10000"/>
              <a:gd name="connsiteX0-225" fmla="*/ 9999 w 10000"/>
              <a:gd name="connsiteY0-226" fmla="*/ 0 h 10000"/>
              <a:gd name="connsiteX1-227" fmla="*/ 0 w 10000"/>
              <a:gd name="connsiteY1-228" fmla="*/ 0 h 10000"/>
              <a:gd name="connsiteX2-229" fmla="*/ 280 w 10000"/>
              <a:gd name="connsiteY2-230" fmla="*/ 5005 h 10000"/>
              <a:gd name="connsiteX3-231" fmla="*/ 0 w 10000"/>
              <a:gd name="connsiteY3-232" fmla="*/ 9962 h 10000"/>
              <a:gd name="connsiteX4-233" fmla="*/ 10000 w 10000"/>
              <a:gd name="connsiteY4-234" fmla="*/ 10000 h 10000"/>
              <a:gd name="connsiteX5-235" fmla="*/ 10000 w 10000"/>
              <a:gd name="connsiteY5-236" fmla="*/ 5745 h 10000"/>
              <a:gd name="connsiteX6-237" fmla="*/ 9999 w 10000"/>
              <a:gd name="connsiteY6-238" fmla="*/ 0 h 10000"/>
              <a:gd name="connsiteX0-239" fmla="*/ 14796 w 14796"/>
              <a:gd name="connsiteY0-240" fmla="*/ 0 h 10000"/>
              <a:gd name="connsiteX1-241" fmla="*/ 0 w 14796"/>
              <a:gd name="connsiteY1-242" fmla="*/ 0 h 10000"/>
              <a:gd name="connsiteX2-243" fmla="*/ 280 w 14796"/>
              <a:gd name="connsiteY2-244" fmla="*/ 5005 h 10000"/>
              <a:gd name="connsiteX3-245" fmla="*/ 0 w 14796"/>
              <a:gd name="connsiteY3-246" fmla="*/ 9962 h 10000"/>
              <a:gd name="connsiteX4-247" fmla="*/ 10000 w 14796"/>
              <a:gd name="connsiteY4-248" fmla="*/ 10000 h 10000"/>
              <a:gd name="connsiteX5-249" fmla="*/ 10000 w 14796"/>
              <a:gd name="connsiteY5-250" fmla="*/ 5745 h 10000"/>
              <a:gd name="connsiteX6-251" fmla="*/ 14796 w 14796"/>
              <a:gd name="connsiteY6-252" fmla="*/ 0 h 10000"/>
              <a:gd name="connsiteX0-253" fmla="*/ 14796 w 14796"/>
              <a:gd name="connsiteY0-254" fmla="*/ 0 h 9968"/>
              <a:gd name="connsiteX1-255" fmla="*/ 0 w 14796"/>
              <a:gd name="connsiteY1-256" fmla="*/ 0 h 9968"/>
              <a:gd name="connsiteX2-257" fmla="*/ 280 w 14796"/>
              <a:gd name="connsiteY2-258" fmla="*/ 5005 h 9968"/>
              <a:gd name="connsiteX3-259" fmla="*/ 0 w 14796"/>
              <a:gd name="connsiteY3-260" fmla="*/ 9962 h 9968"/>
              <a:gd name="connsiteX4-261" fmla="*/ 14788 w 14796"/>
              <a:gd name="connsiteY4-262" fmla="*/ 9968 h 9968"/>
              <a:gd name="connsiteX5-263" fmla="*/ 10000 w 14796"/>
              <a:gd name="connsiteY5-264" fmla="*/ 5745 h 9968"/>
              <a:gd name="connsiteX6-265" fmla="*/ 14796 w 14796"/>
              <a:gd name="connsiteY6-266" fmla="*/ 0 h 9968"/>
              <a:gd name="connsiteX0-267" fmla="*/ 10000 w 10000"/>
              <a:gd name="connsiteY0-268" fmla="*/ 0 h 10000"/>
              <a:gd name="connsiteX1-269" fmla="*/ 0 w 10000"/>
              <a:gd name="connsiteY1-270" fmla="*/ 0 h 10000"/>
              <a:gd name="connsiteX2-271" fmla="*/ 189 w 10000"/>
              <a:gd name="connsiteY2-272" fmla="*/ 5021 h 10000"/>
              <a:gd name="connsiteX3-273" fmla="*/ 0 w 10000"/>
              <a:gd name="connsiteY3-274" fmla="*/ 9994 h 10000"/>
              <a:gd name="connsiteX4-275" fmla="*/ 9995 w 10000"/>
              <a:gd name="connsiteY4-276" fmla="*/ 10000 h 10000"/>
              <a:gd name="connsiteX5-277" fmla="*/ 9998 w 10000"/>
              <a:gd name="connsiteY5-278" fmla="*/ 6152 h 10000"/>
              <a:gd name="connsiteX6-279" fmla="*/ 10000 w 10000"/>
              <a:gd name="connsiteY6-280" fmla="*/ 0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0000" h="10000">
                <a:moveTo>
                  <a:pt x="10000" y="0"/>
                </a:moveTo>
                <a:lnTo>
                  <a:pt x="0" y="0"/>
                </a:lnTo>
                <a:cubicBezTo>
                  <a:pt x="62" y="1674"/>
                  <a:pt x="124" y="3347"/>
                  <a:pt x="189" y="5021"/>
                </a:cubicBezTo>
                <a:cubicBezTo>
                  <a:pt x="124" y="6679"/>
                  <a:pt x="62" y="8336"/>
                  <a:pt x="0" y="9994"/>
                </a:cubicBezTo>
                <a:lnTo>
                  <a:pt x="9995" y="10000"/>
                </a:lnTo>
                <a:cubicBezTo>
                  <a:pt x="9993" y="8184"/>
                  <a:pt x="9998" y="8051"/>
                  <a:pt x="9998" y="6152"/>
                </a:cubicBezTo>
                <a:cubicBezTo>
                  <a:pt x="9996" y="3296"/>
                  <a:pt x="10001" y="2674"/>
                  <a:pt x="10000" y="0"/>
                </a:cubicBez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30" name="Freeform 11"/>
          <p:cNvSpPr/>
          <p:nvPr userDrawn="1"/>
        </p:nvSpPr>
        <p:spPr bwMode="auto">
          <a:xfrm>
            <a:off x="310766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6#本节概述和学习目标(可选)">
    <p:spTree>
      <p:nvGrpSpPr>
        <p:cNvPr id="1" name=""/>
        <p:cNvGrpSpPr/>
        <p:nvPr/>
      </p:nvGrpSpPr>
      <p:grpSpPr>
        <a:xfrm>
          <a:off x="0" y="0"/>
          <a:ext cx="0" cy="0"/>
          <a:chOff x="0" y="0"/>
          <a:chExt cx="0" cy="0"/>
        </a:xfrm>
      </p:grpSpPr>
      <p:sp>
        <p:nvSpPr>
          <p:cNvPr id="7" name="内容占位符 6"/>
          <p:cNvSpPr>
            <a:spLocks noGrp="1"/>
          </p:cNvSpPr>
          <p:nvPr>
            <p:ph sz="quarter" idx="10"/>
          </p:nvPr>
        </p:nvSpPr>
        <p:spPr>
          <a:xfrm>
            <a:off x="912285" y="1233487"/>
            <a:ext cx="10560049" cy="4680000"/>
          </a:xfrm>
        </p:spPr>
        <p:txBody>
          <a:bodyPr/>
          <a:lstStyle>
            <a:lvl1pPr algn="just">
              <a:defRPr>
                <a:latin typeface="+mn-ea"/>
                <a:ea typeface="+mn-ea"/>
                <a:cs typeface="Arial" panose="020B0604020202020204" pitchFamily="34" charset="0"/>
              </a:defRPr>
            </a:lvl1pPr>
            <a:lvl2pPr algn="just">
              <a:defRPr>
                <a:latin typeface="+mn-ea"/>
                <a:ea typeface="+mn-ea"/>
                <a:cs typeface="Arial" panose="020B0604020202020204" pitchFamily="34" charset="0"/>
              </a:defRPr>
            </a:lvl2pPr>
            <a:lvl3pPr algn="just">
              <a:defRPr>
                <a:latin typeface="+mn-ea"/>
                <a:ea typeface="+mn-ea"/>
                <a:cs typeface="Arial" panose="020B0604020202020204" pitchFamily="34" charset="0"/>
              </a:defRPr>
            </a:lvl3pPr>
            <a:lvl4pPr algn="just">
              <a:defRPr>
                <a:latin typeface="+mn-ea"/>
                <a:ea typeface="+mn-ea"/>
                <a:cs typeface="Arial" panose="020B0604020202020204" pitchFamily="34" charset="0"/>
              </a:defRPr>
            </a:lvl4pPr>
            <a:lvl5pPr algn="just">
              <a:defRPr>
                <a:latin typeface="+mn-ea"/>
                <a:ea typeface="+mn-ea"/>
                <a:cs typeface="Arial" panose="020B0604020202020204" pitchFamily="34" charset="0"/>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6" name="TextBox 10"/>
          <p:cNvSpPr txBox="1"/>
          <p:nvPr userDrawn="1"/>
        </p:nvSpPr>
        <p:spPr bwMode="auto">
          <a:xfrm>
            <a:off x="1595500" y="408779"/>
            <a:ext cx="9829738" cy="639559"/>
          </a:xfrm>
          <a:prstGeom prst="rect">
            <a:avLst/>
          </a:prstGeom>
          <a:noFill/>
          <a:ln w="9525">
            <a:noFill/>
            <a:miter lim="800000"/>
          </a:ln>
        </p:spPr>
        <p:txBody>
          <a:bodyPr wrap="square" lIns="99980" tIns="49987" rIns="99980" bIns="49987" rtlCol="0">
            <a:spAutoFit/>
          </a:bodyPr>
          <a:lstStyle/>
          <a:p>
            <a:pPr defTabSz="1001395" eaLnBrk="0" hangingPunct="0"/>
            <a:r>
              <a:rPr lang="zh-CN" altLang="en-US" sz="3500" b="1" dirty="0" smtClean="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rPr>
              <a:t>本节概述和学习目标</a:t>
            </a:r>
            <a:endParaRPr lang="zh-CN" altLang="en-US" sz="3500" b="1" dirty="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0"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11" name="组合 10"/>
          <p:cNvGrpSpPr/>
          <p:nvPr userDrawn="1"/>
        </p:nvGrpSpPr>
        <p:grpSpPr>
          <a:xfrm>
            <a:off x="587388" y="505779"/>
            <a:ext cx="374708" cy="445558"/>
            <a:chOff x="-1647825" y="2492375"/>
            <a:chExt cx="1947863" cy="2316163"/>
          </a:xfrm>
          <a:solidFill>
            <a:schemeClr val="bg1"/>
          </a:solidFill>
        </p:grpSpPr>
        <p:sp>
          <p:nvSpPr>
            <p:cNvPr id="12"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3"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Tree>
  </p:cSld>
  <p:clrMapOvr>
    <a:masterClrMapping/>
  </p:clrMapOvr>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5#目录">
    <p:spTree>
      <p:nvGrpSpPr>
        <p:cNvPr id="1" name=""/>
        <p:cNvGrpSpPr/>
        <p:nvPr/>
      </p:nvGrpSpPr>
      <p:grpSpPr>
        <a:xfrm>
          <a:off x="0" y="0"/>
          <a:ext cx="0" cy="0"/>
          <a:chOff x="0" y="0"/>
          <a:chExt cx="0" cy="0"/>
        </a:xfrm>
      </p:grpSpPr>
      <p:sp>
        <p:nvSpPr>
          <p:cNvPr id="8" name="文本占位符 6"/>
          <p:cNvSpPr>
            <a:spLocks noGrp="1"/>
          </p:cNvSpPr>
          <p:nvPr>
            <p:ph type="body" sz="quarter" idx="10" hasCustomPrompt="1"/>
          </p:nvPr>
        </p:nvSpPr>
        <p:spPr>
          <a:xfrm>
            <a:off x="912283" y="1233487"/>
            <a:ext cx="10558800" cy="4680000"/>
          </a:xfrm>
        </p:spPr>
        <p:txBody>
          <a:bodyPr/>
          <a:lstStyle>
            <a:lvl1pPr marL="457200" marR="0" indent="-457200" algn="just" defTabSz="802005" rtl="0" eaLnBrk="1" fontAlgn="base" latinLnBrk="0" hangingPunct="1">
              <a:lnSpc>
                <a:spcPct val="140000"/>
              </a:lnSpc>
              <a:spcBef>
                <a:spcPct val="30000"/>
              </a:spcBef>
              <a:spcAft>
                <a:spcPct val="0"/>
              </a:spcAft>
              <a:buClr>
                <a:schemeClr val="tx1"/>
              </a:buClr>
              <a:buSzPct val="100000"/>
              <a:buFont typeface="+mj-lt"/>
              <a:buAutoNum type="arabicPeriod"/>
              <a:defRPr>
                <a:latin typeface="+mn-ea"/>
                <a:ea typeface="+mn-ea"/>
                <a:cs typeface="Arial" panose="020B0604020202020204" pitchFamily="34" charset="0"/>
              </a:defRPr>
            </a:lvl1pPr>
            <a:lvl2pPr>
              <a:buFont typeface="Wingdings" panose="05000000000000000000" pitchFamily="2" charset="2"/>
              <a:buChar char="p"/>
              <a:defRPr/>
            </a:lvl2pPr>
            <a:lvl3pPr>
              <a:defRPr/>
            </a:lvl3pPr>
            <a:lvl5pPr>
              <a:buNone/>
              <a:defRPr/>
            </a:lvl5pPr>
          </a:lstStyle>
          <a:p>
            <a:pPr marL="457200" indent="-457200">
              <a:buSzPct val="100000"/>
              <a:buFont typeface="+mj-lt"/>
              <a:buAutoNum type="arabicPeriod"/>
            </a:pPr>
            <a:r>
              <a:rPr lang="zh-CN" altLang="en-US" dirty="0"/>
              <a:t>一级目录一</a:t>
            </a:r>
            <a:endParaRPr lang="en-US" altLang="zh-CN" dirty="0"/>
          </a:p>
          <a:p>
            <a:pPr marL="457200" indent="-457200">
              <a:buSzPct val="100000"/>
              <a:buFont typeface="+mj-lt"/>
              <a:buAutoNum type="arabicPeriod"/>
            </a:pPr>
            <a:r>
              <a:rPr lang="zh-CN" altLang="en-US" dirty="0"/>
              <a:t>一级目录二</a:t>
            </a:r>
            <a:endParaRPr lang="en-US" altLang="zh-CN" dirty="0"/>
          </a:p>
          <a:p>
            <a:pPr marL="457200" indent="-457200">
              <a:buSzPct val="100000"/>
              <a:buFont typeface="+mj-lt"/>
              <a:buAutoNum type="arabicPeriod"/>
            </a:pPr>
            <a:r>
              <a:rPr lang="zh-CN" altLang="en-US" dirty="0"/>
              <a:t>一级目录三</a:t>
            </a:r>
            <a:endParaRPr lang="en-US" altLang="zh-CN" dirty="0"/>
          </a:p>
          <a:p>
            <a:pPr marL="457200" indent="-457200">
              <a:buSzPct val="100000"/>
              <a:buFont typeface="+mj-lt"/>
              <a:buAutoNum type="arabicPeriod"/>
            </a:pPr>
            <a:r>
              <a:rPr lang="zh-CN" altLang="en-US" dirty="0"/>
              <a:t>一级目录四</a:t>
            </a:r>
            <a:endParaRPr lang="en-US" altLang="zh-CN" dirty="0"/>
          </a:p>
          <a:p>
            <a:endParaRPr lang="zh-CN" altLang="en-US" dirty="0"/>
          </a:p>
        </p:txBody>
      </p:sp>
      <p:sp>
        <p:nvSpPr>
          <p:cNvPr id="6" name="TextBox 10"/>
          <p:cNvSpPr txBox="1"/>
          <p:nvPr userDrawn="1"/>
        </p:nvSpPr>
        <p:spPr bwMode="auto">
          <a:xfrm>
            <a:off x="1595500" y="408779"/>
            <a:ext cx="1665402" cy="639559"/>
          </a:xfrm>
          <a:prstGeom prst="rect">
            <a:avLst/>
          </a:prstGeom>
          <a:noFill/>
          <a:ln w="9525">
            <a:noFill/>
            <a:miter lim="800000"/>
          </a:ln>
        </p:spPr>
        <p:txBody>
          <a:bodyPr wrap="square" lIns="99980" tIns="49987" rIns="99980" bIns="49987" rtlCol="0">
            <a:spAutoFit/>
          </a:bodyPr>
          <a:lstStyle/>
          <a:p>
            <a:pPr defTabSz="1001395" eaLnBrk="0" hangingPunct="0"/>
            <a:r>
              <a:rPr lang="zh-CN" altLang="en-US" sz="3500" b="1" dirty="0" smtClean="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rPr>
              <a:t>目录</a:t>
            </a:r>
            <a:endParaRPr lang="zh-CN" altLang="en-US" sz="3500" b="1" dirty="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7"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9"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10" name="组合 9"/>
          <p:cNvGrpSpPr/>
          <p:nvPr userDrawn="1"/>
        </p:nvGrpSpPr>
        <p:grpSpPr>
          <a:xfrm>
            <a:off x="587388" y="515379"/>
            <a:ext cx="358335" cy="426359"/>
            <a:chOff x="3295650" y="230188"/>
            <a:chExt cx="936625" cy="1114426"/>
          </a:xfrm>
          <a:solidFill>
            <a:schemeClr val="bg1"/>
          </a:solidFill>
        </p:grpSpPr>
        <p:sp>
          <p:nvSpPr>
            <p:cNvPr id="11" name="Rectangle 16"/>
            <p:cNvSpPr>
              <a:spLocks noChangeArrowheads="1"/>
            </p:cNvSpPr>
            <p:nvPr/>
          </p:nvSpPr>
          <p:spPr bwMode="auto">
            <a:xfrm>
              <a:off x="3959225" y="876301"/>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3" name="Rectangle 17"/>
            <p:cNvSpPr>
              <a:spLocks noChangeArrowheads="1"/>
            </p:cNvSpPr>
            <p:nvPr/>
          </p:nvSpPr>
          <p:spPr bwMode="auto">
            <a:xfrm>
              <a:off x="3959225" y="777876"/>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4" name="Rectangle 18"/>
            <p:cNvSpPr>
              <a:spLocks noChangeArrowheads="1"/>
            </p:cNvSpPr>
            <p:nvPr/>
          </p:nvSpPr>
          <p:spPr bwMode="auto">
            <a:xfrm>
              <a:off x="3959225" y="677863"/>
              <a:ext cx="182563"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5" name="Rectangle 19"/>
            <p:cNvSpPr>
              <a:spLocks noChangeArrowheads="1"/>
            </p:cNvSpPr>
            <p:nvPr/>
          </p:nvSpPr>
          <p:spPr bwMode="auto">
            <a:xfrm>
              <a:off x="3959225" y="582613"/>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6" name="Rectangle 20"/>
            <p:cNvSpPr>
              <a:spLocks noChangeArrowheads="1"/>
            </p:cNvSpPr>
            <p:nvPr/>
          </p:nvSpPr>
          <p:spPr bwMode="auto">
            <a:xfrm>
              <a:off x="3676650" y="1101726"/>
              <a:ext cx="469900"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7" name="Rectangle 21"/>
            <p:cNvSpPr>
              <a:spLocks noChangeArrowheads="1"/>
            </p:cNvSpPr>
            <p:nvPr/>
          </p:nvSpPr>
          <p:spPr bwMode="auto">
            <a:xfrm>
              <a:off x="3676650" y="1198563"/>
              <a:ext cx="469900"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8" name="Freeform 22"/>
            <p:cNvSpPr/>
            <p:nvPr/>
          </p:nvSpPr>
          <p:spPr bwMode="auto">
            <a:xfrm>
              <a:off x="3590925" y="482601"/>
              <a:ext cx="641350" cy="862013"/>
            </a:xfrm>
            <a:custGeom>
              <a:avLst/>
              <a:gdLst>
                <a:gd name="T0" fmla="*/ 229 w 404"/>
                <a:gd name="T1" fmla="*/ 0 h 543"/>
                <a:gd name="T2" fmla="*/ 229 w 404"/>
                <a:gd name="T3" fmla="*/ 30 h 543"/>
                <a:gd name="T4" fmla="*/ 373 w 404"/>
                <a:gd name="T5" fmla="*/ 30 h 543"/>
                <a:gd name="T6" fmla="*/ 373 w 404"/>
                <a:gd name="T7" fmla="*/ 513 h 543"/>
                <a:gd name="T8" fmla="*/ 33 w 404"/>
                <a:gd name="T9" fmla="*/ 513 h 543"/>
                <a:gd name="T10" fmla="*/ 31 w 404"/>
                <a:gd name="T11" fmla="*/ 387 h 543"/>
                <a:gd name="T12" fmla="*/ 0 w 404"/>
                <a:gd name="T13" fmla="*/ 387 h 543"/>
                <a:gd name="T14" fmla="*/ 0 w 404"/>
                <a:gd name="T15" fmla="*/ 543 h 543"/>
                <a:gd name="T16" fmla="*/ 404 w 404"/>
                <a:gd name="T17" fmla="*/ 543 h 543"/>
                <a:gd name="T18" fmla="*/ 404 w 404"/>
                <a:gd name="T19" fmla="*/ 0 h 543"/>
                <a:gd name="T20" fmla="*/ 229 w 404"/>
                <a:gd name="T21" fmla="*/ 0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4" h="543">
                  <a:moveTo>
                    <a:pt x="229" y="0"/>
                  </a:moveTo>
                  <a:lnTo>
                    <a:pt x="229" y="30"/>
                  </a:lnTo>
                  <a:lnTo>
                    <a:pt x="373" y="30"/>
                  </a:lnTo>
                  <a:lnTo>
                    <a:pt x="373" y="513"/>
                  </a:lnTo>
                  <a:lnTo>
                    <a:pt x="33" y="513"/>
                  </a:lnTo>
                  <a:lnTo>
                    <a:pt x="31" y="387"/>
                  </a:lnTo>
                  <a:lnTo>
                    <a:pt x="0" y="387"/>
                  </a:lnTo>
                  <a:lnTo>
                    <a:pt x="0" y="543"/>
                  </a:lnTo>
                  <a:lnTo>
                    <a:pt x="404" y="543"/>
                  </a:lnTo>
                  <a:lnTo>
                    <a:pt x="404" y="0"/>
                  </a:lnTo>
                  <a:lnTo>
                    <a:pt x="229"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9" name="Rectangle 23"/>
            <p:cNvSpPr>
              <a:spLocks noChangeArrowheads="1"/>
            </p:cNvSpPr>
            <p:nvPr/>
          </p:nvSpPr>
          <p:spPr bwMode="auto">
            <a:xfrm>
              <a:off x="3959225" y="989013"/>
              <a:ext cx="182563"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0" name="Freeform 24"/>
            <p:cNvSpPr>
              <a:spLocks noEditPoints="1"/>
            </p:cNvSpPr>
            <p:nvPr/>
          </p:nvSpPr>
          <p:spPr bwMode="auto">
            <a:xfrm>
              <a:off x="3295650" y="230188"/>
              <a:ext cx="639763" cy="852488"/>
            </a:xfrm>
            <a:custGeom>
              <a:avLst/>
              <a:gdLst>
                <a:gd name="T0" fmla="*/ 403 w 403"/>
                <a:gd name="T1" fmla="*/ 0 h 537"/>
                <a:gd name="T2" fmla="*/ 0 w 403"/>
                <a:gd name="T3" fmla="*/ 0 h 537"/>
                <a:gd name="T4" fmla="*/ 0 w 403"/>
                <a:gd name="T5" fmla="*/ 447 h 537"/>
                <a:gd name="T6" fmla="*/ 92 w 403"/>
                <a:gd name="T7" fmla="*/ 537 h 537"/>
                <a:gd name="T8" fmla="*/ 403 w 403"/>
                <a:gd name="T9" fmla="*/ 537 h 537"/>
                <a:gd name="T10" fmla="*/ 403 w 403"/>
                <a:gd name="T11" fmla="*/ 0 h 537"/>
                <a:gd name="T12" fmla="*/ 373 w 403"/>
                <a:gd name="T13" fmla="*/ 508 h 537"/>
                <a:gd name="T14" fmla="*/ 108 w 403"/>
                <a:gd name="T15" fmla="*/ 508 h 537"/>
                <a:gd name="T16" fmla="*/ 108 w 403"/>
                <a:gd name="T17" fmla="*/ 433 h 537"/>
                <a:gd name="T18" fmla="*/ 30 w 403"/>
                <a:gd name="T19" fmla="*/ 433 h 537"/>
                <a:gd name="T20" fmla="*/ 30 w 403"/>
                <a:gd name="T21" fmla="*/ 31 h 537"/>
                <a:gd name="T22" fmla="*/ 373 w 403"/>
                <a:gd name="T23" fmla="*/ 31 h 537"/>
                <a:gd name="T24" fmla="*/ 373 w 403"/>
                <a:gd name="T25" fmla="*/ 508 h 5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3" h="537">
                  <a:moveTo>
                    <a:pt x="403" y="0"/>
                  </a:moveTo>
                  <a:lnTo>
                    <a:pt x="0" y="0"/>
                  </a:lnTo>
                  <a:lnTo>
                    <a:pt x="0" y="447"/>
                  </a:lnTo>
                  <a:lnTo>
                    <a:pt x="92" y="537"/>
                  </a:lnTo>
                  <a:lnTo>
                    <a:pt x="403" y="537"/>
                  </a:lnTo>
                  <a:lnTo>
                    <a:pt x="403" y="0"/>
                  </a:lnTo>
                  <a:close/>
                  <a:moveTo>
                    <a:pt x="373" y="508"/>
                  </a:moveTo>
                  <a:lnTo>
                    <a:pt x="108" y="508"/>
                  </a:lnTo>
                  <a:lnTo>
                    <a:pt x="108" y="433"/>
                  </a:lnTo>
                  <a:lnTo>
                    <a:pt x="30" y="433"/>
                  </a:lnTo>
                  <a:lnTo>
                    <a:pt x="30" y="31"/>
                  </a:lnTo>
                  <a:lnTo>
                    <a:pt x="373" y="31"/>
                  </a:lnTo>
                  <a:lnTo>
                    <a:pt x="373" y="50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1" name="Rectangle 25"/>
            <p:cNvSpPr>
              <a:spLocks noChangeArrowheads="1"/>
            </p:cNvSpPr>
            <p:nvPr/>
          </p:nvSpPr>
          <p:spPr bwMode="auto">
            <a:xfrm>
              <a:off x="3441700" y="376238"/>
              <a:ext cx="176213" cy="3238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2" name="Rectangle 26"/>
            <p:cNvSpPr>
              <a:spLocks noChangeArrowheads="1"/>
            </p:cNvSpPr>
            <p:nvPr/>
          </p:nvSpPr>
          <p:spPr bwMode="auto">
            <a:xfrm>
              <a:off x="3411538" y="755651"/>
              <a:ext cx="438150" cy="460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3" name="Rectangle 27"/>
            <p:cNvSpPr>
              <a:spLocks noChangeArrowheads="1"/>
            </p:cNvSpPr>
            <p:nvPr/>
          </p:nvSpPr>
          <p:spPr bwMode="auto">
            <a:xfrm>
              <a:off x="3670300" y="565151"/>
              <a:ext cx="179388"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4" name="Rectangle 28"/>
            <p:cNvSpPr>
              <a:spLocks noChangeArrowheads="1"/>
            </p:cNvSpPr>
            <p:nvPr/>
          </p:nvSpPr>
          <p:spPr bwMode="auto">
            <a:xfrm>
              <a:off x="3670300" y="658813"/>
              <a:ext cx="179388" cy="412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5" name="Rectangle 29"/>
            <p:cNvSpPr>
              <a:spLocks noChangeArrowheads="1"/>
            </p:cNvSpPr>
            <p:nvPr/>
          </p:nvSpPr>
          <p:spPr bwMode="auto">
            <a:xfrm>
              <a:off x="3670300" y="471488"/>
              <a:ext cx="179388"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6" name="Rectangle 30"/>
            <p:cNvSpPr>
              <a:spLocks noChangeArrowheads="1"/>
            </p:cNvSpPr>
            <p:nvPr/>
          </p:nvSpPr>
          <p:spPr bwMode="auto">
            <a:xfrm>
              <a:off x="3670300" y="376238"/>
              <a:ext cx="179388" cy="412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7" name="Rectangle 31"/>
            <p:cNvSpPr>
              <a:spLocks noChangeArrowheads="1"/>
            </p:cNvSpPr>
            <p:nvPr/>
          </p:nvSpPr>
          <p:spPr bwMode="auto">
            <a:xfrm>
              <a:off x="3411538" y="842963"/>
              <a:ext cx="438150"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29" name="Freeform 6"/>
          <p:cNvSpPr/>
          <p:nvPr userDrawn="1"/>
        </p:nvSpPr>
        <p:spPr bwMode="auto">
          <a:xfrm>
            <a:off x="3213039" y="296368"/>
            <a:ext cx="8978961" cy="864888"/>
          </a:xfrm>
          <a:custGeom>
            <a:avLst/>
            <a:gdLst>
              <a:gd name="T0" fmla="*/ 6409 w 6533"/>
              <a:gd name="T1" fmla="*/ 0 h 617"/>
              <a:gd name="T2" fmla="*/ 0 w 6533"/>
              <a:gd name="T3" fmla="*/ 0 h 617"/>
              <a:gd name="T4" fmla="*/ 126 w 6533"/>
              <a:gd name="T5" fmla="*/ 310 h 617"/>
              <a:gd name="T6" fmla="*/ 0 w 6533"/>
              <a:gd name="T7" fmla="*/ 617 h 617"/>
              <a:gd name="T8" fmla="*/ 6409 w 6533"/>
              <a:gd name="T9" fmla="*/ 617 h 617"/>
              <a:gd name="T10" fmla="*/ 6533 w 6533"/>
              <a:gd name="T11" fmla="*/ 310 h 617"/>
              <a:gd name="T12" fmla="*/ 6409 w 6533"/>
              <a:gd name="T13" fmla="*/ 0 h 617"/>
              <a:gd name="connsiteX0" fmla="*/ 9810 w 9810"/>
              <a:gd name="connsiteY0" fmla="*/ 0 h 10000"/>
              <a:gd name="connsiteX1" fmla="*/ 0 w 9810"/>
              <a:gd name="connsiteY1" fmla="*/ 0 h 10000"/>
              <a:gd name="connsiteX2" fmla="*/ 193 w 9810"/>
              <a:gd name="connsiteY2" fmla="*/ 5024 h 10000"/>
              <a:gd name="connsiteX3" fmla="*/ 0 w 9810"/>
              <a:gd name="connsiteY3" fmla="*/ 10000 h 10000"/>
              <a:gd name="connsiteX4" fmla="*/ 9810 w 9810"/>
              <a:gd name="connsiteY4" fmla="*/ 10000 h 10000"/>
              <a:gd name="connsiteX5" fmla="*/ 7589 w 9810"/>
              <a:gd name="connsiteY5" fmla="*/ 5574 h 10000"/>
              <a:gd name="connsiteX6" fmla="*/ 9810 w 9810"/>
              <a:gd name="connsiteY6" fmla="*/ 0 h 10000"/>
              <a:gd name="connsiteX0-1" fmla="*/ 7021 w 10000"/>
              <a:gd name="connsiteY0-2" fmla="*/ 0 h 10000"/>
              <a:gd name="connsiteX1-3" fmla="*/ 0 w 10000"/>
              <a:gd name="connsiteY1-4" fmla="*/ 0 h 10000"/>
              <a:gd name="connsiteX2-5" fmla="*/ 197 w 10000"/>
              <a:gd name="connsiteY2-6" fmla="*/ 5024 h 10000"/>
              <a:gd name="connsiteX3-7" fmla="*/ 0 w 10000"/>
              <a:gd name="connsiteY3-8" fmla="*/ 10000 h 10000"/>
              <a:gd name="connsiteX4-9" fmla="*/ 10000 w 10000"/>
              <a:gd name="connsiteY4-10" fmla="*/ 10000 h 10000"/>
              <a:gd name="connsiteX5-11" fmla="*/ 7736 w 10000"/>
              <a:gd name="connsiteY5-12" fmla="*/ 5574 h 10000"/>
              <a:gd name="connsiteX6-13" fmla="*/ 7021 w 10000"/>
              <a:gd name="connsiteY6-14" fmla="*/ 0 h 10000"/>
              <a:gd name="connsiteX0-15" fmla="*/ 7021 w 7736"/>
              <a:gd name="connsiteY0-16" fmla="*/ 0 h 10038"/>
              <a:gd name="connsiteX1-17" fmla="*/ 0 w 7736"/>
              <a:gd name="connsiteY1-18" fmla="*/ 0 h 10038"/>
              <a:gd name="connsiteX2-19" fmla="*/ 197 w 7736"/>
              <a:gd name="connsiteY2-20" fmla="*/ 5024 h 10038"/>
              <a:gd name="connsiteX3-21" fmla="*/ 0 w 7736"/>
              <a:gd name="connsiteY3-22" fmla="*/ 10000 h 10038"/>
              <a:gd name="connsiteX4-23" fmla="*/ 7017 w 7736"/>
              <a:gd name="connsiteY4-24" fmla="*/ 10038 h 10038"/>
              <a:gd name="connsiteX5-25" fmla="*/ 7736 w 7736"/>
              <a:gd name="connsiteY5-26" fmla="*/ 5574 h 10038"/>
              <a:gd name="connsiteX6-27" fmla="*/ 7021 w 7736"/>
              <a:gd name="connsiteY6-28" fmla="*/ 0 h 10038"/>
              <a:gd name="connsiteX0-29" fmla="*/ 9076 w 9316"/>
              <a:gd name="connsiteY0-30" fmla="*/ 0 h 10000"/>
              <a:gd name="connsiteX1-31" fmla="*/ 0 w 9316"/>
              <a:gd name="connsiteY1-32" fmla="*/ 0 h 10000"/>
              <a:gd name="connsiteX2-33" fmla="*/ 255 w 9316"/>
              <a:gd name="connsiteY2-34" fmla="*/ 5005 h 10000"/>
              <a:gd name="connsiteX3-35" fmla="*/ 0 w 9316"/>
              <a:gd name="connsiteY3-36" fmla="*/ 9962 h 10000"/>
              <a:gd name="connsiteX4-37" fmla="*/ 9071 w 9316"/>
              <a:gd name="connsiteY4-38" fmla="*/ 10000 h 10000"/>
              <a:gd name="connsiteX5-39" fmla="*/ 9316 w 9316"/>
              <a:gd name="connsiteY5-40" fmla="*/ 5668 h 10000"/>
              <a:gd name="connsiteX6-41" fmla="*/ 9076 w 9316"/>
              <a:gd name="connsiteY6-42" fmla="*/ 0 h 10000"/>
              <a:gd name="connsiteX0-43" fmla="*/ 9742 w 10000"/>
              <a:gd name="connsiteY0-44" fmla="*/ 0 h 10000"/>
              <a:gd name="connsiteX1-45" fmla="*/ 0 w 10000"/>
              <a:gd name="connsiteY1-46" fmla="*/ 0 h 10000"/>
              <a:gd name="connsiteX2-47" fmla="*/ 274 w 10000"/>
              <a:gd name="connsiteY2-48" fmla="*/ 5005 h 10000"/>
              <a:gd name="connsiteX3-49" fmla="*/ 0 w 10000"/>
              <a:gd name="connsiteY3-50" fmla="*/ 9962 h 10000"/>
              <a:gd name="connsiteX4-51" fmla="*/ 9737 w 10000"/>
              <a:gd name="connsiteY4-52" fmla="*/ 10000 h 10000"/>
              <a:gd name="connsiteX5-53" fmla="*/ 10000 w 10000"/>
              <a:gd name="connsiteY5-54" fmla="*/ 5668 h 10000"/>
              <a:gd name="connsiteX6-55" fmla="*/ 9742 w 10000"/>
              <a:gd name="connsiteY6-56" fmla="*/ 0 h 10000"/>
              <a:gd name="connsiteX0-57" fmla="*/ 9742 w 9877"/>
              <a:gd name="connsiteY0-58" fmla="*/ 0 h 10000"/>
              <a:gd name="connsiteX1-59" fmla="*/ 0 w 9877"/>
              <a:gd name="connsiteY1-60" fmla="*/ 0 h 10000"/>
              <a:gd name="connsiteX2-61" fmla="*/ 274 w 9877"/>
              <a:gd name="connsiteY2-62" fmla="*/ 5005 h 10000"/>
              <a:gd name="connsiteX3-63" fmla="*/ 0 w 9877"/>
              <a:gd name="connsiteY3-64" fmla="*/ 9962 h 10000"/>
              <a:gd name="connsiteX4-65" fmla="*/ 9737 w 9877"/>
              <a:gd name="connsiteY4-66" fmla="*/ 10000 h 10000"/>
              <a:gd name="connsiteX5-67" fmla="*/ 9738 w 9877"/>
              <a:gd name="connsiteY5-68" fmla="*/ 5783 h 10000"/>
              <a:gd name="connsiteX6-69" fmla="*/ 9742 w 9877"/>
              <a:gd name="connsiteY6-70" fmla="*/ 0 h 10000"/>
              <a:gd name="connsiteX0-71" fmla="*/ 9863 w 9991"/>
              <a:gd name="connsiteY0-72" fmla="*/ 0 h 10000"/>
              <a:gd name="connsiteX1-73" fmla="*/ 0 w 9991"/>
              <a:gd name="connsiteY1-74" fmla="*/ 0 h 10000"/>
              <a:gd name="connsiteX2-75" fmla="*/ 277 w 9991"/>
              <a:gd name="connsiteY2-76" fmla="*/ 5005 h 10000"/>
              <a:gd name="connsiteX3-77" fmla="*/ 0 w 9991"/>
              <a:gd name="connsiteY3-78" fmla="*/ 9962 h 10000"/>
              <a:gd name="connsiteX4-79" fmla="*/ 9858 w 9991"/>
              <a:gd name="connsiteY4-80" fmla="*/ 10000 h 10000"/>
              <a:gd name="connsiteX5-81" fmla="*/ 9817 w 9991"/>
              <a:gd name="connsiteY5-82" fmla="*/ 5783 h 10000"/>
              <a:gd name="connsiteX6-83" fmla="*/ 9863 w 9991"/>
              <a:gd name="connsiteY6-84" fmla="*/ 0 h 10000"/>
              <a:gd name="connsiteX0-85" fmla="*/ 9872 w 10014"/>
              <a:gd name="connsiteY0-86" fmla="*/ 0 h 10000"/>
              <a:gd name="connsiteX1-87" fmla="*/ 0 w 10014"/>
              <a:gd name="connsiteY1-88" fmla="*/ 0 h 10000"/>
              <a:gd name="connsiteX2-89" fmla="*/ 277 w 10014"/>
              <a:gd name="connsiteY2-90" fmla="*/ 5005 h 10000"/>
              <a:gd name="connsiteX3-91" fmla="*/ 0 w 10014"/>
              <a:gd name="connsiteY3-92" fmla="*/ 9962 h 10000"/>
              <a:gd name="connsiteX4-93" fmla="*/ 9867 w 10014"/>
              <a:gd name="connsiteY4-94" fmla="*/ 10000 h 10000"/>
              <a:gd name="connsiteX5-95" fmla="*/ 9890 w 10014"/>
              <a:gd name="connsiteY5-96" fmla="*/ 5745 h 10000"/>
              <a:gd name="connsiteX6-97" fmla="*/ 9872 w 10014"/>
              <a:gd name="connsiteY6-98" fmla="*/ 0 h 10000"/>
              <a:gd name="connsiteX0-99" fmla="*/ 9872 w 10030"/>
              <a:gd name="connsiteY0-100" fmla="*/ 0 h 10000"/>
              <a:gd name="connsiteX1-101" fmla="*/ 0 w 10030"/>
              <a:gd name="connsiteY1-102" fmla="*/ 0 h 10000"/>
              <a:gd name="connsiteX2-103" fmla="*/ 277 w 10030"/>
              <a:gd name="connsiteY2-104" fmla="*/ 5005 h 10000"/>
              <a:gd name="connsiteX3-105" fmla="*/ 0 w 10030"/>
              <a:gd name="connsiteY3-106" fmla="*/ 9962 h 10000"/>
              <a:gd name="connsiteX4-107" fmla="*/ 9867 w 10030"/>
              <a:gd name="connsiteY4-108" fmla="*/ 10000 h 10000"/>
              <a:gd name="connsiteX5-109" fmla="*/ 9890 w 10030"/>
              <a:gd name="connsiteY5-110" fmla="*/ 5745 h 10000"/>
              <a:gd name="connsiteX6-111" fmla="*/ 9872 w 10030"/>
              <a:gd name="connsiteY6-112" fmla="*/ 0 h 10000"/>
              <a:gd name="connsiteX0-113" fmla="*/ 9872 w 9921"/>
              <a:gd name="connsiteY0-114" fmla="*/ 0 h 10000"/>
              <a:gd name="connsiteX1-115" fmla="*/ 0 w 9921"/>
              <a:gd name="connsiteY1-116" fmla="*/ 0 h 10000"/>
              <a:gd name="connsiteX2-117" fmla="*/ 277 w 9921"/>
              <a:gd name="connsiteY2-118" fmla="*/ 5005 h 10000"/>
              <a:gd name="connsiteX3-119" fmla="*/ 0 w 9921"/>
              <a:gd name="connsiteY3-120" fmla="*/ 9962 h 10000"/>
              <a:gd name="connsiteX4-121" fmla="*/ 9867 w 9921"/>
              <a:gd name="connsiteY4-122" fmla="*/ 10000 h 10000"/>
              <a:gd name="connsiteX5-123" fmla="*/ 9890 w 9921"/>
              <a:gd name="connsiteY5-124" fmla="*/ 5745 h 10000"/>
              <a:gd name="connsiteX6-125" fmla="*/ 9872 w 9921"/>
              <a:gd name="connsiteY6-126" fmla="*/ 0 h 10000"/>
              <a:gd name="connsiteX0-127" fmla="*/ 9951 w 9974"/>
              <a:gd name="connsiteY0-128" fmla="*/ 0 h 10000"/>
              <a:gd name="connsiteX1-129" fmla="*/ 0 w 9974"/>
              <a:gd name="connsiteY1-130" fmla="*/ 0 h 10000"/>
              <a:gd name="connsiteX2-131" fmla="*/ 279 w 9974"/>
              <a:gd name="connsiteY2-132" fmla="*/ 5005 h 10000"/>
              <a:gd name="connsiteX3-133" fmla="*/ 0 w 9974"/>
              <a:gd name="connsiteY3-134" fmla="*/ 9962 h 10000"/>
              <a:gd name="connsiteX4-135" fmla="*/ 9946 w 9974"/>
              <a:gd name="connsiteY4-136" fmla="*/ 10000 h 10000"/>
              <a:gd name="connsiteX5-137" fmla="*/ 9969 w 9974"/>
              <a:gd name="connsiteY5-138" fmla="*/ 5745 h 10000"/>
              <a:gd name="connsiteX6-139" fmla="*/ 9951 w 9974"/>
              <a:gd name="connsiteY6-140" fmla="*/ 0 h 10000"/>
              <a:gd name="connsiteX0-141" fmla="*/ 9977 w 10001"/>
              <a:gd name="connsiteY0-142" fmla="*/ 0 h 10000"/>
              <a:gd name="connsiteX1-143" fmla="*/ 0 w 10001"/>
              <a:gd name="connsiteY1-144" fmla="*/ 0 h 10000"/>
              <a:gd name="connsiteX2-145" fmla="*/ 280 w 10001"/>
              <a:gd name="connsiteY2-146" fmla="*/ 5005 h 10000"/>
              <a:gd name="connsiteX3-147" fmla="*/ 0 w 10001"/>
              <a:gd name="connsiteY3-148" fmla="*/ 9962 h 10000"/>
              <a:gd name="connsiteX4-149" fmla="*/ 9972 w 10001"/>
              <a:gd name="connsiteY4-150" fmla="*/ 10000 h 10000"/>
              <a:gd name="connsiteX5-151" fmla="*/ 9995 w 10001"/>
              <a:gd name="connsiteY5-152" fmla="*/ 5745 h 10000"/>
              <a:gd name="connsiteX6-153" fmla="*/ 9977 w 10001"/>
              <a:gd name="connsiteY6-154" fmla="*/ 0 h 10000"/>
              <a:gd name="connsiteX0-155" fmla="*/ 9977 w 10001"/>
              <a:gd name="connsiteY0-156" fmla="*/ 0 h 10000"/>
              <a:gd name="connsiteX1-157" fmla="*/ 0 w 10001"/>
              <a:gd name="connsiteY1-158" fmla="*/ 0 h 10000"/>
              <a:gd name="connsiteX2-159" fmla="*/ 280 w 10001"/>
              <a:gd name="connsiteY2-160" fmla="*/ 5005 h 10000"/>
              <a:gd name="connsiteX3-161" fmla="*/ 0 w 10001"/>
              <a:gd name="connsiteY3-162" fmla="*/ 9962 h 10000"/>
              <a:gd name="connsiteX4-163" fmla="*/ 9972 w 10001"/>
              <a:gd name="connsiteY4-164" fmla="*/ 10000 h 10000"/>
              <a:gd name="connsiteX5-165" fmla="*/ 9995 w 10001"/>
              <a:gd name="connsiteY5-166" fmla="*/ 5745 h 10000"/>
              <a:gd name="connsiteX6-167" fmla="*/ 9977 w 10001"/>
              <a:gd name="connsiteY6-168" fmla="*/ 0 h 10000"/>
              <a:gd name="connsiteX0-169" fmla="*/ 9977 w 10001"/>
              <a:gd name="connsiteY0-170" fmla="*/ 0 h 10000"/>
              <a:gd name="connsiteX1-171" fmla="*/ 0 w 10001"/>
              <a:gd name="connsiteY1-172" fmla="*/ 0 h 10000"/>
              <a:gd name="connsiteX2-173" fmla="*/ 280 w 10001"/>
              <a:gd name="connsiteY2-174" fmla="*/ 5005 h 10000"/>
              <a:gd name="connsiteX3-175" fmla="*/ 0 w 10001"/>
              <a:gd name="connsiteY3-176" fmla="*/ 9962 h 10000"/>
              <a:gd name="connsiteX4-177" fmla="*/ 9972 w 10001"/>
              <a:gd name="connsiteY4-178" fmla="*/ 10000 h 10000"/>
              <a:gd name="connsiteX5-179" fmla="*/ 9995 w 10001"/>
              <a:gd name="connsiteY5-180" fmla="*/ 5745 h 10000"/>
              <a:gd name="connsiteX6-181" fmla="*/ 9977 w 10001"/>
              <a:gd name="connsiteY6-182" fmla="*/ 0 h 10000"/>
              <a:gd name="connsiteX0-183" fmla="*/ 9977 w 9995"/>
              <a:gd name="connsiteY0-184" fmla="*/ 0 h 10000"/>
              <a:gd name="connsiteX1-185" fmla="*/ 0 w 9995"/>
              <a:gd name="connsiteY1-186" fmla="*/ 0 h 10000"/>
              <a:gd name="connsiteX2-187" fmla="*/ 280 w 9995"/>
              <a:gd name="connsiteY2-188" fmla="*/ 5005 h 10000"/>
              <a:gd name="connsiteX3-189" fmla="*/ 0 w 9995"/>
              <a:gd name="connsiteY3-190" fmla="*/ 9962 h 10000"/>
              <a:gd name="connsiteX4-191" fmla="*/ 9972 w 9995"/>
              <a:gd name="connsiteY4-192" fmla="*/ 10000 h 10000"/>
              <a:gd name="connsiteX5-193" fmla="*/ 9995 w 9995"/>
              <a:gd name="connsiteY5-194" fmla="*/ 5745 h 10000"/>
              <a:gd name="connsiteX6-195" fmla="*/ 9977 w 9995"/>
              <a:gd name="connsiteY6-196" fmla="*/ 0 h 10000"/>
              <a:gd name="connsiteX0-197" fmla="*/ 9999 w 10000"/>
              <a:gd name="connsiteY0-198" fmla="*/ 0 h 10000"/>
              <a:gd name="connsiteX1-199" fmla="*/ 0 w 10000"/>
              <a:gd name="connsiteY1-200" fmla="*/ 0 h 10000"/>
              <a:gd name="connsiteX2-201" fmla="*/ 280 w 10000"/>
              <a:gd name="connsiteY2-202" fmla="*/ 5005 h 10000"/>
              <a:gd name="connsiteX3-203" fmla="*/ 0 w 10000"/>
              <a:gd name="connsiteY3-204" fmla="*/ 9962 h 10000"/>
              <a:gd name="connsiteX4-205" fmla="*/ 9977 w 10000"/>
              <a:gd name="connsiteY4-206" fmla="*/ 10000 h 10000"/>
              <a:gd name="connsiteX5-207" fmla="*/ 10000 w 10000"/>
              <a:gd name="connsiteY5-208" fmla="*/ 5745 h 10000"/>
              <a:gd name="connsiteX6-209" fmla="*/ 9999 w 10000"/>
              <a:gd name="connsiteY6-210" fmla="*/ 0 h 10000"/>
              <a:gd name="connsiteX0-211" fmla="*/ 9999 w 10004"/>
              <a:gd name="connsiteY0-212" fmla="*/ 0 h 10000"/>
              <a:gd name="connsiteX1-213" fmla="*/ 0 w 10004"/>
              <a:gd name="connsiteY1-214" fmla="*/ 0 h 10000"/>
              <a:gd name="connsiteX2-215" fmla="*/ 280 w 10004"/>
              <a:gd name="connsiteY2-216" fmla="*/ 5005 h 10000"/>
              <a:gd name="connsiteX3-217" fmla="*/ 0 w 10004"/>
              <a:gd name="connsiteY3-218" fmla="*/ 9962 h 10000"/>
              <a:gd name="connsiteX4-219" fmla="*/ 10000 w 10004"/>
              <a:gd name="connsiteY4-220" fmla="*/ 10000 h 10000"/>
              <a:gd name="connsiteX5-221" fmla="*/ 10000 w 10004"/>
              <a:gd name="connsiteY5-222" fmla="*/ 5745 h 10000"/>
              <a:gd name="connsiteX6-223" fmla="*/ 9999 w 10004"/>
              <a:gd name="connsiteY6-224" fmla="*/ 0 h 10000"/>
              <a:gd name="connsiteX0-225" fmla="*/ 9999 w 10000"/>
              <a:gd name="connsiteY0-226" fmla="*/ 0 h 10000"/>
              <a:gd name="connsiteX1-227" fmla="*/ 0 w 10000"/>
              <a:gd name="connsiteY1-228" fmla="*/ 0 h 10000"/>
              <a:gd name="connsiteX2-229" fmla="*/ 280 w 10000"/>
              <a:gd name="connsiteY2-230" fmla="*/ 5005 h 10000"/>
              <a:gd name="connsiteX3-231" fmla="*/ 0 w 10000"/>
              <a:gd name="connsiteY3-232" fmla="*/ 9962 h 10000"/>
              <a:gd name="connsiteX4-233" fmla="*/ 10000 w 10000"/>
              <a:gd name="connsiteY4-234" fmla="*/ 10000 h 10000"/>
              <a:gd name="connsiteX5-235" fmla="*/ 10000 w 10000"/>
              <a:gd name="connsiteY5-236" fmla="*/ 5745 h 10000"/>
              <a:gd name="connsiteX6-237" fmla="*/ 9999 w 10000"/>
              <a:gd name="connsiteY6-238" fmla="*/ 0 h 10000"/>
              <a:gd name="connsiteX0-239" fmla="*/ 14796 w 14796"/>
              <a:gd name="connsiteY0-240" fmla="*/ 0 h 10000"/>
              <a:gd name="connsiteX1-241" fmla="*/ 0 w 14796"/>
              <a:gd name="connsiteY1-242" fmla="*/ 0 h 10000"/>
              <a:gd name="connsiteX2-243" fmla="*/ 280 w 14796"/>
              <a:gd name="connsiteY2-244" fmla="*/ 5005 h 10000"/>
              <a:gd name="connsiteX3-245" fmla="*/ 0 w 14796"/>
              <a:gd name="connsiteY3-246" fmla="*/ 9962 h 10000"/>
              <a:gd name="connsiteX4-247" fmla="*/ 10000 w 14796"/>
              <a:gd name="connsiteY4-248" fmla="*/ 10000 h 10000"/>
              <a:gd name="connsiteX5-249" fmla="*/ 10000 w 14796"/>
              <a:gd name="connsiteY5-250" fmla="*/ 5745 h 10000"/>
              <a:gd name="connsiteX6-251" fmla="*/ 14796 w 14796"/>
              <a:gd name="connsiteY6-252" fmla="*/ 0 h 10000"/>
              <a:gd name="connsiteX0-253" fmla="*/ 14796 w 14796"/>
              <a:gd name="connsiteY0-254" fmla="*/ 0 h 9968"/>
              <a:gd name="connsiteX1-255" fmla="*/ 0 w 14796"/>
              <a:gd name="connsiteY1-256" fmla="*/ 0 h 9968"/>
              <a:gd name="connsiteX2-257" fmla="*/ 280 w 14796"/>
              <a:gd name="connsiteY2-258" fmla="*/ 5005 h 9968"/>
              <a:gd name="connsiteX3-259" fmla="*/ 0 w 14796"/>
              <a:gd name="connsiteY3-260" fmla="*/ 9962 h 9968"/>
              <a:gd name="connsiteX4-261" fmla="*/ 14788 w 14796"/>
              <a:gd name="connsiteY4-262" fmla="*/ 9968 h 9968"/>
              <a:gd name="connsiteX5-263" fmla="*/ 10000 w 14796"/>
              <a:gd name="connsiteY5-264" fmla="*/ 5745 h 9968"/>
              <a:gd name="connsiteX6-265" fmla="*/ 14796 w 14796"/>
              <a:gd name="connsiteY6-266" fmla="*/ 0 h 9968"/>
              <a:gd name="connsiteX0-267" fmla="*/ 10000 w 10000"/>
              <a:gd name="connsiteY0-268" fmla="*/ 0 h 10000"/>
              <a:gd name="connsiteX1-269" fmla="*/ 0 w 10000"/>
              <a:gd name="connsiteY1-270" fmla="*/ 0 h 10000"/>
              <a:gd name="connsiteX2-271" fmla="*/ 189 w 10000"/>
              <a:gd name="connsiteY2-272" fmla="*/ 5021 h 10000"/>
              <a:gd name="connsiteX3-273" fmla="*/ 0 w 10000"/>
              <a:gd name="connsiteY3-274" fmla="*/ 9994 h 10000"/>
              <a:gd name="connsiteX4-275" fmla="*/ 9995 w 10000"/>
              <a:gd name="connsiteY4-276" fmla="*/ 10000 h 10000"/>
              <a:gd name="connsiteX5-277" fmla="*/ 9998 w 10000"/>
              <a:gd name="connsiteY5-278" fmla="*/ 6152 h 10000"/>
              <a:gd name="connsiteX6-279" fmla="*/ 10000 w 10000"/>
              <a:gd name="connsiteY6-280" fmla="*/ 0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0000" h="10000">
                <a:moveTo>
                  <a:pt x="10000" y="0"/>
                </a:moveTo>
                <a:lnTo>
                  <a:pt x="0" y="0"/>
                </a:lnTo>
                <a:cubicBezTo>
                  <a:pt x="62" y="1674"/>
                  <a:pt x="124" y="3347"/>
                  <a:pt x="189" y="5021"/>
                </a:cubicBezTo>
                <a:cubicBezTo>
                  <a:pt x="124" y="6679"/>
                  <a:pt x="62" y="8336"/>
                  <a:pt x="0" y="9994"/>
                </a:cubicBezTo>
                <a:lnTo>
                  <a:pt x="9995" y="10000"/>
                </a:lnTo>
                <a:cubicBezTo>
                  <a:pt x="9993" y="8184"/>
                  <a:pt x="9998" y="8051"/>
                  <a:pt x="9998" y="6152"/>
                </a:cubicBezTo>
                <a:cubicBezTo>
                  <a:pt x="9996" y="3296"/>
                  <a:pt x="10001" y="2674"/>
                  <a:pt x="10000" y="0"/>
                </a:cubicBez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30" name="Freeform 11"/>
          <p:cNvSpPr/>
          <p:nvPr userDrawn="1"/>
        </p:nvSpPr>
        <p:spPr bwMode="auto">
          <a:xfrm>
            <a:off x="310766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8#仅标题">
    <p:spTree>
      <p:nvGrpSpPr>
        <p:cNvPr id="1" name=""/>
        <p:cNvGrpSpPr/>
        <p:nvPr/>
      </p:nvGrpSpPr>
      <p:grpSpPr>
        <a:xfrm>
          <a:off x="0" y="0"/>
          <a:ext cx="0" cy="0"/>
          <a:chOff x="0" y="0"/>
          <a:chExt cx="0" cy="0"/>
        </a:xfrm>
      </p:grpSpPr>
      <p:sp>
        <p:nvSpPr>
          <p:cNvPr id="10"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ea typeface="宋体" panose="02010600030101010101" pitchFamily="2" charset="-122"/>
            </a:endParaRPr>
          </a:p>
        </p:txBody>
      </p:sp>
      <p:sp>
        <p:nvSpPr>
          <p:cNvPr id="11"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ea typeface="宋体" panose="02010600030101010101" pitchFamily="2" charset="-122"/>
            </a:endParaRPr>
          </a:p>
        </p:txBody>
      </p:sp>
      <p:sp>
        <p:nvSpPr>
          <p:cNvPr id="12" name="Freeform 12"/>
          <p:cNvSpPr>
            <a:spLocks noEditPoints="1"/>
          </p:cNvSpPr>
          <p:nvPr userDrawn="1"/>
        </p:nvSpPr>
        <p:spPr bwMode="auto">
          <a:xfrm>
            <a:off x="479376" y="474075"/>
            <a:ext cx="508162" cy="508967"/>
          </a:xfrm>
          <a:custGeom>
            <a:avLst/>
            <a:gdLst>
              <a:gd name="T0" fmla="*/ 1433 w 2867"/>
              <a:gd name="T1" fmla="*/ 0 h 2867"/>
              <a:gd name="T2" fmla="*/ 0 w 2867"/>
              <a:gd name="T3" fmla="*/ 1433 h 2867"/>
              <a:gd name="T4" fmla="*/ 1433 w 2867"/>
              <a:gd name="T5" fmla="*/ 2867 h 2867"/>
              <a:gd name="T6" fmla="*/ 2867 w 2867"/>
              <a:gd name="T7" fmla="*/ 1433 h 2867"/>
              <a:gd name="T8" fmla="*/ 1433 w 2867"/>
              <a:gd name="T9" fmla="*/ 0 h 2867"/>
              <a:gd name="T10" fmla="*/ 1433 w 2867"/>
              <a:gd name="T11" fmla="*/ 2662 h 2867"/>
              <a:gd name="T12" fmla="*/ 205 w 2867"/>
              <a:gd name="T13" fmla="*/ 1433 h 2867"/>
              <a:gd name="T14" fmla="*/ 1433 w 2867"/>
              <a:gd name="T15" fmla="*/ 205 h 2867"/>
              <a:gd name="T16" fmla="*/ 2662 w 2867"/>
              <a:gd name="T17" fmla="*/ 1433 h 2867"/>
              <a:gd name="T18" fmla="*/ 1433 w 2867"/>
              <a:gd name="T19" fmla="*/ 2662 h 2867"/>
              <a:gd name="T20" fmla="*/ 2336 w 2867"/>
              <a:gd name="T21" fmla="*/ 2066 h 2867"/>
              <a:gd name="T22" fmla="*/ 523 w 2867"/>
              <a:gd name="T23" fmla="*/ 2066 h 2867"/>
              <a:gd name="T24" fmla="*/ 976 w 2867"/>
              <a:gd name="T25" fmla="*/ 1432 h 2867"/>
              <a:gd name="T26" fmla="*/ 1255 w 2867"/>
              <a:gd name="T27" fmla="*/ 1810 h 2867"/>
              <a:gd name="T28" fmla="*/ 1792 w 2867"/>
              <a:gd name="T29" fmla="*/ 1069 h 2867"/>
              <a:gd name="T30" fmla="*/ 2336 w 2867"/>
              <a:gd name="T31" fmla="*/ 2066 h 2867"/>
              <a:gd name="T32" fmla="*/ 704 w 2867"/>
              <a:gd name="T33" fmla="*/ 978 h 2867"/>
              <a:gd name="T34" fmla="*/ 886 w 2867"/>
              <a:gd name="T35" fmla="*/ 797 h 2867"/>
              <a:gd name="T36" fmla="*/ 1067 w 2867"/>
              <a:gd name="T37" fmla="*/ 978 h 2867"/>
              <a:gd name="T38" fmla="*/ 886 w 2867"/>
              <a:gd name="T39" fmla="*/ 1160 h 2867"/>
              <a:gd name="T40" fmla="*/ 704 w 2867"/>
              <a:gd name="T41" fmla="*/ 978 h 2867"/>
              <a:gd name="T42" fmla="*/ 704 w 2867"/>
              <a:gd name="T43" fmla="*/ 978 h 2867"/>
              <a:gd name="T44" fmla="*/ 704 w 2867"/>
              <a:gd name="T45" fmla="*/ 978 h 2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67" h="2867">
                <a:moveTo>
                  <a:pt x="1433" y="0"/>
                </a:moveTo>
                <a:cubicBezTo>
                  <a:pt x="643" y="0"/>
                  <a:pt x="0" y="643"/>
                  <a:pt x="0" y="1433"/>
                </a:cubicBezTo>
                <a:cubicBezTo>
                  <a:pt x="0" y="2224"/>
                  <a:pt x="643" y="2867"/>
                  <a:pt x="1433" y="2867"/>
                </a:cubicBezTo>
                <a:cubicBezTo>
                  <a:pt x="2224" y="2867"/>
                  <a:pt x="2867" y="2224"/>
                  <a:pt x="2867" y="1433"/>
                </a:cubicBezTo>
                <a:cubicBezTo>
                  <a:pt x="2867" y="643"/>
                  <a:pt x="2224" y="0"/>
                  <a:pt x="1433" y="0"/>
                </a:cubicBezTo>
                <a:close/>
                <a:moveTo>
                  <a:pt x="1433" y="2662"/>
                </a:moveTo>
                <a:cubicBezTo>
                  <a:pt x="756" y="2662"/>
                  <a:pt x="205" y="2111"/>
                  <a:pt x="205" y="1433"/>
                </a:cubicBezTo>
                <a:cubicBezTo>
                  <a:pt x="205" y="756"/>
                  <a:pt x="756" y="205"/>
                  <a:pt x="1433" y="205"/>
                </a:cubicBezTo>
                <a:cubicBezTo>
                  <a:pt x="2111" y="205"/>
                  <a:pt x="2662" y="756"/>
                  <a:pt x="2662" y="1433"/>
                </a:cubicBezTo>
                <a:cubicBezTo>
                  <a:pt x="2662" y="2111"/>
                  <a:pt x="2111" y="2662"/>
                  <a:pt x="1433" y="2662"/>
                </a:cubicBezTo>
                <a:close/>
                <a:moveTo>
                  <a:pt x="2336" y="2066"/>
                </a:moveTo>
                <a:cubicBezTo>
                  <a:pt x="523" y="2066"/>
                  <a:pt x="523" y="2066"/>
                  <a:pt x="523" y="2066"/>
                </a:cubicBezTo>
                <a:cubicBezTo>
                  <a:pt x="976" y="1432"/>
                  <a:pt x="976" y="1432"/>
                  <a:pt x="976" y="1432"/>
                </a:cubicBezTo>
                <a:cubicBezTo>
                  <a:pt x="1255" y="1810"/>
                  <a:pt x="1255" y="1810"/>
                  <a:pt x="1255" y="1810"/>
                </a:cubicBezTo>
                <a:cubicBezTo>
                  <a:pt x="1792" y="1069"/>
                  <a:pt x="1792" y="1069"/>
                  <a:pt x="1792" y="1069"/>
                </a:cubicBezTo>
                <a:lnTo>
                  <a:pt x="2336" y="2066"/>
                </a:lnTo>
                <a:close/>
                <a:moveTo>
                  <a:pt x="704" y="978"/>
                </a:moveTo>
                <a:cubicBezTo>
                  <a:pt x="704" y="878"/>
                  <a:pt x="786" y="797"/>
                  <a:pt x="886" y="797"/>
                </a:cubicBezTo>
                <a:cubicBezTo>
                  <a:pt x="986" y="797"/>
                  <a:pt x="1067" y="878"/>
                  <a:pt x="1067" y="978"/>
                </a:cubicBezTo>
                <a:cubicBezTo>
                  <a:pt x="1067" y="1079"/>
                  <a:pt x="986" y="1160"/>
                  <a:pt x="886" y="1160"/>
                </a:cubicBezTo>
                <a:cubicBezTo>
                  <a:pt x="786" y="1160"/>
                  <a:pt x="704" y="1079"/>
                  <a:pt x="704" y="978"/>
                </a:cubicBezTo>
                <a:close/>
                <a:moveTo>
                  <a:pt x="704" y="978"/>
                </a:moveTo>
                <a:cubicBezTo>
                  <a:pt x="704" y="978"/>
                  <a:pt x="704" y="978"/>
                  <a:pt x="704" y="978"/>
                </a:cubicBezTo>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6"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Tree>
  </p:cSld>
  <p:clrMapOvr>
    <a:masterClrMapping/>
  </p:clrMapOvr>
  <p:timing>
    <p:tnLst>
      <p:par>
        <p:cTn id="1" dur="indefinite" restart="never" nodeType="tmRoot"/>
      </p:par>
    </p:tn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8#仅标题">
    <p:spTree>
      <p:nvGrpSpPr>
        <p:cNvPr id="1" name=""/>
        <p:cNvGrpSpPr/>
        <p:nvPr/>
      </p:nvGrpSpPr>
      <p:grpSpPr>
        <a:xfrm>
          <a:off x="0" y="0"/>
          <a:ext cx="0" cy="0"/>
          <a:chOff x="0" y="0"/>
          <a:chExt cx="0" cy="0"/>
        </a:xfrm>
      </p:grpSpPr>
      <p:sp>
        <p:nvSpPr>
          <p:cNvPr id="10"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1"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2" name="Freeform 12"/>
          <p:cNvSpPr>
            <a:spLocks noEditPoints="1"/>
          </p:cNvSpPr>
          <p:nvPr userDrawn="1"/>
        </p:nvSpPr>
        <p:spPr bwMode="auto">
          <a:xfrm>
            <a:off x="479376" y="474075"/>
            <a:ext cx="508162" cy="508967"/>
          </a:xfrm>
          <a:custGeom>
            <a:avLst/>
            <a:gdLst>
              <a:gd name="T0" fmla="*/ 1433 w 2867"/>
              <a:gd name="T1" fmla="*/ 0 h 2867"/>
              <a:gd name="T2" fmla="*/ 0 w 2867"/>
              <a:gd name="T3" fmla="*/ 1433 h 2867"/>
              <a:gd name="T4" fmla="*/ 1433 w 2867"/>
              <a:gd name="T5" fmla="*/ 2867 h 2867"/>
              <a:gd name="T6" fmla="*/ 2867 w 2867"/>
              <a:gd name="T7" fmla="*/ 1433 h 2867"/>
              <a:gd name="T8" fmla="*/ 1433 w 2867"/>
              <a:gd name="T9" fmla="*/ 0 h 2867"/>
              <a:gd name="T10" fmla="*/ 1433 w 2867"/>
              <a:gd name="T11" fmla="*/ 2662 h 2867"/>
              <a:gd name="T12" fmla="*/ 205 w 2867"/>
              <a:gd name="T13" fmla="*/ 1433 h 2867"/>
              <a:gd name="T14" fmla="*/ 1433 w 2867"/>
              <a:gd name="T15" fmla="*/ 205 h 2867"/>
              <a:gd name="T16" fmla="*/ 2662 w 2867"/>
              <a:gd name="T17" fmla="*/ 1433 h 2867"/>
              <a:gd name="T18" fmla="*/ 1433 w 2867"/>
              <a:gd name="T19" fmla="*/ 2662 h 2867"/>
              <a:gd name="T20" fmla="*/ 2336 w 2867"/>
              <a:gd name="T21" fmla="*/ 2066 h 2867"/>
              <a:gd name="T22" fmla="*/ 523 w 2867"/>
              <a:gd name="T23" fmla="*/ 2066 h 2867"/>
              <a:gd name="T24" fmla="*/ 976 w 2867"/>
              <a:gd name="T25" fmla="*/ 1432 h 2867"/>
              <a:gd name="T26" fmla="*/ 1255 w 2867"/>
              <a:gd name="T27" fmla="*/ 1810 h 2867"/>
              <a:gd name="T28" fmla="*/ 1792 w 2867"/>
              <a:gd name="T29" fmla="*/ 1069 h 2867"/>
              <a:gd name="T30" fmla="*/ 2336 w 2867"/>
              <a:gd name="T31" fmla="*/ 2066 h 2867"/>
              <a:gd name="T32" fmla="*/ 704 w 2867"/>
              <a:gd name="T33" fmla="*/ 978 h 2867"/>
              <a:gd name="T34" fmla="*/ 886 w 2867"/>
              <a:gd name="T35" fmla="*/ 797 h 2867"/>
              <a:gd name="T36" fmla="*/ 1067 w 2867"/>
              <a:gd name="T37" fmla="*/ 978 h 2867"/>
              <a:gd name="T38" fmla="*/ 886 w 2867"/>
              <a:gd name="T39" fmla="*/ 1160 h 2867"/>
              <a:gd name="T40" fmla="*/ 704 w 2867"/>
              <a:gd name="T41" fmla="*/ 978 h 2867"/>
              <a:gd name="T42" fmla="*/ 704 w 2867"/>
              <a:gd name="T43" fmla="*/ 978 h 2867"/>
              <a:gd name="T44" fmla="*/ 704 w 2867"/>
              <a:gd name="T45" fmla="*/ 978 h 2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67" h="2867">
                <a:moveTo>
                  <a:pt x="1433" y="0"/>
                </a:moveTo>
                <a:cubicBezTo>
                  <a:pt x="643" y="0"/>
                  <a:pt x="0" y="643"/>
                  <a:pt x="0" y="1433"/>
                </a:cubicBezTo>
                <a:cubicBezTo>
                  <a:pt x="0" y="2224"/>
                  <a:pt x="643" y="2867"/>
                  <a:pt x="1433" y="2867"/>
                </a:cubicBezTo>
                <a:cubicBezTo>
                  <a:pt x="2224" y="2867"/>
                  <a:pt x="2867" y="2224"/>
                  <a:pt x="2867" y="1433"/>
                </a:cubicBezTo>
                <a:cubicBezTo>
                  <a:pt x="2867" y="643"/>
                  <a:pt x="2224" y="0"/>
                  <a:pt x="1433" y="0"/>
                </a:cubicBezTo>
                <a:close/>
                <a:moveTo>
                  <a:pt x="1433" y="2662"/>
                </a:moveTo>
                <a:cubicBezTo>
                  <a:pt x="756" y="2662"/>
                  <a:pt x="205" y="2111"/>
                  <a:pt x="205" y="1433"/>
                </a:cubicBezTo>
                <a:cubicBezTo>
                  <a:pt x="205" y="756"/>
                  <a:pt x="756" y="205"/>
                  <a:pt x="1433" y="205"/>
                </a:cubicBezTo>
                <a:cubicBezTo>
                  <a:pt x="2111" y="205"/>
                  <a:pt x="2662" y="756"/>
                  <a:pt x="2662" y="1433"/>
                </a:cubicBezTo>
                <a:cubicBezTo>
                  <a:pt x="2662" y="2111"/>
                  <a:pt x="2111" y="2662"/>
                  <a:pt x="1433" y="2662"/>
                </a:cubicBezTo>
                <a:close/>
                <a:moveTo>
                  <a:pt x="2336" y="2066"/>
                </a:moveTo>
                <a:cubicBezTo>
                  <a:pt x="523" y="2066"/>
                  <a:pt x="523" y="2066"/>
                  <a:pt x="523" y="2066"/>
                </a:cubicBezTo>
                <a:cubicBezTo>
                  <a:pt x="976" y="1432"/>
                  <a:pt x="976" y="1432"/>
                  <a:pt x="976" y="1432"/>
                </a:cubicBezTo>
                <a:cubicBezTo>
                  <a:pt x="1255" y="1810"/>
                  <a:pt x="1255" y="1810"/>
                  <a:pt x="1255" y="1810"/>
                </a:cubicBezTo>
                <a:cubicBezTo>
                  <a:pt x="1792" y="1069"/>
                  <a:pt x="1792" y="1069"/>
                  <a:pt x="1792" y="1069"/>
                </a:cubicBezTo>
                <a:lnTo>
                  <a:pt x="2336" y="2066"/>
                </a:lnTo>
                <a:close/>
                <a:moveTo>
                  <a:pt x="704" y="978"/>
                </a:moveTo>
                <a:cubicBezTo>
                  <a:pt x="704" y="878"/>
                  <a:pt x="786" y="797"/>
                  <a:pt x="886" y="797"/>
                </a:cubicBezTo>
                <a:cubicBezTo>
                  <a:pt x="986" y="797"/>
                  <a:pt x="1067" y="878"/>
                  <a:pt x="1067" y="978"/>
                </a:cubicBezTo>
                <a:cubicBezTo>
                  <a:pt x="1067" y="1079"/>
                  <a:pt x="986" y="1160"/>
                  <a:pt x="886" y="1160"/>
                </a:cubicBezTo>
                <a:cubicBezTo>
                  <a:pt x="786" y="1160"/>
                  <a:pt x="704" y="1079"/>
                  <a:pt x="704" y="978"/>
                </a:cubicBezTo>
                <a:close/>
                <a:moveTo>
                  <a:pt x="704" y="978"/>
                </a:moveTo>
                <a:cubicBezTo>
                  <a:pt x="704" y="978"/>
                  <a:pt x="704" y="978"/>
                  <a:pt x="704" y="978"/>
                </a:cubicBezTo>
              </a:path>
            </a:pathLst>
          </a:custGeom>
          <a:solidFill>
            <a:schemeClr val="bg1"/>
          </a:solidFill>
          <a:ln>
            <a:noFill/>
          </a:ln>
        </p:spPr>
        <p:txBody>
          <a:bodyPr vert="horz" wrap="square" lIns="91440" tIns="45720" rIns="91440" bIns="45720" numCol="1" anchor="t" anchorCtr="0" compatLnSpc="1"/>
          <a:lstStyle/>
          <a:p>
            <a:endParaRPr lang="zh-CN" altLang="en-US">
              <a:solidFill>
                <a:srgbClr val="000000"/>
              </a:solidFill>
            </a:endParaRPr>
          </a:p>
        </p:txBody>
      </p:sp>
      <p:sp>
        <p:nvSpPr>
          <p:cNvPr id="6"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Tree>
  </p:cSld>
  <p:clrMapOvr>
    <a:masterClrMapping/>
  </p:clrMapOvr>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5#目录">
    <p:spTree>
      <p:nvGrpSpPr>
        <p:cNvPr id="1" name=""/>
        <p:cNvGrpSpPr/>
        <p:nvPr/>
      </p:nvGrpSpPr>
      <p:grpSpPr>
        <a:xfrm>
          <a:off x="0" y="0"/>
          <a:ext cx="0" cy="0"/>
          <a:chOff x="0" y="0"/>
          <a:chExt cx="0" cy="0"/>
        </a:xfrm>
      </p:grpSpPr>
      <p:sp>
        <p:nvSpPr>
          <p:cNvPr id="8" name="文本占位符 6"/>
          <p:cNvSpPr>
            <a:spLocks noGrp="1"/>
          </p:cNvSpPr>
          <p:nvPr>
            <p:ph type="body" sz="quarter" idx="10" hasCustomPrompt="1"/>
          </p:nvPr>
        </p:nvSpPr>
        <p:spPr>
          <a:xfrm>
            <a:off x="912283" y="1233487"/>
            <a:ext cx="10558800" cy="4680000"/>
          </a:xfrm>
        </p:spPr>
        <p:txBody>
          <a:bodyPr/>
          <a:lstStyle>
            <a:lvl1pPr marL="457200" marR="0" indent="-457200" algn="just" defTabSz="802005" rtl="0" eaLnBrk="1" fontAlgn="base" latinLnBrk="0" hangingPunct="1">
              <a:lnSpc>
                <a:spcPct val="140000"/>
              </a:lnSpc>
              <a:spcBef>
                <a:spcPct val="30000"/>
              </a:spcBef>
              <a:spcAft>
                <a:spcPct val="0"/>
              </a:spcAft>
              <a:buClr>
                <a:schemeClr val="tx1"/>
              </a:buClr>
              <a:buSzPct val="100000"/>
              <a:buFont typeface="+mj-lt"/>
              <a:buAutoNum type="arabicPeriod"/>
              <a:defRPr>
                <a:latin typeface="+mn-ea"/>
                <a:ea typeface="+mn-ea"/>
                <a:cs typeface="Arial" panose="020B0604020202020204" pitchFamily="34" charset="0"/>
              </a:defRPr>
            </a:lvl1pPr>
            <a:lvl2pPr>
              <a:buFont typeface="Wingdings" panose="05000000000000000000" pitchFamily="2" charset="2"/>
              <a:buChar char="p"/>
              <a:defRPr/>
            </a:lvl2pPr>
            <a:lvl3pPr>
              <a:defRPr/>
            </a:lvl3pPr>
            <a:lvl5pPr>
              <a:buNone/>
              <a:defRPr/>
            </a:lvl5pPr>
          </a:lstStyle>
          <a:p>
            <a:pPr marL="457200" indent="-457200">
              <a:buSzPct val="100000"/>
              <a:buFont typeface="+mj-lt"/>
              <a:buAutoNum type="arabicPeriod"/>
            </a:pPr>
            <a:r>
              <a:rPr lang="zh-CN" altLang="en-US" dirty="0"/>
              <a:t>一级目录一</a:t>
            </a:r>
            <a:endParaRPr lang="en-US" altLang="zh-CN" dirty="0"/>
          </a:p>
          <a:p>
            <a:pPr marL="457200" indent="-457200">
              <a:buSzPct val="100000"/>
              <a:buFont typeface="+mj-lt"/>
              <a:buAutoNum type="arabicPeriod"/>
            </a:pPr>
            <a:r>
              <a:rPr lang="zh-CN" altLang="en-US" dirty="0"/>
              <a:t>一级目录二</a:t>
            </a:r>
            <a:endParaRPr lang="en-US" altLang="zh-CN" dirty="0"/>
          </a:p>
          <a:p>
            <a:pPr marL="457200" indent="-457200">
              <a:buSzPct val="100000"/>
              <a:buFont typeface="+mj-lt"/>
              <a:buAutoNum type="arabicPeriod"/>
            </a:pPr>
            <a:r>
              <a:rPr lang="zh-CN" altLang="en-US" dirty="0"/>
              <a:t>一级目录三</a:t>
            </a:r>
            <a:endParaRPr lang="en-US" altLang="zh-CN" dirty="0"/>
          </a:p>
          <a:p>
            <a:pPr marL="457200" indent="-457200">
              <a:buSzPct val="100000"/>
              <a:buFont typeface="+mj-lt"/>
              <a:buAutoNum type="arabicPeriod"/>
            </a:pPr>
            <a:r>
              <a:rPr lang="zh-CN" altLang="en-US" dirty="0"/>
              <a:t>一级目录四</a:t>
            </a:r>
            <a:endParaRPr lang="en-US" altLang="zh-CN" dirty="0"/>
          </a:p>
          <a:p>
            <a:endParaRPr lang="zh-CN" altLang="en-US" dirty="0"/>
          </a:p>
        </p:txBody>
      </p:sp>
      <p:sp>
        <p:nvSpPr>
          <p:cNvPr id="6" name="TextBox 10"/>
          <p:cNvSpPr txBox="1"/>
          <p:nvPr userDrawn="1"/>
        </p:nvSpPr>
        <p:spPr bwMode="auto">
          <a:xfrm>
            <a:off x="1595500" y="408779"/>
            <a:ext cx="1665402" cy="639559"/>
          </a:xfrm>
          <a:prstGeom prst="rect">
            <a:avLst/>
          </a:prstGeom>
          <a:noFill/>
          <a:ln w="9525">
            <a:noFill/>
            <a:miter lim="800000"/>
          </a:ln>
        </p:spPr>
        <p:txBody>
          <a:bodyPr wrap="square" lIns="99980" tIns="49987" rIns="99980" bIns="49987" rtlCol="0">
            <a:spAutoFit/>
          </a:bodyPr>
          <a:lstStyle/>
          <a:p>
            <a:pPr defTabSz="1001395" eaLnBrk="0" hangingPunct="0"/>
            <a:r>
              <a:rPr lang="zh-CN" altLang="en-US" sz="3500" b="1" dirty="0" smtClean="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rPr>
              <a:t>目录</a:t>
            </a:r>
            <a:endParaRPr lang="zh-CN" altLang="en-US" sz="3500" b="1" dirty="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7"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9"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10" name="组合 9"/>
          <p:cNvGrpSpPr/>
          <p:nvPr userDrawn="1"/>
        </p:nvGrpSpPr>
        <p:grpSpPr>
          <a:xfrm>
            <a:off x="587388" y="515379"/>
            <a:ext cx="358335" cy="426359"/>
            <a:chOff x="3295650" y="230188"/>
            <a:chExt cx="936625" cy="1114426"/>
          </a:xfrm>
          <a:solidFill>
            <a:schemeClr val="bg1"/>
          </a:solidFill>
        </p:grpSpPr>
        <p:sp>
          <p:nvSpPr>
            <p:cNvPr id="11" name="Rectangle 16"/>
            <p:cNvSpPr>
              <a:spLocks noChangeArrowheads="1"/>
            </p:cNvSpPr>
            <p:nvPr/>
          </p:nvSpPr>
          <p:spPr bwMode="auto">
            <a:xfrm>
              <a:off x="3959225" y="876301"/>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3" name="Rectangle 17"/>
            <p:cNvSpPr>
              <a:spLocks noChangeArrowheads="1"/>
            </p:cNvSpPr>
            <p:nvPr/>
          </p:nvSpPr>
          <p:spPr bwMode="auto">
            <a:xfrm>
              <a:off x="3959225" y="777876"/>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4" name="Rectangle 18"/>
            <p:cNvSpPr>
              <a:spLocks noChangeArrowheads="1"/>
            </p:cNvSpPr>
            <p:nvPr/>
          </p:nvSpPr>
          <p:spPr bwMode="auto">
            <a:xfrm>
              <a:off x="3959225" y="677863"/>
              <a:ext cx="182563"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5" name="Rectangle 19"/>
            <p:cNvSpPr>
              <a:spLocks noChangeArrowheads="1"/>
            </p:cNvSpPr>
            <p:nvPr/>
          </p:nvSpPr>
          <p:spPr bwMode="auto">
            <a:xfrm>
              <a:off x="3959225" y="582613"/>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6" name="Rectangle 20"/>
            <p:cNvSpPr>
              <a:spLocks noChangeArrowheads="1"/>
            </p:cNvSpPr>
            <p:nvPr/>
          </p:nvSpPr>
          <p:spPr bwMode="auto">
            <a:xfrm>
              <a:off x="3676650" y="1101726"/>
              <a:ext cx="469900"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7" name="Rectangle 21"/>
            <p:cNvSpPr>
              <a:spLocks noChangeArrowheads="1"/>
            </p:cNvSpPr>
            <p:nvPr/>
          </p:nvSpPr>
          <p:spPr bwMode="auto">
            <a:xfrm>
              <a:off x="3676650" y="1198563"/>
              <a:ext cx="469900"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8" name="Freeform 22"/>
            <p:cNvSpPr/>
            <p:nvPr/>
          </p:nvSpPr>
          <p:spPr bwMode="auto">
            <a:xfrm>
              <a:off x="3590925" y="482601"/>
              <a:ext cx="641350" cy="862013"/>
            </a:xfrm>
            <a:custGeom>
              <a:avLst/>
              <a:gdLst>
                <a:gd name="T0" fmla="*/ 229 w 404"/>
                <a:gd name="T1" fmla="*/ 0 h 543"/>
                <a:gd name="T2" fmla="*/ 229 w 404"/>
                <a:gd name="T3" fmla="*/ 30 h 543"/>
                <a:gd name="T4" fmla="*/ 373 w 404"/>
                <a:gd name="T5" fmla="*/ 30 h 543"/>
                <a:gd name="T6" fmla="*/ 373 w 404"/>
                <a:gd name="T7" fmla="*/ 513 h 543"/>
                <a:gd name="T8" fmla="*/ 33 w 404"/>
                <a:gd name="T9" fmla="*/ 513 h 543"/>
                <a:gd name="T10" fmla="*/ 31 w 404"/>
                <a:gd name="T11" fmla="*/ 387 h 543"/>
                <a:gd name="T12" fmla="*/ 0 w 404"/>
                <a:gd name="T13" fmla="*/ 387 h 543"/>
                <a:gd name="T14" fmla="*/ 0 w 404"/>
                <a:gd name="T15" fmla="*/ 543 h 543"/>
                <a:gd name="T16" fmla="*/ 404 w 404"/>
                <a:gd name="T17" fmla="*/ 543 h 543"/>
                <a:gd name="T18" fmla="*/ 404 w 404"/>
                <a:gd name="T19" fmla="*/ 0 h 543"/>
                <a:gd name="T20" fmla="*/ 229 w 404"/>
                <a:gd name="T21" fmla="*/ 0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4" h="543">
                  <a:moveTo>
                    <a:pt x="229" y="0"/>
                  </a:moveTo>
                  <a:lnTo>
                    <a:pt x="229" y="30"/>
                  </a:lnTo>
                  <a:lnTo>
                    <a:pt x="373" y="30"/>
                  </a:lnTo>
                  <a:lnTo>
                    <a:pt x="373" y="513"/>
                  </a:lnTo>
                  <a:lnTo>
                    <a:pt x="33" y="513"/>
                  </a:lnTo>
                  <a:lnTo>
                    <a:pt x="31" y="387"/>
                  </a:lnTo>
                  <a:lnTo>
                    <a:pt x="0" y="387"/>
                  </a:lnTo>
                  <a:lnTo>
                    <a:pt x="0" y="543"/>
                  </a:lnTo>
                  <a:lnTo>
                    <a:pt x="404" y="543"/>
                  </a:lnTo>
                  <a:lnTo>
                    <a:pt x="404" y="0"/>
                  </a:lnTo>
                  <a:lnTo>
                    <a:pt x="229"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9" name="Rectangle 23"/>
            <p:cNvSpPr>
              <a:spLocks noChangeArrowheads="1"/>
            </p:cNvSpPr>
            <p:nvPr/>
          </p:nvSpPr>
          <p:spPr bwMode="auto">
            <a:xfrm>
              <a:off x="3959225" y="989013"/>
              <a:ext cx="182563"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0" name="Freeform 24"/>
            <p:cNvSpPr>
              <a:spLocks noEditPoints="1"/>
            </p:cNvSpPr>
            <p:nvPr/>
          </p:nvSpPr>
          <p:spPr bwMode="auto">
            <a:xfrm>
              <a:off x="3295650" y="230188"/>
              <a:ext cx="639763" cy="852488"/>
            </a:xfrm>
            <a:custGeom>
              <a:avLst/>
              <a:gdLst>
                <a:gd name="T0" fmla="*/ 403 w 403"/>
                <a:gd name="T1" fmla="*/ 0 h 537"/>
                <a:gd name="T2" fmla="*/ 0 w 403"/>
                <a:gd name="T3" fmla="*/ 0 h 537"/>
                <a:gd name="T4" fmla="*/ 0 w 403"/>
                <a:gd name="T5" fmla="*/ 447 h 537"/>
                <a:gd name="T6" fmla="*/ 92 w 403"/>
                <a:gd name="T7" fmla="*/ 537 h 537"/>
                <a:gd name="T8" fmla="*/ 403 w 403"/>
                <a:gd name="T9" fmla="*/ 537 h 537"/>
                <a:gd name="T10" fmla="*/ 403 w 403"/>
                <a:gd name="T11" fmla="*/ 0 h 537"/>
                <a:gd name="T12" fmla="*/ 373 w 403"/>
                <a:gd name="T13" fmla="*/ 508 h 537"/>
                <a:gd name="T14" fmla="*/ 108 w 403"/>
                <a:gd name="T15" fmla="*/ 508 h 537"/>
                <a:gd name="T16" fmla="*/ 108 w 403"/>
                <a:gd name="T17" fmla="*/ 433 h 537"/>
                <a:gd name="T18" fmla="*/ 30 w 403"/>
                <a:gd name="T19" fmla="*/ 433 h 537"/>
                <a:gd name="T20" fmla="*/ 30 w 403"/>
                <a:gd name="T21" fmla="*/ 31 h 537"/>
                <a:gd name="T22" fmla="*/ 373 w 403"/>
                <a:gd name="T23" fmla="*/ 31 h 537"/>
                <a:gd name="T24" fmla="*/ 373 w 403"/>
                <a:gd name="T25" fmla="*/ 508 h 5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3" h="537">
                  <a:moveTo>
                    <a:pt x="403" y="0"/>
                  </a:moveTo>
                  <a:lnTo>
                    <a:pt x="0" y="0"/>
                  </a:lnTo>
                  <a:lnTo>
                    <a:pt x="0" y="447"/>
                  </a:lnTo>
                  <a:lnTo>
                    <a:pt x="92" y="537"/>
                  </a:lnTo>
                  <a:lnTo>
                    <a:pt x="403" y="537"/>
                  </a:lnTo>
                  <a:lnTo>
                    <a:pt x="403" y="0"/>
                  </a:lnTo>
                  <a:close/>
                  <a:moveTo>
                    <a:pt x="373" y="508"/>
                  </a:moveTo>
                  <a:lnTo>
                    <a:pt x="108" y="508"/>
                  </a:lnTo>
                  <a:lnTo>
                    <a:pt x="108" y="433"/>
                  </a:lnTo>
                  <a:lnTo>
                    <a:pt x="30" y="433"/>
                  </a:lnTo>
                  <a:lnTo>
                    <a:pt x="30" y="31"/>
                  </a:lnTo>
                  <a:lnTo>
                    <a:pt x="373" y="31"/>
                  </a:lnTo>
                  <a:lnTo>
                    <a:pt x="373" y="50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1" name="Rectangle 25"/>
            <p:cNvSpPr>
              <a:spLocks noChangeArrowheads="1"/>
            </p:cNvSpPr>
            <p:nvPr/>
          </p:nvSpPr>
          <p:spPr bwMode="auto">
            <a:xfrm>
              <a:off x="3441700" y="376238"/>
              <a:ext cx="176213" cy="3238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2" name="Rectangle 26"/>
            <p:cNvSpPr>
              <a:spLocks noChangeArrowheads="1"/>
            </p:cNvSpPr>
            <p:nvPr/>
          </p:nvSpPr>
          <p:spPr bwMode="auto">
            <a:xfrm>
              <a:off x="3411538" y="755651"/>
              <a:ext cx="438150" cy="460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3" name="Rectangle 27"/>
            <p:cNvSpPr>
              <a:spLocks noChangeArrowheads="1"/>
            </p:cNvSpPr>
            <p:nvPr/>
          </p:nvSpPr>
          <p:spPr bwMode="auto">
            <a:xfrm>
              <a:off x="3670300" y="565151"/>
              <a:ext cx="179388"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4" name="Rectangle 28"/>
            <p:cNvSpPr>
              <a:spLocks noChangeArrowheads="1"/>
            </p:cNvSpPr>
            <p:nvPr/>
          </p:nvSpPr>
          <p:spPr bwMode="auto">
            <a:xfrm>
              <a:off x="3670300" y="658813"/>
              <a:ext cx="179388" cy="412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5" name="Rectangle 29"/>
            <p:cNvSpPr>
              <a:spLocks noChangeArrowheads="1"/>
            </p:cNvSpPr>
            <p:nvPr/>
          </p:nvSpPr>
          <p:spPr bwMode="auto">
            <a:xfrm>
              <a:off x="3670300" y="471488"/>
              <a:ext cx="179388"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6" name="Rectangle 30"/>
            <p:cNvSpPr>
              <a:spLocks noChangeArrowheads="1"/>
            </p:cNvSpPr>
            <p:nvPr/>
          </p:nvSpPr>
          <p:spPr bwMode="auto">
            <a:xfrm>
              <a:off x="3670300" y="376238"/>
              <a:ext cx="179388" cy="412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7" name="Rectangle 31"/>
            <p:cNvSpPr>
              <a:spLocks noChangeArrowheads="1"/>
            </p:cNvSpPr>
            <p:nvPr/>
          </p:nvSpPr>
          <p:spPr bwMode="auto">
            <a:xfrm>
              <a:off x="3411538" y="842963"/>
              <a:ext cx="438150"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29" name="Freeform 6"/>
          <p:cNvSpPr/>
          <p:nvPr userDrawn="1"/>
        </p:nvSpPr>
        <p:spPr bwMode="auto">
          <a:xfrm>
            <a:off x="3213039" y="296368"/>
            <a:ext cx="8978961" cy="864888"/>
          </a:xfrm>
          <a:custGeom>
            <a:avLst/>
            <a:gdLst>
              <a:gd name="T0" fmla="*/ 6409 w 6533"/>
              <a:gd name="T1" fmla="*/ 0 h 617"/>
              <a:gd name="T2" fmla="*/ 0 w 6533"/>
              <a:gd name="T3" fmla="*/ 0 h 617"/>
              <a:gd name="T4" fmla="*/ 126 w 6533"/>
              <a:gd name="T5" fmla="*/ 310 h 617"/>
              <a:gd name="T6" fmla="*/ 0 w 6533"/>
              <a:gd name="T7" fmla="*/ 617 h 617"/>
              <a:gd name="T8" fmla="*/ 6409 w 6533"/>
              <a:gd name="T9" fmla="*/ 617 h 617"/>
              <a:gd name="T10" fmla="*/ 6533 w 6533"/>
              <a:gd name="T11" fmla="*/ 310 h 617"/>
              <a:gd name="T12" fmla="*/ 6409 w 6533"/>
              <a:gd name="T13" fmla="*/ 0 h 617"/>
              <a:gd name="connsiteX0" fmla="*/ 9810 w 9810"/>
              <a:gd name="connsiteY0" fmla="*/ 0 h 10000"/>
              <a:gd name="connsiteX1" fmla="*/ 0 w 9810"/>
              <a:gd name="connsiteY1" fmla="*/ 0 h 10000"/>
              <a:gd name="connsiteX2" fmla="*/ 193 w 9810"/>
              <a:gd name="connsiteY2" fmla="*/ 5024 h 10000"/>
              <a:gd name="connsiteX3" fmla="*/ 0 w 9810"/>
              <a:gd name="connsiteY3" fmla="*/ 10000 h 10000"/>
              <a:gd name="connsiteX4" fmla="*/ 9810 w 9810"/>
              <a:gd name="connsiteY4" fmla="*/ 10000 h 10000"/>
              <a:gd name="connsiteX5" fmla="*/ 7589 w 9810"/>
              <a:gd name="connsiteY5" fmla="*/ 5574 h 10000"/>
              <a:gd name="connsiteX6" fmla="*/ 9810 w 9810"/>
              <a:gd name="connsiteY6" fmla="*/ 0 h 10000"/>
              <a:gd name="connsiteX0-1" fmla="*/ 7021 w 10000"/>
              <a:gd name="connsiteY0-2" fmla="*/ 0 h 10000"/>
              <a:gd name="connsiteX1-3" fmla="*/ 0 w 10000"/>
              <a:gd name="connsiteY1-4" fmla="*/ 0 h 10000"/>
              <a:gd name="connsiteX2-5" fmla="*/ 197 w 10000"/>
              <a:gd name="connsiteY2-6" fmla="*/ 5024 h 10000"/>
              <a:gd name="connsiteX3-7" fmla="*/ 0 w 10000"/>
              <a:gd name="connsiteY3-8" fmla="*/ 10000 h 10000"/>
              <a:gd name="connsiteX4-9" fmla="*/ 10000 w 10000"/>
              <a:gd name="connsiteY4-10" fmla="*/ 10000 h 10000"/>
              <a:gd name="connsiteX5-11" fmla="*/ 7736 w 10000"/>
              <a:gd name="connsiteY5-12" fmla="*/ 5574 h 10000"/>
              <a:gd name="connsiteX6-13" fmla="*/ 7021 w 10000"/>
              <a:gd name="connsiteY6-14" fmla="*/ 0 h 10000"/>
              <a:gd name="connsiteX0-15" fmla="*/ 7021 w 7736"/>
              <a:gd name="connsiteY0-16" fmla="*/ 0 h 10038"/>
              <a:gd name="connsiteX1-17" fmla="*/ 0 w 7736"/>
              <a:gd name="connsiteY1-18" fmla="*/ 0 h 10038"/>
              <a:gd name="connsiteX2-19" fmla="*/ 197 w 7736"/>
              <a:gd name="connsiteY2-20" fmla="*/ 5024 h 10038"/>
              <a:gd name="connsiteX3-21" fmla="*/ 0 w 7736"/>
              <a:gd name="connsiteY3-22" fmla="*/ 10000 h 10038"/>
              <a:gd name="connsiteX4-23" fmla="*/ 7017 w 7736"/>
              <a:gd name="connsiteY4-24" fmla="*/ 10038 h 10038"/>
              <a:gd name="connsiteX5-25" fmla="*/ 7736 w 7736"/>
              <a:gd name="connsiteY5-26" fmla="*/ 5574 h 10038"/>
              <a:gd name="connsiteX6-27" fmla="*/ 7021 w 7736"/>
              <a:gd name="connsiteY6-28" fmla="*/ 0 h 10038"/>
              <a:gd name="connsiteX0-29" fmla="*/ 9076 w 9316"/>
              <a:gd name="connsiteY0-30" fmla="*/ 0 h 10000"/>
              <a:gd name="connsiteX1-31" fmla="*/ 0 w 9316"/>
              <a:gd name="connsiteY1-32" fmla="*/ 0 h 10000"/>
              <a:gd name="connsiteX2-33" fmla="*/ 255 w 9316"/>
              <a:gd name="connsiteY2-34" fmla="*/ 5005 h 10000"/>
              <a:gd name="connsiteX3-35" fmla="*/ 0 w 9316"/>
              <a:gd name="connsiteY3-36" fmla="*/ 9962 h 10000"/>
              <a:gd name="connsiteX4-37" fmla="*/ 9071 w 9316"/>
              <a:gd name="connsiteY4-38" fmla="*/ 10000 h 10000"/>
              <a:gd name="connsiteX5-39" fmla="*/ 9316 w 9316"/>
              <a:gd name="connsiteY5-40" fmla="*/ 5668 h 10000"/>
              <a:gd name="connsiteX6-41" fmla="*/ 9076 w 9316"/>
              <a:gd name="connsiteY6-42" fmla="*/ 0 h 10000"/>
              <a:gd name="connsiteX0-43" fmla="*/ 9742 w 10000"/>
              <a:gd name="connsiteY0-44" fmla="*/ 0 h 10000"/>
              <a:gd name="connsiteX1-45" fmla="*/ 0 w 10000"/>
              <a:gd name="connsiteY1-46" fmla="*/ 0 h 10000"/>
              <a:gd name="connsiteX2-47" fmla="*/ 274 w 10000"/>
              <a:gd name="connsiteY2-48" fmla="*/ 5005 h 10000"/>
              <a:gd name="connsiteX3-49" fmla="*/ 0 w 10000"/>
              <a:gd name="connsiteY3-50" fmla="*/ 9962 h 10000"/>
              <a:gd name="connsiteX4-51" fmla="*/ 9737 w 10000"/>
              <a:gd name="connsiteY4-52" fmla="*/ 10000 h 10000"/>
              <a:gd name="connsiteX5-53" fmla="*/ 10000 w 10000"/>
              <a:gd name="connsiteY5-54" fmla="*/ 5668 h 10000"/>
              <a:gd name="connsiteX6-55" fmla="*/ 9742 w 10000"/>
              <a:gd name="connsiteY6-56" fmla="*/ 0 h 10000"/>
              <a:gd name="connsiteX0-57" fmla="*/ 9742 w 9877"/>
              <a:gd name="connsiteY0-58" fmla="*/ 0 h 10000"/>
              <a:gd name="connsiteX1-59" fmla="*/ 0 w 9877"/>
              <a:gd name="connsiteY1-60" fmla="*/ 0 h 10000"/>
              <a:gd name="connsiteX2-61" fmla="*/ 274 w 9877"/>
              <a:gd name="connsiteY2-62" fmla="*/ 5005 h 10000"/>
              <a:gd name="connsiteX3-63" fmla="*/ 0 w 9877"/>
              <a:gd name="connsiteY3-64" fmla="*/ 9962 h 10000"/>
              <a:gd name="connsiteX4-65" fmla="*/ 9737 w 9877"/>
              <a:gd name="connsiteY4-66" fmla="*/ 10000 h 10000"/>
              <a:gd name="connsiteX5-67" fmla="*/ 9738 w 9877"/>
              <a:gd name="connsiteY5-68" fmla="*/ 5783 h 10000"/>
              <a:gd name="connsiteX6-69" fmla="*/ 9742 w 9877"/>
              <a:gd name="connsiteY6-70" fmla="*/ 0 h 10000"/>
              <a:gd name="connsiteX0-71" fmla="*/ 9863 w 9991"/>
              <a:gd name="connsiteY0-72" fmla="*/ 0 h 10000"/>
              <a:gd name="connsiteX1-73" fmla="*/ 0 w 9991"/>
              <a:gd name="connsiteY1-74" fmla="*/ 0 h 10000"/>
              <a:gd name="connsiteX2-75" fmla="*/ 277 w 9991"/>
              <a:gd name="connsiteY2-76" fmla="*/ 5005 h 10000"/>
              <a:gd name="connsiteX3-77" fmla="*/ 0 w 9991"/>
              <a:gd name="connsiteY3-78" fmla="*/ 9962 h 10000"/>
              <a:gd name="connsiteX4-79" fmla="*/ 9858 w 9991"/>
              <a:gd name="connsiteY4-80" fmla="*/ 10000 h 10000"/>
              <a:gd name="connsiteX5-81" fmla="*/ 9817 w 9991"/>
              <a:gd name="connsiteY5-82" fmla="*/ 5783 h 10000"/>
              <a:gd name="connsiteX6-83" fmla="*/ 9863 w 9991"/>
              <a:gd name="connsiteY6-84" fmla="*/ 0 h 10000"/>
              <a:gd name="connsiteX0-85" fmla="*/ 9872 w 10014"/>
              <a:gd name="connsiteY0-86" fmla="*/ 0 h 10000"/>
              <a:gd name="connsiteX1-87" fmla="*/ 0 w 10014"/>
              <a:gd name="connsiteY1-88" fmla="*/ 0 h 10000"/>
              <a:gd name="connsiteX2-89" fmla="*/ 277 w 10014"/>
              <a:gd name="connsiteY2-90" fmla="*/ 5005 h 10000"/>
              <a:gd name="connsiteX3-91" fmla="*/ 0 w 10014"/>
              <a:gd name="connsiteY3-92" fmla="*/ 9962 h 10000"/>
              <a:gd name="connsiteX4-93" fmla="*/ 9867 w 10014"/>
              <a:gd name="connsiteY4-94" fmla="*/ 10000 h 10000"/>
              <a:gd name="connsiteX5-95" fmla="*/ 9890 w 10014"/>
              <a:gd name="connsiteY5-96" fmla="*/ 5745 h 10000"/>
              <a:gd name="connsiteX6-97" fmla="*/ 9872 w 10014"/>
              <a:gd name="connsiteY6-98" fmla="*/ 0 h 10000"/>
              <a:gd name="connsiteX0-99" fmla="*/ 9872 w 10030"/>
              <a:gd name="connsiteY0-100" fmla="*/ 0 h 10000"/>
              <a:gd name="connsiteX1-101" fmla="*/ 0 w 10030"/>
              <a:gd name="connsiteY1-102" fmla="*/ 0 h 10000"/>
              <a:gd name="connsiteX2-103" fmla="*/ 277 w 10030"/>
              <a:gd name="connsiteY2-104" fmla="*/ 5005 h 10000"/>
              <a:gd name="connsiteX3-105" fmla="*/ 0 w 10030"/>
              <a:gd name="connsiteY3-106" fmla="*/ 9962 h 10000"/>
              <a:gd name="connsiteX4-107" fmla="*/ 9867 w 10030"/>
              <a:gd name="connsiteY4-108" fmla="*/ 10000 h 10000"/>
              <a:gd name="connsiteX5-109" fmla="*/ 9890 w 10030"/>
              <a:gd name="connsiteY5-110" fmla="*/ 5745 h 10000"/>
              <a:gd name="connsiteX6-111" fmla="*/ 9872 w 10030"/>
              <a:gd name="connsiteY6-112" fmla="*/ 0 h 10000"/>
              <a:gd name="connsiteX0-113" fmla="*/ 9872 w 9921"/>
              <a:gd name="connsiteY0-114" fmla="*/ 0 h 10000"/>
              <a:gd name="connsiteX1-115" fmla="*/ 0 w 9921"/>
              <a:gd name="connsiteY1-116" fmla="*/ 0 h 10000"/>
              <a:gd name="connsiteX2-117" fmla="*/ 277 w 9921"/>
              <a:gd name="connsiteY2-118" fmla="*/ 5005 h 10000"/>
              <a:gd name="connsiteX3-119" fmla="*/ 0 w 9921"/>
              <a:gd name="connsiteY3-120" fmla="*/ 9962 h 10000"/>
              <a:gd name="connsiteX4-121" fmla="*/ 9867 w 9921"/>
              <a:gd name="connsiteY4-122" fmla="*/ 10000 h 10000"/>
              <a:gd name="connsiteX5-123" fmla="*/ 9890 w 9921"/>
              <a:gd name="connsiteY5-124" fmla="*/ 5745 h 10000"/>
              <a:gd name="connsiteX6-125" fmla="*/ 9872 w 9921"/>
              <a:gd name="connsiteY6-126" fmla="*/ 0 h 10000"/>
              <a:gd name="connsiteX0-127" fmla="*/ 9951 w 9974"/>
              <a:gd name="connsiteY0-128" fmla="*/ 0 h 10000"/>
              <a:gd name="connsiteX1-129" fmla="*/ 0 w 9974"/>
              <a:gd name="connsiteY1-130" fmla="*/ 0 h 10000"/>
              <a:gd name="connsiteX2-131" fmla="*/ 279 w 9974"/>
              <a:gd name="connsiteY2-132" fmla="*/ 5005 h 10000"/>
              <a:gd name="connsiteX3-133" fmla="*/ 0 w 9974"/>
              <a:gd name="connsiteY3-134" fmla="*/ 9962 h 10000"/>
              <a:gd name="connsiteX4-135" fmla="*/ 9946 w 9974"/>
              <a:gd name="connsiteY4-136" fmla="*/ 10000 h 10000"/>
              <a:gd name="connsiteX5-137" fmla="*/ 9969 w 9974"/>
              <a:gd name="connsiteY5-138" fmla="*/ 5745 h 10000"/>
              <a:gd name="connsiteX6-139" fmla="*/ 9951 w 9974"/>
              <a:gd name="connsiteY6-140" fmla="*/ 0 h 10000"/>
              <a:gd name="connsiteX0-141" fmla="*/ 9977 w 10001"/>
              <a:gd name="connsiteY0-142" fmla="*/ 0 h 10000"/>
              <a:gd name="connsiteX1-143" fmla="*/ 0 w 10001"/>
              <a:gd name="connsiteY1-144" fmla="*/ 0 h 10000"/>
              <a:gd name="connsiteX2-145" fmla="*/ 280 w 10001"/>
              <a:gd name="connsiteY2-146" fmla="*/ 5005 h 10000"/>
              <a:gd name="connsiteX3-147" fmla="*/ 0 w 10001"/>
              <a:gd name="connsiteY3-148" fmla="*/ 9962 h 10000"/>
              <a:gd name="connsiteX4-149" fmla="*/ 9972 w 10001"/>
              <a:gd name="connsiteY4-150" fmla="*/ 10000 h 10000"/>
              <a:gd name="connsiteX5-151" fmla="*/ 9995 w 10001"/>
              <a:gd name="connsiteY5-152" fmla="*/ 5745 h 10000"/>
              <a:gd name="connsiteX6-153" fmla="*/ 9977 w 10001"/>
              <a:gd name="connsiteY6-154" fmla="*/ 0 h 10000"/>
              <a:gd name="connsiteX0-155" fmla="*/ 9977 w 10001"/>
              <a:gd name="connsiteY0-156" fmla="*/ 0 h 10000"/>
              <a:gd name="connsiteX1-157" fmla="*/ 0 w 10001"/>
              <a:gd name="connsiteY1-158" fmla="*/ 0 h 10000"/>
              <a:gd name="connsiteX2-159" fmla="*/ 280 w 10001"/>
              <a:gd name="connsiteY2-160" fmla="*/ 5005 h 10000"/>
              <a:gd name="connsiteX3-161" fmla="*/ 0 w 10001"/>
              <a:gd name="connsiteY3-162" fmla="*/ 9962 h 10000"/>
              <a:gd name="connsiteX4-163" fmla="*/ 9972 w 10001"/>
              <a:gd name="connsiteY4-164" fmla="*/ 10000 h 10000"/>
              <a:gd name="connsiteX5-165" fmla="*/ 9995 w 10001"/>
              <a:gd name="connsiteY5-166" fmla="*/ 5745 h 10000"/>
              <a:gd name="connsiteX6-167" fmla="*/ 9977 w 10001"/>
              <a:gd name="connsiteY6-168" fmla="*/ 0 h 10000"/>
              <a:gd name="connsiteX0-169" fmla="*/ 9977 w 10001"/>
              <a:gd name="connsiteY0-170" fmla="*/ 0 h 10000"/>
              <a:gd name="connsiteX1-171" fmla="*/ 0 w 10001"/>
              <a:gd name="connsiteY1-172" fmla="*/ 0 h 10000"/>
              <a:gd name="connsiteX2-173" fmla="*/ 280 w 10001"/>
              <a:gd name="connsiteY2-174" fmla="*/ 5005 h 10000"/>
              <a:gd name="connsiteX3-175" fmla="*/ 0 w 10001"/>
              <a:gd name="connsiteY3-176" fmla="*/ 9962 h 10000"/>
              <a:gd name="connsiteX4-177" fmla="*/ 9972 w 10001"/>
              <a:gd name="connsiteY4-178" fmla="*/ 10000 h 10000"/>
              <a:gd name="connsiteX5-179" fmla="*/ 9995 w 10001"/>
              <a:gd name="connsiteY5-180" fmla="*/ 5745 h 10000"/>
              <a:gd name="connsiteX6-181" fmla="*/ 9977 w 10001"/>
              <a:gd name="connsiteY6-182" fmla="*/ 0 h 10000"/>
              <a:gd name="connsiteX0-183" fmla="*/ 9977 w 9995"/>
              <a:gd name="connsiteY0-184" fmla="*/ 0 h 10000"/>
              <a:gd name="connsiteX1-185" fmla="*/ 0 w 9995"/>
              <a:gd name="connsiteY1-186" fmla="*/ 0 h 10000"/>
              <a:gd name="connsiteX2-187" fmla="*/ 280 w 9995"/>
              <a:gd name="connsiteY2-188" fmla="*/ 5005 h 10000"/>
              <a:gd name="connsiteX3-189" fmla="*/ 0 w 9995"/>
              <a:gd name="connsiteY3-190" fmla="*/ 9962 h 10000"/>
              <a:gd name="connsiteX4-191" fmla="*/ 9972 w 9995"/>
              <a:gd name="connsiteY4-192" fmla="*/ 10000 h 10000"/>
              <a:gd name="connsiteX5-193" fmla="*/ 9995 w 9995"/>
              <a:gd name="connsiteY5-194" fmla="*/ 5745 h 10000"/>
              <a:gd name="connsiteX6-195" fmla="*/ 9977 w 9995"/>
              <a:gd name="connsiteY6-196" fmla="*/ 0 h 10000"/>
              <a:gd name="connsiteX0-197" fmla="*/ 9999 w 10000"/>
              <a:gd name="connsiteY0-198" fmla="*/ 0 h 10000"/>
              <a:gd name="connsiteX1-199" fmla="*/ 0 w 10000"/>
              <a:gd name="connsiteY1-200" fmla="*/ 0 h 10000"/>
              <a:gd name="connsiteX2-201" fmla="*/ 280 w 10000"/>
              <a:gd name="connsiteY2-202" fmla="*/ 5005 h 10000"/>
              <a:gd name="connsiteX3-203" fmla="*/ 0 w 10000"/>
              <a:gd name="connsiteY3-204" fmla="*/ 9962 h 10000"/>
              <a:gd name="connsiteX4-205" fmla="*/ 9977 w 10000"/>
              <a:gd name="connsiteY4-206" fmla="*/ 10000 h 10000"/>
              <a:gd name="connsiteX5-207" fmla="*/ 10000 w 10000"/>
              <a:gd name="connsiteY5-208" fmla="*/ 5745 h 10000"/>
              <a:gd name="connsiteX6-209" fmla="*/ 9999 w 10000"/>
              <a:gd name="connsiteY6-210" fmla="*/ 0 h 10000"/>
              <a:gd name="connsiteX0-211" fmla="*/ 9999 w 10004"/>
              <a:gd name="connsiteY0-212" fmla="*/ 0 h 10000"/>
              <a:gd name="connsiteX1-213" fmla="*/ 0 w 10004"/>
              <a:gd name="connsiteY1-214" fmla="*/ 0 h 10000"/>
              <a:gd name="connsiteX2-215" fmla="*/ 280 w 10004"/>
              <a:gd name="connsiteY2-216" fmla="*/ 5005 h 10000"/>
              <a:gd name="connsiteX3-217" fmla="*/ 0 w 10004"/>
              <a:gd name="connsiteY3-218" fmla="*/ 9962 h 10000"/>
              <a:gd name="connsiteX4-219" fmla="*/ 10000 w 10004"/>
              <a:gd name="connsiteY4-220" fmla="*/ 10000 h 10000"/>
              <a:gd name="connsiteX5-221" fmla="*/ 10000 w 10004"/>
              <a:gd name="connsiteY5-222" fmla="*/ 5745 h 10000"/>
              <a:gd name="connsiteX6-223" fmla="*/ 9999 w 10004"/>
              <a:gd name="connsiteY6-224" fmla="*/ 0 h 10000"/>
              <a:gd name="connsiteX0-225" fmla="*/ 9999 w 10000"/>
              <a:gd name="connsiteY0-226" fmla="*/ 0 h 10000"/>
              <a:gd name="connsiteX1-227" fmla="*/ 0 w 10000"/>
              <a:gd name="connsiteY1-228" fmla="*/ 0 h 10000"/>
              <a:gd name="connsiteX2-229" fmla="*/ 280 w 10000"/>
              <a:gd name="connsiteY2-230" fmla="*/ 5005 h 10000"/>
              <a:gd name="connsiteX3-231" fmla="*/ 0 w 10000"/>
              <a:gd name="connsiteY3-232" fmla="*/ 9962 h 10000"/>
              <a:gd name="connsiteX4-233" fmla="*/ 10000 w 10000"/>
              <a:gd name="connsiteY4-234" fmla="*/ 10000 h 10000"/>
              <a:gd name="connsiteX5-235" fmla="*/ 10000 w 10000"/>
              <a:gd name="connsiteY5-236" fmla="*/ 5745 h 10000"/>
              <a:gd name="connsiteX6-237" fmla="*/ 9999 w 10000"/>
              <a:gd name="connsiteY6-238" fmla="*/ 0 h 10000"/>
              <a:gd name="connsiteX0-239" fmla="*/ 14796 w 14796"/>
              <a:gd name="connsiteY0-240" fmla="*/ 0 h 10000"/>
              <a:gd name="connsiteX1-241" fmla="*/ 0 w 14796"/>
              <a:gd name="connsiteY1-242" fmla="*/ 0 h 10000"/>
              <a:gd name="connsiteX2-243" fmla="*/ 280 w 14796"/>
              <a:gd name="connsiteY2-244" fmla="*/ 5005 h 10000"/>
              <a:gd name="connsiteX3-245" fmla="*/ 0 w 14796"/>
              <a:gd name="connsiteY3-246" fmla="*/ 9962 h 10000"/>
              <a:gd name="connsiteX4-247" fmla="*/ 10000 w 14796"/>
              <a:gd name="connsiteY4-248" fmla="*/ 10000 h 10000"/>
              <a:gd name="connsiteX5-249" fmla="*/ 10000 w 14796"/>
              <a:gd name="connsiteY5-250" fmla="*/ 5745 h 10000"/>
              <a:gd name="connsiteX6-251" fmla="*/ 14796 w 14796"/>
              <a:gd name="connsiteY6-252" fmla="*/ 0 h 10000"/>
              <a:gd name="connsiteX0-253" fmla="*/ 14796 w 14796"/>
              <a:gd name="connsiteY0-254" fmla="*/ 0 h 9968"/>
              <a:gd name="connsiteX1-255" fmla="*/ 0 w 14796"/>
              <a:gd name="connsiteY1-256" fmla="*/ 0 h 9968"/>
              <a:gd name="connsiteX2-257" fmla="*/ 280 w 14796"/>
              <a:gd name="connsiteY2-258" fmla="*/ 5005 h 9968"/>
              <a:gd name="connsiteX3-259" fmla="*/ 0 w 14796"/>
              <a:gd name="connsiteY3-260" fmla="*/ 9962 h 9968"/>
              <a:gd name="connsiteX4-261" fmla="*/ 14788 w 14796"/>
              <a:gd name="connsiteY4-262" fmla="*/ 9968 h 9968"/>
              <a:gd name="connsiteX5-263" fmla="*/ 10000 w 14796"/>
              <a:gd name="connsiteY5-264" fmla="*/ 5745 h 9968"/>
              <a:gd name="connsiteX6-265" fmla="*/ 14796 w 14796"/>
              <a:gd name="connsiteY6-266" fmla="*/ 0 h 9968"/>
              <a:gd name="connsiteX0-267" fmla="*/ 10000 w 10000"/>
              <a:gd name="connsiteY0-268" fmla="*/ 0 h 10000"/>
              <a:gd name="connsiteX1-269" fmla="*/ 0 w 10000"/>
              <a:gd name="connsiteY1-270" fmla="*/ 0 h 10000"/>
              <a:gd name="connsiteX2-271" fmla="*/ 189 w 10000"/>
              <a:gd name="connsiteY2-272" fmla="*/ 5021 h 10000"/>
              <a:gd name="connsiteX3-273" fmla="*/ 0 w 10000"/>
              <a:gd name="connsiteY3-274" fmla="*/ 9994 h 10000"/>
              <a:gd name="connsiteX4-275" fmla="*/ 9995 w 10000"/>
              <a:gd name="connsiteY4-276" fmla="*/ 10000 h 10000"/>
              <a:gd name="connsiteX5-277" fmla="*/ 9998 w 10000"/>
              <a:gd name="connsiteY5-278" fmla="*/ 6152 h 10000"/>
              <a:gd name="connsiteX6-279" fmla="*/ 10000 w 10000"/>
              <a:gd name="connsiteY6-280" fmla="*/ 0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0000" h="10000">
                <a:moveTo>
                  <a:pt x="10000" y="0"/>
                </a:moveTo>
                <a:lnTo>
                  <a:pt x="0" y="0"/>
                </a:lnTo>
                <a:cubicBezTo>
                  <a:pt x="62" y="1674"/>
                  <a:pt x="124" y="3347"/>
                  <a:pt x="189" y="5021"/>
                </a:cubicBezTo>
                <a:cubicBezTo>
                  <a:pt x="124" y="6679"/>
                  <a:pt x="62" y="8336"/>
                  <a:pt x="0" y="9994"/>
                </a:cubicBezTo>
                <a:lnTo>
                  <a:pt x="9995" y="10000"/>
                </a:lnTo>
                <a:cubicBezTo>
                  <a:pt x="9993" y="8184"/>
                  <a:pt x="9998" y="8051"/>
                  <a:pt x="9998" y="6152"/>
                </a:cubicBezTo>
                <a:cubicBezTo>
                  <a:pt x="9996" y="3296"/>
                  <a:pt x="10001" y="2674"/>
                  <a:pt x="10000" y="0"/>
                </a:cubicBez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30" name="Freeform 11"/>
          <p:cNvSpPr/>
          <p:nvPr userDrawn="1"/>
        </p:nvSpPr>
        <p:spPr bwMode="auto">
          <a:xfrm>
            <a:off x="310766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showMasterSp="0" userDrawn="1">
  <p:cSld name="9#全白背景">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5#目录">
    <p:spTree>
      <p:nvGrpSpPr>
        <p:cNvPr id="1" name=""/>
        <p:cNvGrpSpPr/>
        <p:nvPr/>
      </p:nvGrpSpPr>
      <p:grpSpPr>
        <a:xfrm>
          <a:off x="0" y="0"/>
          <a:ext cx="0" cy="0"/>
          <a:chOff x="0" y="0"/>
          <a:chExt cx="0" cy="0"/>
        </a:xfrm>
      </p:grpSpPr>
      <p:sp>
        <p:nvSpPr>
          <p:cNvPr id="8" name="文本占位符 6"/>
          <p:cNvSpPr>
            <a:spLocks noGrp="1"/>
          </p:cNvSpPr>
          <p:nvPr>
            <p:ph type="body" sz="quarter" idx="10" hasCustomPrompt="1"/>
          </p:nvPr>
        </p:nvSpPr>
        <p:spPr>
          <a:xfrm>
            <a:off x="912283" y="1233487"/>
            <a:ext cx="10558800" cy="4680000"/>
          </a:xfrm>
        </p:spPr>
        <p:txBody>
          <a:bodyPr/>
          <a:lstStyle>
            <a:lvl1pPr marL="457200" marR="0" indent="-457200" algn="just" defTabSz="802005" rtl="0" eaLnBrk="1" fontAlgn="base" latinLnBrk="0" hangingPunct="1">
              <a:lnSpc>
                <a:spcPct val="140000"/>
              </a:lnSpc>
              <a:spcBef>
                <a:spcPct val="30000"/>
              </a:spcBef>
              <a:spcAft>
                <a:spcPct val="0"/>
              </a:spcAft>
              <a:buClr>
                <a:schemeClr val="tx1"/>
              </a:buClr>
              <a:buSzPct val="100000"/>
              <a:buFont typeface="+mj-lt"/>
              <a:buAutoNum type="arabicPeriod"/>
              <a:defRPr>
                <a:latin typeface="+mn-ea"/>
                <a:ea typeface="+mn-ea"/>
                <a:cs typeface="Arial" panose="020B0604020202020204" pitchFamily="34" charset="0"/>
              </a:defRPr>
            </a:lvl1pPr>
            <a:lvl2pPr>
              <a:buFont typeface="Wingdings" panose="05000000000000000000" pitchFamily="2" charset="2"/>
              <a:buChar char="p"/>
              <a:defRPr/>
            </a:lvl2pPr>
            <a:lvl3pPr>
              <a:defRPr/>
            </a:lvl3pPr>
            <a:lvl5pPr>
              <a:buNone/>
              <a:defRPr/>
            </a:lvl5pPr>
          </a:lstStyle>
          <a:p>
            <a:pPr marL="457200" indent="-457200">
              <a:buSzPct val="100000"/>
              <a:buFont typeface="+mj-lt"/>
              <a:buAutoNum type="arabicPeriod"/>
            </a:pPr>
            <a:r>
              <a:rPr lang="zh-CN" altLang="en-US" dirty="0"/>
              <a:t>一级目录一</a:t>
            </a:r>
            <a:endParaRPr lang="en-US" altLang="zh-CN" dirty="0"/>
          </a:p>
          <a:p>
            <a:pPr marL="457200" indent="-457200">
              <a:buSzPct val="100000"/>
              <a:buFont typeface="+mj-lt"/>
              <a:buAutoNum type="arabicPeriod"/>
            </a:pPr>
            <a:r>
              <a:rPr lang="zh-CN" altLang="en-US" dirty="0"/>
              <a:t>一级目录二</a:t>
            </a:r>
            <a:endParaRPr lang="en-US" altLang="zh-CN" dirty="0"/>
          </a:p>
          <a:p>
            <a:pPr marL="457200" indent="-457200">
              <a:buSzPct val="100000"/>
              <a:buFont typeface="+mj-lt"/>
              <a:buAutoNum type="arabicPeriod"/>
            </a:pPr>
            <a:r>
              <a:rPr lang="zh-CN" altLang="en-US" dirty="0"/>
              <a:t>一级目录三</a:t>
            </a:r>
            <a:endParaRPr lang="en-US" altLang="zh-CN" dirty="0"/>
          </a:p>
          <a:p>
            <a:pPr marL="457200" indent="-457200">
              <a:buSzPct val="100000"/>
              <a:buFont typeface="+mj-lt"/>
              <a:buAutoNum type="arabicPeriod"/>
            </a:pPr>
            <a:r>
              <a:rPr lang="zh-CN" altLang="en-US" dirty="0"/>
              <a:t>一级目录四</a:t>
            </a:r>
            <a:endParaRPr lang="en-US" altLang="zh-CN" dirty="0"/>
          </a:p>
          <a:p>
            <a:endParaRPr lang="zh-CN" altLang="en-US" dirty="0"/>
          </a:p>
        </p:txBody>
      </p:sp>
      <p:sp>
        <p:nvSpPr>
          <p:cNvPr id="6" name="TextBox 10"/>
          <p:cNvSpPr txBox="1"/>
          <p:nvPr userDrawn="1"/>
        </p:nvSpPr>
        <p:spPr bwMode="auto">
          <a:xfrm>
            <a:off x="1595500" y="408779"/>
            <a:ext cx="1665402" cy="639559"/>
          </a:xfrm>
          <a:prstGeom prst="rect">
            <a:avLst/>
          </a:prstGeom>
          <a:noFill/>
          <a:ln w="9525">
            <a:noFill/>
            <a:miter lim="800000"/>
          </a:ln>
        </p:spPr>
        <p:txBody>
          <a:bodyPr wrap="square" lIns="99980" tIns="49987" rIns="99980" bIns="49987" rtlCol="0">
            <a:spAutoFit/>
          </a:bodyPr>
          <a:lstStyle/>
          <a:p>
            <a:pPr defTabSz="1001395" eaLnBrk="0" hangingPunct="0"/>
            <a:r>
              <a:rPr lang="zh-CN" altLang="en-US" sz="3500" b="1" dirty="0" smtClean="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rPr>
              <a:t>目录</a:t>
            </a:r>
            <a:endParaRPr lang="zh-CN" altLang="en-US" sz="3500" b="1" dirty="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7"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9"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10" name="组合 9"/>
          <p:cNvGrpSpPr/>
          <p:nvPr userDrawn="1"/>
        </p:nvGrpSpPr>
        <p:grpSpPr>
          <a:xfrm>
            <a:off x="587388" y="515379"/>
            <a:ext cx="358335" cy="426359"/>
            <a:chOff x="3295650" y="230188"/>
            <a:chExt cx="936625" cy="1114426"/>
          </a:xfrm>
          <a:solidFill>
            <a:schemeClr val="bg1"/>
          </a:solidFill>
        </p:grpSpPr>
        <p:sp>
          <p:nvSpPr>
            <p:cNvPr id="11" name="Rectangle 16"/>
            <p:cNvSpPr>
              <a:spLocks noChangeArrowheads="1"/>
            </p:cNvSpPr>
            <p:nvPr/>
          </p:nvSpPr>
          <p:spPr bwMode="auto">
            <a:xfrm>
              <a:off x="3959225" y="876301"/>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3" name="Rectangle 17"/>
            <p:cNvSpPr>
              <a:spLocks noChangeArrowheads="1"/>
            </p:cNvSpPr>
            <p:nvPr/>
          </p:nvSpPr>
          <p:spPr bwMode="auto">
            <a:xfrm>
              <a:off x="3959225" y="777876"/>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4" name="Rectangle 18"/>
            <p:cNvSpPr>
              <a:spLocks noChangeArrowheads="1"/>
            </p:cNvSpPr>
            <p:nvPr/>
          </p:nvSpPr>
          <p:spPr bwMode="auto">
            <a:xfrm>
              <a:off x="3959225" y="677863"/>
              <a:ext cx="182563"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5" name="Rectangle 19"/>
            <p:cNvSpPr>
              <a:spLocks noChangeArrowheads="1"/>
            </p:cNvSpPr>
            <p:nvPr/>
          </p:nvSpPr>
          <p:spPr bwMode="auto">
            <a:xfrm>
              <a:off x="3959225" y="582613"/>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6" name="Rectangle 20"/>
            <p:cNvSpPr>
              <a:spLocks noChangeArrowheads="1"/>
            </p:cNvSpPr>
            <p:nvPr/>
          </p:nvSpPr>
          <p:spPr bwMode="auto">
            <a:xfrm>
              <a:off x="3676650" y="1101726"/>
              <a:ext cx="469900"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7" name="Rectangle 21"/>
            <p:cNvSpPr>
              <a:spLocks noChangeArrowheads="1"/>
            </p:cNvSpPr>
            <p:nvPr/>
          </p:nvSpPr>
          <p:spPr bwMode="auto">
            <a:xfrm>
              <a:off x="3676650" y="1198563"/>
              <a:ext cx="469900"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8" name="Freeform 22"/>
            <p:cNvSpPr/>
            <p:nvPr/>
          </p:nvSpPr>
          <p:spPr bwMode="auto">
            <a:xfrm>
              <a:off x="3590925" y="482601"/>
              <a:ext cx="641350" cy="862013"/>
            </a:xfrm>
            <a:custGeom>
              <a:avLst/>
              <a:gdLst>
                <a:gd name="T0" fmla="*/ 229 w 404"/>
                <a:gd name="T1" fmla="*/ 0 h 543"/>
                <a:gd name="T2" fmla="*/ 229 w 404"/>
                <a:gd name="T3" fmla="*/ 30 h 543"/>
                <a:gd name="T4" fmla="*/ 373 w 404"/>
                <a:gd name="T5" fmla="*/ 30 h 543"/>
                <a:gd name="T6" fmla="*/ 373 w 404"/>
                <a:gd name="T7" fmla="*/ 513 h 543"/>
                <a:gd name="T8" fmla="*/ 33 w 404"/>
                <a:gd name="T9" fmla="*/ 513 h 543"/>
                <a:gd name="T10" fmla="*/ 31 w 404"/>
                <a:gd name="T11" fmla="*/ 387 h 543"/>
                <a:gd name="T12" fmla="*/ 0 w 404"/>
                <a:gd name="T13" fmla="*/ 387 h 543"/>
                <a:gd name="T14" fmla="*/ 0 w 404"/>
                <a:gd name="T15" fmla="*/ 543 h 543"/>
                <a:gd name="T16" fmla="*/ 404 w 404"/>
                <a:gd name="T17" fmla="*/ 543 h 543"/>
                <a:gd name="T18" fmla="*/ 404 w 404"/>
                <a:gd name="T19" fmla="*/ 0 h 543"/>
                <a:gd name="T20" fmla="*/ 229 w 404"/>
                <a:gd name="T21" fmla="*/ 0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4" h="543">
                  <a:moveTo>
                    <a:pt x="229" y="0"/>
                  </a:moveTo>
                  <a:lnTo>
                    <a:pt x="229" y="30"/>
                  </a:lnTo>
                  <a:lnTo>
                    <a:pt x="373" y="30"/>
                  </a:lnTo>
                  <a:lnTo>
                    <a:pt x="373" y="513"/>
                  </a:lnTo>
                  <a:lnTo>
                    <a:pt x="33" y="513"/>
                  </a:lnTo>
                  <a:lnTo>
                    <a:pt x="31" y="387"/>
                  </a:lnTo>
                  <a:lnTo>
                    <a:pt x="0" y="387"/>
                  </a:lnTo>
                  <a:lnTo>
                    <a:pt x="0" y="543"/>
                  </a:lnTo>
                  <a:lnTo>
                    <a:pt x="404" y="543"/>
                  </a:lnTo>
                  <a:lnTo>
                    <a:pt x="404" y="0"/>
                  </a:lnTo>
                  <a:lnTo>
                    <a:pt x="229"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9" name="Rectangle 23"/>
            <p:cNvSpPr>
              <a:spLocks noChangeArrowheads="1"/>
            </p:cNvSpPr>
            <p:nvPr/>
          </p:nvSpPr>
          <p:spPr bwMode="auto">
            <a:xfrm>
              <a:off x="3959225" y="989013"/>
              <a:ext cx="182563"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0" name="Freeform 24"/>
            <p:cNvSpPr>
              <a:spLocks noEditPoints="1"/>
            </p:cNvSpPr>
            <p:nvPr/>
          </p:nvSpPr>
          <p:spPr bwMode="auto">
            <a:xfrm>
              <a:off x="3295650" y="230188"/>
              <a:ext cx="639763" cy="852488"/>
            </a:xfrm>
            <a:custGeom>
              <a:avLst/>
              <a:gdLst>
                <a:gd name="T0" fmla="*/ 403 w 403"/>
                <a:gd name="T1" fmla="*/ 0 h 537"/>
                <a:gd name="T2" fmla="*/ 0 w 403"/>
                <a:gd name="T3" fmla="*/ 0 h 537"/>
                <a:gd name="T4" fmla="*/ 0 w 403"/>
                <a:gd name="T5" fmla="*/ 447 h 537"/>
                <a:gd name="T6" fmla="*/ 92 w 403"/>
                <a:gd name="T7" fmla="*/ 537 h 537"/>
                <a:gd name="T8" fmla="*/ 403 w 403"/>
                <a:gd name="T9" fmla="*/ 537 h 537"/>
                <a:gd name="T10" fmla="*/ 403 w 403"/>
                <a:gd name="T11" fmla="*/ 0 h 537"/>
                <a:gd name="T12" fmla="*/ 373 w 403"/>
                <a:gd name="T13" fmla="*/ 508 h 537"/>
                <a:gd name="T14" fmla="*/ 108 w 403"/>
                <a:gd name="T15" fmla="*/ 508 h 537"/>
                <a:gd name="T16" fmla="*/ 108 w 403"/>
                <a:gd name="T17" fmla="*/ 433 h 537"/>
                <a:gd name="T18" fmla="*/ 30 w 403"/>
                <a:gd name="T19" fmla="*/ 433 h 537"/>
                <a:gd name="T20" fmla="*/ 30 w 403"/>
                <a:gd name="T21" fmla="*/ 31 h 537"/>
                <a:gd name="T22" fmla="*/ 373 w 403"/>
                <a:gd name="T23" fmla="*/ 31 h 537"/>
                <a:gd name="T24" fmla="*/ 373 w 403"/>
                <a:gd name="T25" fmla="*/ 508 h 5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3" h="537">
                  <a:moveTo>
                    <a:pt x="403" y="0"/>
                  </a:moveTo>
                  <a:lnTo>
                    <a:pt x="0" y="0"/>
                  </a:lnTo>
                  <a:lnTo>
                    <a:pt x="0" y="447"/>
                  </a:lnTo>
                  <a:lnTo>
                    <a:pt x="92" y="537"/>
                  </a:lnTo>
                  <a:lnTo>
                    <a:pt x="403" y="537"/>
                  </a:lnTo>
                  <a:lnTo>
                    <a:pt x="403" y="0"/>
                  </a:lnTo>
                  <a:close/>
                  <a:moveTo>
                    <a:pt x="373" y="508"/>
                  </a:moveTo>
                  <a:lnTo>
                    <a:pt x="108" y="508"/>
                  </a:lnTo>
                  <a:lnTo>
                    <a:pt x="108" y="433"/>
                  </a:lnTo>
                  <a:lnTo>
                    <a:pt x="30" y="433"/>
                  </a:lnTo>
                  <a:lnTo>
                    <a:pt x="30" y="31"/>
                  </a:lnTo>
                  <a:lnTo>
                    <a:pt x="373" y="31"/>
                  </a:lnTo>
                  <a:lnTo>
                    <a:pt x="373" y="50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1" name="Rectangle 25"/>
            <p:cNvSpPr>
              <a:spLocks noChangeArrowheads="1"/>
            </p:cNvSpPr>
            <p:nvPr/>
          </p:nvSpPr>
          <p:spPr bwMode="auto">
            <a:xfrm>
              <a:off x="3441700" y="376238"/>
              <a:ext cx="176213" cy="3238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2" name="Rectangle 26"/>
            <p:cNvSpPr>
              <a:spLocks noChangeArrowheads="1"/>
            </p:cNvSpPr>
            <p:nvPr/>
          </p:nvSpPr>
          <p:spPr bwMode="auto">
            <a:xfrm>
              <a:off x="3411538" y="755651"/>
              <a:ext cx="438150" cy="460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3" name="Rectangle 27"/>
            <p:cNvSpPr>
              <a:spLocks noChangeArrowheads="1"/>
            </p:cNvSpPr>
            <p:nvPr/>
          </p:nvSpPr>
          <p:spPr bwMode="auto">
            <a:xfrm>
              <a:off x="3670300" y="565151"/>
              <a:ext cx="179388"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4" name="Rectangle 28"/>
            <p:cNvSpPr>
              <a:spLocks noChangeArrowheads="1"/>
            </p:cNvSpPr>
            <p:nvPr/>
          </p:nvSpPr>
          <p:spPr bwMode="auto">
            <a:xfrm>
              <a:off x="3670300" y="658813"/>
              <a:ext cx="179388" cy="412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5" name="Rectangle 29"/>
            <p:cNvSpPr>
              <a:spLocks noChangeArrowheads="1"/>
            </p:cNvSpPr>
            <p:nvPr/>
          </p:nvSpPr>
          <p:spPr bwMode="auto">
            <a:xfrm>
              <a:off x="3670300" y="471488"/>
              <a:ext cx="179388"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6" name="Rectangle 30"/>
            <p:cNvSpPr>
              <a:spLocks noChangeArrowheads="1"/>
            </p:cNvSpPr>
            <p:nvPr/>
          </p:nvSpPr>
          <p:spPr bwMode="auto">
            <a:xfrm>
              <a:off x="3670300" y="376238"/>
              <a:ext cx="179388" cy="412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7" name="Rectangle 31"/>
            <p:cNvSpPr>
              <a:spLocks noChangeArrowheads="1"/>
            </p:cNvSpPr>
            <p:nvPr/>
          </p:nvSpPr>
          <p:spPr bwMode="auto">
            <a:xfrm>
              <a:off x="3411538" y="842963"/>
              <a:ext cx="438150"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29" name="Freeform 6"/>
          <p:cNvSpPr/>
          <p:nvPr userDrawn="1"/>
        </p:nvSpPr>
        <p:spPr bwMode="auto">
          <a:xfrm>
            <a:off x="3213039" y="296368"/>
            <a:ext cx="8978961" cy="864888"/>
          </a:xfrm>
          <a:custGeom>
            <a:avLst/>
            <a:gdLst>
              <a:gd name="T0" fmla="*/ 6409 w 6533"/>
              <a:gd name="T1" fmla="*/ 0 h 617"/>
              <a:gd name="T2" fmla="*/ 0 w 6533"/>
              <a:gd name="T3" fmla="*/ 0 h 617"/>
              <a:gd name="T4" fmla="*/ 126 w 6533"/>
              <a:gd name="T5" fmla="*/ 310 h 617"/>
              <a:gd name="T6" fmla="*/ 0 w 6533"/>
              <a:gd name="T7" fmla="*/ 617 h 617"/>
              <a:gd name="T8" fmla="*/ 6409 w 6533"/>
              <a:gd name="T9" fmla="*/ 617 h 617"/>
              <a:gd name="T10" fmla="*/ 6533 w 6533"/>
              <a:gd name="T11" fmla="*/ 310 h 617"/>
              <a:gd name="T12" fmla="*/ 6409 w 6533"/>
              <a:gd name="T13" fmla="*/ 0 h 617"/>
              <a:gd name="connsiteX0" fmla="*/ 9810 w 9810"/>
              <a:gd name="connsiteY0" fmla="*/ 0 h 10000"/>
              <a:gd name="connsiteX1" fmla="*/ 0 w 9810"/>
              <a:gd name="connsiteY1" fmla="*/ 0 h 10000"/>
              <a:gd name="connsiteX2" fmla="*/ 193 w 9810"/>
              <a:gd name="connsiteY2" fmla="*/ 5024 h 10000"/>
              <a:gd name="connsiteX3" fmla="*/ 0 w 9810"/>
              <a:gd name="connsiteY3" fmla="*/ 10000 h 10000"/>
              <a:gd name="connsiteX4" fmla="*/ 9810 w 9810"/>
              <a:gd name="connsiteY4" fmla="*/ 10000 h 10000"/>
              <a:gd name="connsiteX5" fmla="*/ 7589 w 9810"/>
              <a:gd name="connsiteY5" fmla="*/ 5574 h 10000"/>
              <a:gd name="connsiteX6" fmla="*/ 9810 w 9810"/>
              <a:gd name="connsiteY6" fmla="*/ 0 h 10000"/>
              <a:gd name="connsiteX0-1" fmla="*/ 7021 w 10000"/>
              <a:gd name="connsiteY0-2" fmla="*/ 0 h 10000"/>
              <a:gd name="connsiteX1-3" fmla="*/ 0 w 10000"/>
              <a:gd name="connsiteY1-4" fmla="*/ 0 h 10000"/>
              <a:gd name="connsiteX2-5" fmla="*/ 197 w 10000"/>
              <a:gd name="connsiteY2-6" fmla="*/ 5024 h 10000"/>
              <a:gd name="connsiteX3-7" fmla="*/ 0 w 10000"/>
              <a:gd name="connsiteY3-8" fmla="*/ 10000 h 10000"/>
              <a:gd name="connsiteX4-9" fmla="*/ 10000 w 10000"/>
              <a:gd name="connsiteY4-10" fmla="*/ 10000 h 10000"/>
              <a:gd name="connsiteX5-11" fmla="*/ 7736 w 10000"/>
              <a:gd name="connsiteY5-12" fmla="*/ 5574 h 10000"/>
              <a:gd name="connsiteX6-13" fmla="*/ 7021 w 10000"/>
              <a:gd name="connsiteY6-14" fmla="*/ 0 h 10000"/>
              <a:gd name="connsiteX0-15" fmla="*/ 7021 w 7736"/>
              <a:gd name="connsiteY0-16" fmla="*/ 0 h 10038"/>
              <a:gd name="connsiteX1-17" fmla="*/ 0 w 7736"/>
              <a:gd name="connsiteY1-18" fmla="*/ 0 h 10038"/>
              <a:gd name="connsiteX2-19" fmla="*/ 197 w 7736"/>
              <a:gd name="connsiteY2-20" fmla="*/ 5024 h 10038"/>
              <a:gd name="connsiteX3-21" fmla="*/ 0 w 7736"/>
              <a:gd name="connsiteY3-22" fmla="*/ 10000 h 10038"/>
              <a:gd name="connsiteX4-23" fmla="*/ 7017 w 7736"/>
              <a:gd name="connsiteY4-24" fmla="*/ 10038 h 10038"/>
              <a:gd name="connsiteX5-25" fmla="*/ 7736 w 7736"/>
              <a:gd name="connsiteY5-26" fmla="*/ 5574 h 10038"/>
              <a:gd name="connsiteX6-27" fmla="*/ 7021 w 7736"/>
              <a:gd name="connsiteY6-28" fmla="*/ 0 h 10038"/>
              <a:gd name="connsiteX0-29" fmla="*/ 9076 w 9316"/>
              <a:gd name="connsiteY0-30" fmla="*/ 0 h 10000"/>
              <a:gd name="connsiteX1-31" fmla="*/ 0 w 9316"/>
              <a:gd name="connsiteY1-32" fmla="*/ 0 h 10000"/>
              <a:gd name="connsiteX2-33" fmla="*/ 255 w 9316"/>
              <a:gd name="connsiteY2-34" fmla="*/ 5005 h 10000"/>
              <a:gd name="connsiteX3-35" fmla="*/ 0 w 9316"/>
              <a:gd name="connsiteY3-36" fmla="*/ 9962 h 10000"/>
              <a:gd name="connsiteX4-37" fmla="*/ 9071 w 9316"/>
              <a:gd name="connsiteY4-38" fmla="*/ 10000 h 10000"/>
              <a:gd name="connsiteX5-39" fmla="*/ 9316 w 9316"/>
              <a:gd name="connsiteY5-40" fmla="*/ 5668 h 10000"/>
              <a:gd name="connsiteX6-41" fmla="*/ 9076 w 9316"/>
              <a:gd name="connsiteY6-42" fmla="*/ 0 h 10000"/>
              <a:gd name="connsiteX0-43" fmla="*/ 9742 w 10000"/>
              <a:gd name="connsiteY0-44" fmla="*/ 0 h 10000"/>
              <a:gd name="connsiteX1-45" fmla="*/ 0 w 10000"/>
              <a:gd name="connsiteY1-46" fmla="*/ 0 h 10000"/>
              <a:gd name="connsiteX2-47" fmla="*/ 274 w 10000"/>
              <a:gd name="connsiteY2-48" fmla="*/ 5005 h 10000"/>
              <a:gd name="connsiteX3-49" fmla="*/ 0 w 10000"/>
              <a:gd name="connsiteY3-50" fmla="*/ 9962 h 10000"/>
              <a:gd name="connsiteX4-51" fmla="*/ 9737 w 10000"/>
              <a:gd name="connsiteY4-52" fmla="*/ 10000 h 10000"/>
              <a:gd name="connsiteX5-53" fmla="*/ 10000 w 10000"/>
              <a:gd name="connsiteY5-54" fmla="*/ 5668 h 10000"/>
              <a:gd name="connsiteX6-55" fmla="*/ 9742 w 10000"/>
              <a:gd name="connsiteY6-56" fmla="*/ 0 h 10000"/>
              <a:gd name="connsiteX0-57" fmla="*/ 9742 w 9877"/>
              <a:gd name="connsiteY0-58" fmla="*/ 0 h 10000"/>
              <a:gd name="connsiteX1-59" fmla="*/ 0 w 9877"/>
              <a:gd name="connsiteY1-60" fmla="*/ 0 h 10000"/>
              <a:gd name="connsiteX2-61" fmla="*/ 274 w 9877"/>
              <a:gd name="connsiteY2-62" fmla="*/ 5005 h 10000"/>
              <a:gd name="connsiteX3-63" fmla="*/ 0 w 9877"/>
              <a:gd name="connsiteY3-64" fmla="*/ 9962 h 10000"/>
              <a:gd name="connsiteX4-65" fmla="*/ 9737 w 9877"/>
              <a:gd name="connsiteY4-66" fmla="*/ 10000 h 10000"/>
              <a:gd name="connsiteX5-67" fmla="*/ 9738 w 9877"/>
              <a:gd name="connsiteY5-68" fmla="*/ 5783 h 10000"/>
              <a:gd name="connsiteX6-69" fmla="*/ 9742 w 9877"/>
              <a:gd name="connsiteY6-70" fmla="*/ 0 h 10000"/>
              <a:gd name="connsiteX0-71" fmla="*/ 9863 w 9991"/>
              <a:gd name="connsiteY0-72" fmla="*/ 0 h 10000"/>
              <a:gd name="connsiteX1-73" fmla="*/ 0 w 9991"/>
              <a:gd name="connsiteY1-74" fmla="*/ 0 h 10000"/>
              <a:gd name="connsiteX2-75" fmla="*/ 277 w 9991"/>
              <a:gd name="connsiteY2-76" fmla="*/ 5005 h 10000"/>
              <a:gd name="connsiteX3-77" fmla="*/ 0 w 9991"/>
              <a:gd name="connsiteY3-78" fmla="*/ 9962 h 10000"/>
              <a:gd name="connsiteX4-79" fmla="*/ 9858 w 9991"/>
              <a:gd name="connsiteY4-80" fmla="*/ 10000 h 10000"/>
              <a:gd name="connsiteX5-81" fmla="*/ 9817 w 9991"/>
              <a:gd name="connsiteY5-82" fmla="*/ 5783 h 10000"/>
              <a:gd name="connsiteX6-83" fmla="*/ 9863 w 9991"/>
              <a:gd name="connsiteY6-84" fmla="*/ 0 h 10000"/>
              <a:gd name="connsiteX0-85" fmla="*/ 9872 w 10014"/>
              <a:gd name="connsiteY0-86" fmla="*/ 0 h 10000"/>
              <a:gd name="connsiteX1-87" fmla="*/ 0 w 10014"/>
              <a:gd name="connsiteY1-88" fmla="*/ 0 h 10000"/>
              <a:gd name="connsiteX2-89" fmla="*/ 277 w 10014"/>
              <a:gd name="connsiteY2-90" fmla="*/ 5005 h 10000"/>
              <a:gd name="connsiteX3-91" fmla="*/ 0 w 10014"/>
              <a:gd name="connsiteY3-92" fmla="*/ 9962 h 10000"/>
              <a:gd name="connsiteX4-93" fmla="*/ 9867 w 10014"/>
              <a:gd name="connsiteY4-94" fmla="*/ 10000 h 10000"/>
              <a:gd name="connsiteX5-95" fmla="*/ 9890 w 10014"/>
              <a:gd name="connsiteY5-96" fmla="*/ 5745 h 10000"/>
              <a:gd name="connsiteX6-97" fmla="*/ 9872 w 10014"/>
              <a:gd name="connsiteY6-98" fmla="*/ 0 h 10000"/>
              <a:gd name="connsiteX0-99" fmla="*/ 9872 w 10030"/>
              <a:gd name="connsiteY0-100" fmla="*/ 0 h 10000"/>
              <a:gd name="connsiteX1-101" fmla="*/ 0 w 10030"/>
              <a:gd name="connsiteY1-102" fmla="*/ 0 h 10000"/>
              <a:gd name="connsiteX2-103" fmla="*/ 277 w 10030"/>
              <a:gd name="connsiteY2-104" fmla="*/ 5005 h 10000"/>
              <a:gd name="connsiteX3-105" fmla="*/ 0 w 10030"/>
              <a:gd name="connsiteY3-106" fmla="*/ 9962 h 10000"/>
              <a:gd name="connsiteX4-107" fmla="*/ 9867 w 10030"/>
              <a:gd name="connsiteY4-108" fmla="*/ 10000 h 10000"/>
              <a:gd name="connsiteX5-109" fmla="*/ 9890 w 10030"/>
              <a:gd name="connsiteY5-110" fmla="*/ 5745 h 10000"/>
              <a:gd name="connsiteX6-111" fmla="*/ 9872 w 10030"/>
              <a:gd name="connsiteY6-112" fmla="*/ 0 h 10000"/>
              <a:gd name="connsiteX0-113" fmla="*/ 9872 w 9921"/>
              <a:gd name="connsiteY0-114" fmla="*/ 0 h 10000"/>
              <a:gd name="connsiteX1-115" fmla="*/ 0 w 9921"/>
              <a:gd name="connsiteY1-116" fmla="*/ 0 h 10000"/>
              <a:gd name="connsiteX2-117" fmla="*/ 277 w 9921"/>
              <a:gd name="connsiteY2-118" fmla="*/ 5005 h 10000"/>
              <a:gd name="connsiteX3-119" fmla="*/ 0 w 9921"/>
              <a:gd name="connsiteY3-120" fmla="*/ 9962 h 10000"/>
              <a:gd name="connsiteX4-121" fmla="*/ 9867 w 9921"/>
              <a:gd name="connsiteY4-122" fmla="*/ 10000 h 10000"/>
              <a:gd name="connsiteX5-123" fmla="*/ 9890 w 9921"/>
              <a:gd name="connsiteY5-124" fmla="*/ 5745 h 10000"/>
              <a:gd name="connsiteX6-125" fmla="*/ 9872 w 9921"/>
              <a:gd name="connsiteY6-126" fmla="*/ 0 h 10000"/>
              <a:gd name="connsiteX0-127" fmla="*/ 9951 w 9974"/>
              <a:gd name="connsiteY0-128" fmla="*/ 0 h 10000"/>
              <a:gd name="connsiteX1-129" fmla="*/ 0 w 9974"/>
              <a:gd name="connsiteY1-130" fmla="*/ 0 h 10000"/>
              <a:gd name="connsiteX2-131" fmla="*/ 279 w 9974"/>
              <a:gd name="connsiteY2-132" fmla="*/ 5005 h 10000"/>
              <a:gd name="connsiteX3-133" fmla="*/ 0 w 9974"/>
              <a:gd name="connsiteY3-134" fmla="*/ 9962 h 10000"/>
              <a:gd name="connsiteX4-135" fmla="*/ 9946 w 9974"/>
              <a:gd name="connsiteY4-136" fmla="*/ 10000 h 10000"/>
              <a:gd name="connsiteX5-137" fmla="*/ 9969 w 9974"/>
              <a:gd name="connsiteY5-138" fmla="*/ 5745 h 10000"/>
              <a:gd name="connsiteX6-139" fmla="*/ 9951 w 9974"/>
              <a:gd name="connsiteY6-140" fmla="*/ 0 h 10000"/>
              <a:gd name="connsiteX0-141" fmla="*/ 9977 w 10001"/>
              <a:gd name="connsiteY0-142" fmla="*/ 0 h 10000"/>
              <a:gd name="connsiteX1-143" fmla="*/ 0 w 10001"/>
              <a:gd name="connsiteY1-144" fmla="*/ 0 h 10000"/>
              <a:gd name="connsiteX2-145" fmla="*/ 280 w 10001"/>
              <a:gd name="connsiteY2-146" fmla="*/ 5005 h 10000"/>
              <a:gd name="connsiteX3-147" fmla="*/ 0 w 10001"/>
              <a:gd name="connsiteY3-148" fmla="*/ 9962 h 10000"/>
              <a:gd name="connsiteX4-149" fmla="*/ 9972 w 10001"/>
              <a:gd name="connsiteY4-150" fmla="*/ 10000 h 10000"/>
              <a:gd name="connsiteX5-151" fmla="*/ 9995 w 10001"/>
              <a:gd name="connsiteY5-152" fmla="*/ 5745 h 10000"/>
              <a:gd name="connsiteX6-153" fmla="*/ 9977 w 10001"/>
              <a:gd name="connsiteY6-154" fmla="*/ 0 h 10000"/>
              <a:gd name="connsiteX0-155" fmla="*/ 9977 w 10001"/>
              <a:gd name="connsiteY0-156" fmla="*/ 0 h 10000"/>
              <a:gd name="connsiteX1-157" fmla="*/ 0 w 10001"/>
              <a:gd name="connsiteY1-158" fmla="*/ 0 h 10000"/>
              <a:gd name="connsiteX2-159" fmla="*/ 280 w 10001"/>
              <a:gd name="connsiteY2-160" fmla="*/ 5005 h 10000"/>
              <a:gd name="connsiteX3-161" fmla="*/ 0 w 10001"/>
              <a:gd name="connsiteY3-162" fmla="*/ 9962 h 10000"/>
              <a:gd name="connsiteX4-163" fmla="*/ 9972 w 10001"/>
              <a:gd name="connsiteY4-164" fmla="*/ 10000 h 10000"/>
              <a:gd name="connsiteX5-165" fmla="*/ 9995 w 10001"/>
              <a:gd name="connsiteY5-166" fmla="*/ 5745 h 10000"/>
              <a:gd name="connsiteX6-167" fmla="*/ 9977 w 10001"/>
              <a:gd name="connsiteY6-168" fmla="*/ 0 h 10000"/>
              <a:gd name="connsiteX0-169" fmla="*/ 9977 w 10001"/>
              <a:gd name="connsiteY0-170" fmla="*/ 0 h 10000"/>
              <a:gd name="connsiteX1-171" fmla="*/ 0 w 10001"/>
              <a:gd name="connsiteY1-172" fmla="*/ 0 h 10000"/>
              <a:gd name="connsiteX2-173" fmla="*/ 280 w 10001"/>
              <a:gd name="connsiteY2-174" fmla="*/ 5005 h 10000"/>
              <a:gd name="connsiteX3-175" fmla="*/ 0 w 10001"/>
              <a:gd name="connsiteY3-176" fmla="*/ 9962 h 10000"/>
              <a:gd name="connsiteX4-177" fmla="*/ 9972 w 10001"/>
              <a:gd name="connsiteY4-178" fmla="*/ 10000 h 10000"/>
              <a:gd name="connsiteX5-179" fmla="*/ 9995 w 10001"/>
              <a:gd name="connsiteY5-180" fmla="*/ 5745 h 10000"/>
              <a:gd name="connsiteX6-181" fmla="*/ 9977 w 10001"/>
              <a:gd name="connsiteY6-182" fmla="*/ 0 h 10000"/>
              <a:gd name="connsiteX0-183" fmla="*/ 9977 w 9995"/>
              <a:gd name="connsiteY0-184" fmla="*/ 0 h 10000"/>
              <a:gd name="connsiteX1-185" fmla="*/ 0 w 9995"/>
              <a:gd name="connsiteY1-186" fmla="*/ 0 h 10000"/>
              <a:gd name="connsiteX2-187" fmla="*/ 280 w 9995"/>
              <a:gd name="connsiteY2-188" fmla="*/ 5005 h 10000"/>
              <a:gd name="connsiteX3-189" fmla="*/ 0 w 9995"/>
              <a:gd name="connsiteY3-190" fmla="*/ 9962 h 10000"/>
              <a:gd name="connsiteX4-191" fmla="*/ 9972 w 9995"/>
              <a:gd name="connsiteY4-192" fmla="*/ 10000 h 10000"/>
              <a:gd name="connsiteX5-193" fmla="*/ 9995 w 9995"/>
              <a:gd name="connsiteY5-194" fmla="*/ 5745 h 10000"/>
              <a:gd name="connsiteX6-195" fmla="*/ 9977 w 9995"/>
              <a:gd name="connsiteY6-196" fmla="*/ 0 h 10000"/>
              <a:gd name="connsiteX0-197" fmla="*/ 9999 w 10000"/>
              <a:gd name="connsiteY0-198" fmla="*/ 0 h 10000"/>
              <a:gd name="connsiteX1-199" fmla="*/ 0 w 10000"/>
              <a:gd name="connsiteY1-200" fmla="*/ 0 h 10000"/>
              <a:gd name="connsiteX2-201" fmla="*/ 280 w 10000"/>
              <a:gd name="connsiteY2-202" fmla="*/ 5005 h 10000"/>
              <a:gd name="connsiteX3-203" fmla="*/ 0 w 10000"/>
              <a:gd name="connsiteY3-204" fmla="*/ 9962 h 10000"/>
              <a:gd name="connsiteX4-205" fmla="*/ 9977 w 10000"/>
              <a:gd name="connsiteY4-206" fmla="*/ 10000 h 10000"/>
              <a:gd name="connsiteX5-207" fmla="*/ 10000 w 10000"/>
              <a:gd name="connsiteY5-208" fmla="*/ 5745 h 10000"/>
              <a:gd name="connsiteX6-209" fmla="*/ 9999 w 10000"/>
              <a:gd name="connsiteY6-210" fmla="*/ 0 h 10000"/>
              <a:gd name="connsiteX0-211" fmla="*/ 9999 w 10004"/>
              <a:gd name="connsiteY0-212" fmla="*/ 0 h 10000"/>
              <a:gd name="connsiteX1-213" fmla="*/ 0 w 10004"/>
              <a:gd name="connsiteY1-214" fmla="*/ 0 h 10000"/>
              <a:gd name="connsiteX2-215" fmla="*/ 280 w 10004"/>
              <a:gd name="connsiteY2-216" fmla="*/ 5005 h 10000"/>
              <a:gd name="connsiteX3-217" fmla="*/ 0 w 10004"/>
              <a:gd name="connsiteY3-218" fmla="*/ 9962 h 10000"/>
              <a:gd name="connsiteX4-219" fmla="*/ 10000 w 10004"/>
              <a:gd name="connsiteY4-220" fmla="*/ 10000 h 10000"/>
              <a:gd name="connsiteX5-221" fmla="*/ 10000 w 10004"/>
              <a:gd name="connsiteY5-222" fmla="*/ 5745 h 10000"/>
              <a:gd name="connsiteX6-223" fmla="*/ 9999 w 10004"/>
              <a:gd name="connsiteY6-224" fmla="*/ 0 h 10000"/>
              <a:gd name="connsiteX0-225" fmla="*/ 9999 w 10000"/>
              <a:gd name="connsiteY0-226" fmla="*/ 0 h 10000"/>
              <a:gd name="connsiteX1-227" fmla="*/ 0 w 10000"/>
              <a:gd name="connsiteY1-228" fmla="*/ 0 h 10000"/>
              <a:gd name="connsiteX2-229" fmla="*/ 280 w 10000"/>
              <a:gd name="connsiteY2-230" fmla="*/ 5005 h 10000"/>
              <a:gd name="connsiteX3-231" fmla="*/ 0 w 10000"/>
              <a:gd name="connsiteY3-232" fmla="*/ 9962 h 10000"/>
              <a:gd name="connsiteX4-233" fmla="*/ 10000 w 10000"/>
              <a:gd name="connsiteY4-234" fmla="*/ 10000 h 10000"/>
              <a:gd name="connsiteX5-235" fmla="*/ 10000 w 10000"/>
              <a:gd name="connsiteY5-236" fmla="*/ 5745 h 10000"/>
              <a:gd name="connsiteX6-237" fmla="*/ 9999 w 10000"/>
              <a:gd name="connsiteY6-238" fmla="*/ 0 h 10000"/>
              <a:gd name="connsiteX0-239" fmla="*/ 14796 w 14796"/>
              <a:gd name="connsiteY0-240" fmla="*/ 0 h 10000"/>
              <a:gd name="connsiteX1-241" fmla="*/ 0 w 14796"/>
              <a:gd name="connsiteY1-242" fmla="*/ 0 h 10000"/>
              <a:gd name="connsiteX2-243" fmla="*/ 280 w 14796"/>
              <a:gd name="connsiteY2-244" fmla="*/ 5005 h 10000"/>
              <a:gd name="connsiteX3-245" fmla="*/ 0 w 14796"/>
              <a:gd name="connsiteY3-246" fmla="*/ 9962 h 10000"/>
              <a:gd name="connsiteX4-247" fmla="*/ 10000 w 14796"/>
              <a:gd name="connsiteY4-248" fmla="*/ 10000 h 10000"/>
              <a:gd name="connsiteX5-249" fmla="*/ 10000 w 14796"/>
              <a:gd name="connsiteY5-250" fmla="*/ 5745 h 10000"/>
              <a:gd name="connsiteX6-251" fmla="*/ 14796 w 14796"/>
              <a:gd name="connsiteY6-252" fmla="*/ 0 h 10000"/>
              <a:gd name="connsiteX0-253" fmla="*/ 14796 w 14796"/>
              <a:gd name="connsiteY0-254" fmla="*/ 0 h 9968"/>
              <a:gd name="connsiteX1-255" fmla="*/ 0 w 14796"/>
              <a:gd name="connsiteY1-256" fmla="*/ 0 h 9968"/>
              <a:gd name="connsiteX2-257" fmla="*/ 280 w 14796"/>
              <a:gd name="connsiteY2-258" fmla="*/ 5005 h 9968"/>
              <a:gd name="connsiteX3-259" fmla="*/ 0 w 14796"/>
              <a:gd name="connsiteY3-260" fmla="*/ 9962 h 9968"/>
              <a:gd name="connsiteX4-261" fmla="*/ 14788 w 14796"/>
              <a:gd name="connsiteY4-262" fmla="*/ 9968 h 9968"/>
              <a:gd name="connsiteX5-263" fmla="*/ 10000 w 14796"/>
              <a:gd name="connsiteY5-264" fmla="*/ 5745 h 9968"/>
              <a:gd name="connsiteX6-265" fmla="*/ 14796 w 14796"/>
              <a:gd name="connsiteY6-266" fmla="*/ 0 h 9968"/>
              <a:gd name="connsiteX0-267" fmla="*/ 10000 w 10000"/>
              <a:gd name="connsiteY0-268" fmla="*/ 0 h 10000"/>
              <a:gd name="connsiteX1-269" fmla="*/ 0 w 10000"/>
              <a:gd name="connsiteY1-270" fmla="*/ 0 h 10000"/>
              <a:gd name="connsiteX2-271" fmla="*/ 189 w 10000"/>
              <a:gd name="connsiteY2-272" fmla="*/ 5021 h 10000"/>
              <a:gd name="connsiteX3-273" fmla="*/ 0 w 10000"/>
              <a:gd name="connsiteY3-274" fmla="*/ 9994 h 10000"/>
              <a:gd name="connsiteX4-275" fmla="*/ 9995 w 10000"/>
              <a:gd name="connsiteY4-276" fmla="*/ 10000 h 10000"/>
              <a:gd name="connsiteX5-277" fmla="*/ 9998 w 10000"/>
              <a:gd name="connsiteY5-278" fmla="*/ 6152 h 10000"/>
              <a:gd name="connsiteX6-279" fmla="*/ 10000 w 10000"/>
              <a:gd name="connsiteY6-280" fmla="*/ 0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0000" h="10000">
                <a:moveTo>
                  <a:pt x="10000" y="0"/>
                </a:moveTo>
                <a:lnTo>
                  <a:pt x="0" y="0"/>
                </a:lnTo>
                <a:cubicBezTo>
                  <a:pt x="62" y="1674"/>
                  <a:pt x="124" y="3347"/>
                  <a:pt x="189" y="5021"/>
                </a:cubicBezTo>
                <a:cubicBezTo>
                  <a:pt x="124" y="6679"/>
                  <a:pt x="62" y="8336"/>
                  <a:pt x="0" y="9994"/>
                </a:cubicBezTo>
                <a:lnTo>
                  <a:pt x="9995" y="10000"/>
                </a:lnTo>
                <a:cubicBezTo>
                  <a:pt x="9993" y="8184"/>
                  <a:pt x="9998" y="8051"/>
                  <a:pt x="9998" y="6152"/>
                </a:cubicBezTo>
                <a:cubicBezTo>
                  <a:pt x="9996" y="3296"/>
                  <a:pt x="10001" y="2674"/>
                  <a:pt x="10000" y="0"/>
                </a:cubicBez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30" name="Freeform 11"/>
          <p:cNvSpPr/>
          <p:nvPr userDrawn="1"/>
        </p:nvSpPr>
        <p:spPr bwMode="auto">
          <a:xfrm>
            <a:off x="310766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userDrawn="1">
  <p:cSld name="8#仅标题">
    <p:spTree>
      <p:nvGrpSpPr>
        <p:cNvPr id="1" name=""/>
        <p:cNvGrpSpPr/>
        <p:nvPr/>
      </p:nvGrpSpPr>
      <p:grpSpPr>
        <a:xfrm>
          <a:off x="0" y="0"/>
          <a:ext cx="0" cy="0"/>
          <a:chOff x="0" y="0"/>
          <a:chExt cx="0" cy="0"/>
        </a:xfrm>
      </p:grpSpPr>
      <p:sp>
        <p:nvSpPr>
          <p:cNvPr id="10"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1"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2" name="Freeform 12"/>
          <p:cNvSpPr>
            <a:spLocks noEditPoints="1"/>
          </p:cNvSpPr>
          <p:nvPr userDrawn="1"/>
        </p:nvSpPr>
        <p:spPr bwMode="auto">
          <a:xfrm>
            <a:off x="479376" y="474075"/>
            <a:ext cx="508162" cy="508967"/>
          </a:xfrm>
          <a:custGeom>
            <a:avLst/>
            <a:gdLst>
              <a:gd name="T0" fmla="*/ 1433 w 2867"/>
              <a:gd name="T1" fmla="*/ 0 h 2867"/>
              <a:gd name="T2" fmla="*/ 0 w 2867"/>
              <a:gd name="T3" fmla="*/ 1433 h 2867"/>
              <a:gd name="T4" fmla="*/ 1433 w 2867"/>
              <a:gd name="T5" fmla="*/ 2867 h 2867"/>
              <a:gd name="T6" fmla="*/ 2867 w 2867"/>
              <a:gd name="T7" fmla="*/ 1433 h 2867"/>
              <a:gd name="T8" fmla="*/ 1433 w 2867"/>
              <a:gd name="T9" fmla="*/ 0 h 2867"/>
              <a:gd name="T10" fmla="*/ 1433 w 2867"/>
              <a:gd name="T11" fmla="*/ 2662 h 2867"/>
              <a:gd name="T12" fmla="*/ 205 w 2867"/>
              <a:gd name="T13" fmla="*/ 1433 h 2867"/>
              <a:gd name="T14" fmla="*/ 1433 w 2867"/>
              <a:gd name="T15" fmla="*/ 205 h 2867"/>
              <a:gd name="T16" fmla="*/ 2662 w 2867"/>
              <a:gd name="T17" fmla="*/ 1433 h 2867"/>
              <a:gd name="T18" fmla="*/ 1433 w 2867"/>
              <a:gd name="T19" fmla="*/ 2662 h 2867"/>
              <a:gd name="T20" fmla="*/ 2336 w 2867"/>
              <a:gd name="T21" fmla="*/ 2066 h 2867"/>
              <a:gd name="T22" fmla="*/ 523 w 2867"/>
              <a:gd name="T23" fmla="*/ 2066 h 2867"/>
              <a:gd name="T24" fmla="*/ 976 w 2867"/>
              <a:gd name="T25" fmla="*/ 1432 h 2867"/>
              <a:gd name="T26" fmla="*/ 1255 w 2867"/>
              <a:gd name="T27" fmla="*/ 1810 h 2867"/>
              <a:gd name="T28" fmla="*/ 1792 w 2867"/>
              <a:gd name="T29" fmla="*/ 1069 h 2867"/>
              <a:gd name="T30" fmla="*/ 2336 w 2867"/>
              <a:gd name="T31" fmla="*/ 2066 h 2867"/>
              <a:gd name="T32" fmla="*/ 704 w 2867"/>
              <a:gd name="T33" fmla="*/ 978 h 2867"/>
              <a:gd name="T34" fmla="*/ 886 w 2867"/>
              <a:gd name="T35" fmla="*/ 797 h 2867"/>
              <a:gd name="T36" fmla="*/ 1067 w 2867"/>
              <a:gd name="T37" fmla="*/ 978 h 2867"/>
              <a:gd name="T38" fmla="*/ 886 w 2867"/>
              <a:gd name="T39" fmla="*/ 1160 h 2867"/>
              <a:gd name="T40" fmla="*/ 704 w 2867"/>
              <a:gd name="T41" fmla="*/ 978 h 2867"/>
              <a:gd name="T42" fmla="*/ 704 w 2867"/>
              <a:gd name="T43" fmla="*/ 978 h 2867"/>
              <a:gd name="T44" fmla="*/ 704 w 2867"/>
              <a:gd name="T45" fmla="*/ 978 h 2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67" h="2867">
                <a:moveTo>
                  <a:pt x="1433" y="0"/>
                </a:moveTo>
                <a:cubicBezTo>
                  <a:pt x="643" y="0"/>
                  <a:pt x="0" y="643"/>
                  <a:pt x="0" y="1433"/>
                </a:cubicBezTo>
                <a:cubicBezTo>
                  <a:pt x="0" y="2224"/>
                  <a:pt x="643" y="2867"/>
                  <a:pt x="1433" y="2867"/>
                </a:cubicBezTo>
                <a:cubicBezTo>
                  <a:pt x="2224" y="2867"/>
                  <a:pt x="2867" y="2224"/>
                  <a:pt x="2867" y="1433"/>
                </a:cubicBezTo>
                <a:cubicBezTo>
                  <a:pt x="2867" y="643"/>
                  <a:pt x="2224" y="0"/>
                  <a:pt x="1433" y="0"/>
                </a:cubicBezTo>
                <a:close/>
                <a:moveTo>
                  <a:pt x="1433" y="2662"/>
                </a:moveTo>
                <a:cubicBezTo>
                  <a:pt x="756" y="2662"/>
                  <a:pt x="205" y="2111"/>
                  <a:pt x="205" y="1433"/>
                </a:cubicBezTo>
                <a:cubicBezTo>
                  <a:pt x="205" y="756"/>
                  <a:pt x="756" y="205"/>
                  <a:pt x="1433" y="205"/>
                </a:cubicBezTo>
                <a:cubicBezTo>
                  <a:pt x="2111" y="205"/>
                  <a:pt x="2662" y="756"/>
                  <a:pt x="2662" y="1433"/>
                </a:cubicBezTo>
                <a:cubicBezTo>
                  <a:pt x="2662" y="2111"/>
                  <a:pt x="2111" y="2662"/>
                  <a:pt x="1433" y="2662"/>
                </a:cubicBezTo>
                <a:close/>
                <a:moveTo>
                  <a:pt x="2336" y="2066"/>
                </a:moveTo>
                <a:cubicBezTo>
                  <a:pt x="523" y="2066"/>
                  <a:pt x="523" y="2066"/>
                  <a:pt x="523" y="2066"/>
                </a:cubicBezTo>
                <a:cubicBezTo>
                  <a:pt x="976" y="1432"/>
                  <a:pt x="976" y="1432"/>
                  <a:pt x="976" y="1432"/>
                </a:cubicBezTo>
                <a:cubicBezTo>
                  <a:pt x="1255" y="1810"/>
                  <a:pt x="1255" y="1810"/>
                  <a:pt x="1255" y="1810"/>
                </a:cubicBezTo>
                <a:cubicBezTo>
                  <a:pt x="1792" y="1069"/>
                  <a:pt x="1792" y="1069"/>
                  <a:pt x="1792" y="1069"/>
                </a:cubicBezTo>
                <a:lnTo>
                  <a:pt x="2336" y="2066"/>
                </a:lnTo>
                <a:close/>
                <a:moveTo>
                  <a:pt x="704" y="978"/>
                </a:moveTo>
                <a:cubicBezTo>
                  <a:pt x="704" y="878"/>
                  <a:pt x="786" y="797"/>
                  <a:pt x="886" y="797"/>
                </a:cubicBezTo>
                <a:cubicBezTo>
                  <a:pt x="986" y="797"/>
                  <a:pt x="1067" y="878"/>
                  <a:pt x="1067" y="978"/>
                </a:cubicBezTo>
                <a:cubicBezTo>
                  <a:pt x="1067" y="1079"/>
                  <a:pt x="986" y="1160"/>
                  <a:pt x="886" y="1160"/>
                </a:cubicBezTo>
                <a:cubicBezTo>
                  <a:pt x="786" y="1160"/>
                  <a:pt x="704" y="1079"/>
                  <a:pt x="704" y="978"/>
                </a:cubicBezTo>
                <a:close/>
                <a:moveTo>
                  <a:pt x="704" y="978"/>
                </a:moveTo>
                <a:cubicBezTo>
                  <a:pt x="704" y="978"/>
                  <a:pt x="704" y="978"/>
                  <a:pt x="704" y="978"/>
                </a:cubicBezTo>
              </a:path>
            </a:pathLst>
          </a:custGeom>
          <a:solidFill>
            <a:schemeClr val="bg1"/>
          </a:solidFill>
          <a:ln>
            <a:noFill/>
          </a:ln>
        </p:spPr>
        <p:txBody>
          <a:bodyPr vert="horz" wrap="square" lIns="91440" tIns="45720" rIns="91440" bIns="45720" numCol="1" anchor="t" anchorCtr="0" compatLnSpc="1"/>
          <a:lstStyle/>
          <a:p>
            <a:endParaRPr lang="zh-CN" altLang="en-US">
              <a:solidFill>
                <a:srgbClr val="000000"/>
              </a:solidFill>
            </a:endParaRPr>
          </a:p>
        </p:txBody>
      </p:sp>
      <p:sp>
        <p:nvSpPr>
          <p:cNvPr id="6"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Tree>
  </p:cSld>
  <p:clrMapOvr>
    <a:masterClrMapping/>
  </p:clrMapOvr>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7" Type="http://schemas.openxmlformats.org/officeDocument/2006/relationships/theme" Target="../theme/theme1.xml"/><Relationship Id="rId16" Type="http://schemas.openxmlformats.org/officeDocument/2006/relationships/image" Target="../media/image2.png"/><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10.xml.rels><?xml version="1.0" encoding="UTF-8" standalone="yes"?>
<Relationships xmlns="http://schemas.openxmlformats.org/package/2006/relationships"><Relationship Id="rId3" Type="http://schemas.openxmlformats.org/officeDocument/2006/relationships/theme" Target="../theme/theme10.xml"/><Relationship Id="rId2" Type="http://schemas.openxmlformats.org/officeDocument/2006/relationships/image" Target="../media/image2.png"/><Relationship Id="rId1" Type="http://schemas.openxmlformats.org/officeDocument/2006/relationships/slideLayout" Target="../slideLayouts/slideLayout24.xml"/></Relationships>
</file>

<file path=ppt/slideMasters/_rels/slideMaster100.xml.rels><?xml version="1.0" encoding="UTF-8" standalone="yes"?>
<Relationships xmlns="http://schemas.openxmlformats.org/package/2006/relationships"><Relationship Id="rId3" Type="http://schemas.openxmlformats.org/officeDocument/2006/relationships/theme" Target="../theme/theme100.xml"/><Relationship Id="rId2" Type="http://schemas.openxmlformats.org/officeDocument/2006/relationships/image" Target="../media/image2.png"/><Relationship Id="rId1" Type="http://schemas.openxmlformats.org/officeDocument/2006/relationships/slideLayout" Target="../slideLayouts/slideLayout114.xml"/></Relationships>
</file>

<file path=ppt/slideMasters/_rels/slideMaster101.xml.rels><?xml version="1.0" encoding="UTF-8" standalone="yes"?>
<Relationships xmlns="http://schemas.openxmlformats.org/package/2006/relationships"><Relationship Id="rId3" Type="http://schemas.openxmlformats.org/officeDocument/2006/relationships/theme" Target="../theme/theme101.xml"/><Relationship Id="rId2" Type="http://schemas.openxmlformats.org/officeDocument/2006/relationships/image" Target="../media/image2.png"/><Relationship Id="rId1" Type="http://schemas.openxmlformats.org/officeDocument/2006/relationships/slideLayout" Target="../slideLayouts/slideLayout115.xml"/></Relationships>
</file>

<file path=ppt/slideMasters/_rels/slideMaster102.xml.rels><?xml version="1.0" encoding="UTF-8" standalone="yes"?>
<Relationships xmlns="http://schemas.openxmlformats.org/package/2006/relationships"><Relationship Id="rId3" Type="http://schemas.openxmlformats.org/officeDocument/2006/relationships/theme" Target="../theme/theme102.xml"/><Relationship Id="rId2" Type="http://schemas.openxmlformats.org/officeDocument/2006/relationships/image" Target="../media/image2.png"/><Relationship Id="rId1" Type="http://schemas.openxmlformats.org/officeDocument/2006/relationships/slideLayout" Target="../slideLayouts/slideLayout116.xml"/></Relationships>
</file>

<file path=ppt/slideMasters/_rels/slideMaster103.xml.rels><?xml version="1.0" encoding="UTF-8" standalone="yes"?>
<Relationships xmlns="http://schemas.openxmlformats.org/package/2006/relationships"><Relationship Id="rId3" Type="http://schemas.openxmlformats.org/officeDocument/2006/relationships/theme" Target="../theme/theme103.xml"/><Relationship Id="rId2" Type="http://schemas.openxmlformats.org/officeDocument/2006/relationships/image" Target="../media/image2.png"/><Relationship Id="rId1" Type="http://schemas.openxmlformats.org/officeDocument/2006/relationships/slideLayout" Target="../slideLayouts/slideLayout117.xml"/></Relationships>
</file>

<file path=ppt/slideMasters/_rels/slideMaster104.xml.rels><?xml version="1.0" encoding="UTF-8" standalone="yes"?>
<Relationships xmlns="http://schemas.openxmlformats.org/package/2006/relationships"><Relationship Id="rId3" Type="http://schemas.openxmlformats.org/officeDocument/2006/relationships/theme" Target="../theme/theme104.xml"/><Relationship Id="rId2" Type="http://schemas.openxmlformats.org/officeDocument/2006/relationships/image" Target="../media/image2.png"/><Relationship Id="rId1" Type="http://schemas.openxmlformats.org/officeDocument/2006/relationships/slideLayout" Target="../slideLayouts/slideLayout118.xml"/></Relationships>
</file>

<file path=ppt/slideMasters/_rels/slideMaster105.xml.rels><?xml version="1.0" encoding="UTF-8" standalone="yes"?>
<Relationships xmlns="http://schemas.openxmlformats.org/package/2006/relationships"><Relationship Id="rId3" Type="http://schemas.openxmlformats.org/officeDocument/2006/relationships/theme" Target="../theme/theme105.xml"/><Relationship Id="rId2" Type="http://schemas.openxmlformats.org/officeDocument/2006/relationships/image" Target="../media/image2.png"/><Relationship Id="rId1" Type="http://schemas.openxmlformats.org/officeDocument/2006/relationships/slideLayout" Target="../slideLayouts/slideLayout119.xml"/></Relationships>
</file>

<file path=ppt/slideMasters/_rels/slideMaster106.xml.rels><?xml version="1.0" encoding="UTF-8" standalone="yes"?>
<Relationships xmlns="http://schemas.openxmlformats.org/package/2006/relationships"><Relationship Id="rId3" Type="http://schemas.openxmlformats.org/officeDocument/2006/relationships/theme" Target="../theme/theme106.xml"/><Relationship Id="rId2" Type="http://schemas.openxmlformats.org/officeDocument/2006/relationships/image" Target="../media/image2.png"/><Relationship Id="rId1" Type="http://schemas.openxmlformats.org/officeDocument/2006/relationships/slideLayout" Target="../slideLayouts/slideLayout120.xml"/></Relationships>
</file>

<file path=ppt/slideMasters/_rels/slideMaster107.xml.rels><?xml version="1.0" encoding="UTF-8" standalone="yes"?>
<Relationships xmlns="http://schemas.openxmlformats.org/package/2006/relationships"><Relationship Id="rId3" Type="http://schemas.openxmlformats.org/officeDocument/2006/relationships/theme" Target="../theme/theme107.xml"/><Relationship Id="rId2" Type="http://schemas.openxmlformats.org/officeDocument/2006/relationships/image" Target="../media/image2.png"/><Relationship Id="rId1" Type="http://schemas.openxmlformats.org/officeDocument/2006/relationships/slideLayout" Target="../slideLayouts/slideLayout121.xml"/></Relationships>
</file>

<file path=ppt/slideMasters/_rels/slideMaster108.xml.rels><?xml version="1.0" encoding="UTF-8" standalone="yes"?>
<Relationships xmlns="http://schemas.openxmlformats.org/package/2006/relationships"><Relationship Id="rId3" Type="http://schemas.openxmlformats.org/officeDocument/2006/relationships/theme" Target="../theme/theme108.xml"/><Relationship Id="rId2" Type="http://schemas.openxmlformats.org/officeDocument/2006/relationships/image" Target="../media/image2.png"/><Relationship Id="rId1" Type="http://schemas.openxmlformats.org/officeDocument/2006/relationships/slideLayout" Target="../slideLayouts/slideLayout122.xml"/></Relationships>
</file>

<file path=ppt/slideMasters/_rels/slideMaster109.xml.rels><?xml version="1.0" encoding="UTF-8" standalone="yes"?>
<Relationships xmlns="http://schemas.openxmlformats.org/package/2006/relationships"><Relationship Id="rId3" Type="http://schemas.openxmlformats.org/officeDocument/2006/relationships/theme" Target="../theme/theme109.xml"/><Relationship Id="rId2" Type="http://schemas.openxmlformats.org/officeDocument/2006/relationships/image" Target="../media/image2.png"/><Relationship Id="rId1" Type="http://schemas.openxmlformats.org/officeDocument/2006/relationships/slideLayout" Target="../slideLayouts/slideLayout123.xml"/></Relationships>
</file>

<file path=ppt/slideMasters/_rels/slideMaster11.xml.rels><?xml version="1.0" encoding="UTF-8" standalone="yes"?>
<Relationships xmlns="http://schemas.openxmlformats.org/package/2006/relationships"><Relationship Id="rId3" Type="http://schemas.openxmlformats.org/officeDocument/2006/relationships/theme" Target="../theme/theme11.xml"/><Relationship Id="rId2" Type="http://schemas.openxmlformats.org/officeDocument/2006/relationships/image" Target="../media/image2.png"/><Relationship Id="rId1" Type="http://schemas.openxmlformats.org/officeDocument/2006/relationships/slideLayout" Target="../slideLayouts/slideLayout25.xml"/></Relationships>
</file>

<file path=ppt/slideMasters/_rels/slideMaster110.xml.rels><?xml version="1.0" encoding="UTF-8" standalone="yes"?>
<Relationships xmlns="http://schemas.openxmlformats.org/package/2006/relationships"><Relationship Id="rId3" Type="http://schemas.openxmlformats.org/officeDocument/2006/relationships/theme" Target="../theme/theme110.xml"/><Relationship Id="rId2" Type="http://schemas.openxmlformats.org/officeDocument/2006/relationships/image" Target="../media/image2.png"/><Relationship Id="rId1" Type="http://schemas.openxmlformats.org/officeDocument/2006/relationships/slideLayout" Target="../slideLayouts/slideLayout124.xml"/></Relationships>
</file>

<file path=ppt/slideMasters/_rels/slideMaster111.xml.rels><?xml version="1.0" encoding="UTF-8" standalone="yes"?>
<Relationships xmlns="http://schemas.openxmlformats.org/package/2006/relationships"><Relationship Id="rId3" Type="http://schemas.openxmlformats.org/officeDocument/2006/relationships/theme" Target="../theme/theme111.xml"/><Relationship Id="rId2" Type="http://schemas.openxmlformats.org/officeDocument/2006/relationships/image" Target="../media/image2.png"/><Relationship Id="rId1" Type="http://schemas.openxmlformats.org/officeDocument/2006/relationships/slideLayout" Target="../slideLayouts/slideLayout125.xml"/></Relationships>
</file>

<file path=ppt/slideMasters/_rels/slideMaster112.xml.rels><?xml version="1.0" encoding="UTF-8" standalone="yes"?>
<Relationships xmlns="http://schemas.openxmlformats.org/package/2006/relationships"><Relationship Id="rId3" Type="http://schemas.openxmlformats.org/officeDocument/2006/relationships/theme" Target="../theme/theme112.xml"/><Relationship Id="rId2" Type="http://schemas.openxmlformats.org/officeDocument/2006/relationships/image" Target="../media/image2.png"/><Relationship Id="rId1" Type="http://schemas.openxmlformats.org/officeDocument/2006/relationships/slideLayout" Target="../slideLayouts/slideLayout126.xml"/></Relationships>
</file>

<file path=ppt/slideMasters/_rels/slideMaster113.xml.rels><?xml version="1.0" encoding="UTF-8" standalone="yes"?>
<Relationships xmlns="http://schemas.openxmlformats.org/package/2006/relationships"><Relationship Id="rId3" Type="http://schemas.openxmlformats.org/officeDocument/2006/relationships/theme" Target="../theme/theme113.xml"/><Relationship Id="rId2" Type="http://schemas.openxmlformats.org/officeDocument/2006/relationships/image" Target="../media/image2.png"/><Relationship Id="rId1" Type="http://schemas.openxmlformats.org/officeDocument/2006/relationships/slideLayout" Target="../slideLayouts/slideLayout127.xml"/></Relationships>
</file>

<file path=ppt/slideMasters/_rels/slideMaster114.xml.rels><?xml version="1.0" encoding="UTF-8" standalone="yes"?>
<Relationships xmlns="http://schemas.openxmlformats.org/package/2006/relationships"><Relationship Id="rId3" Type="http://schemas.openxmlformats.org/officeDocument/2006/relationships/theme" Target="../theme/theme114.xml"/><Relationship Id="rId2" Type="http://schemas.openxmlformats.org/officeDocument/2006/relationships/image" Target="../media/image2.png"/><Relationship Id="rId1" Type="http://schemas.openxmlformats.org/officeDocument/2006/relationships/slideLayout" Target="../slideLayouts/slideLayout128.xml"/></Relationships>
</file>

<file path=ppt/slideMasters/_rels/slideMaster115.xml.rels><?xml version="1.0" encoding="UTF-8" standalone="yes"?>
<Relationships xmlns="http://schemas.openxmlformats.org/package/2006/relationships"><Relationship Id="rId3" Type="http://schemas.openxmlformats.org/officeDocument/2006/relationships/theme" Target="../theme/theme115.xml"/><Relationship Id="rId2" Type="http://schemas.openxmlformats.org/officeDocument/2006/relationships/image" Target="../media/image2.png"/><Relationship Id="rId1" Type="http://schemas.openxmlformats.org/officeDocument/2006/relationships/slideLayout" Target="../slideLayouts/slideLayout129.xml"/></Relationships>
</file>

<file path=ppt/slideMasters/_rels/slideMaster116.xml.rels><?xml version="1.0" encoding="UTF-8" standalone="yes"?>
<Relationships xmlns="http://schemas.openxmlformats.org/package/2006/relationships"><Relationship Id="rId3" Type="http://schemas.openxmlformats.org/officeDocument/2006/relationships/theme" Target="../theme/theme116.xml"/><Relationship Id="rId2" Type="http://schemas.openxmlformats.org/officeDocument/2006/relationships/image" Target="../media/image2.png"/><Relationship Id="rId1" Type="http://schemas.openxmlformats.org/officeDocument/2006/relationships/slideLayout" Target="../slideLayouts/slideLayout130.xml"/></Relationships>
</file>

<file path=ppt/slideMasters/_rels/slideMaster117.xml.rels><?xml version="1.0" encoding="UTF-8" standalone="yes"?>
<Relationships xmlns="http://schemas.openxmlformats.org/package/2006/relationships"><Relationship Id="rId3" Type="http://schemas.openxmlformats.org/officeDocument/2006/relationships/theme" Target="../theme/theme117.xml"/><Relationship Id="rId2" Type="http://schemas.openxmlformats.org/officeDocument/2006/relationships/image" Target="../media/image2.png"/><Relationship Id="rId1" Type="http://schemas.openxmlformats.org/officeDocument/2006/relationships/slideLayout" Target="../slideLayouts/slideLayout131.xml"/></Relationships>
</file>

<file path=ppt/slideMasters/_rels/slideMaster118.xml.rels><?xml version="1.0" encoding="UTF-8" standalone="yes"?>
<Relationships xmlns="http://schemas.openxmlformats.org/package/2006/relationships"><Relationship Id="rId3" Type="http://schemas.openxmlformats.org/officeDocument/2006/relationships/theme" Target="../theme/theme118.xml"/><Relationship Id="rId2" Type="http://schemas.openxmlformats.org/officeDocument/2006/relationships/image" Target="../media/image2.png"/><Relationship Id="rId1" Type="http://schemas.openxmlformats.org/officeDocument/2006/relationships/slideLayout" Target="../slideLayouts/slideLayout132.xml"/></Relationships>
</file>

<file path=ppt/slideMasters/_rels/slideMaster119.xml.rels><?xml version="1.0" encoding="UTF-8" standalone="yes"?>
<Relationships xmlns="http://schemas.openxmlformats.org/package/2006/relationships"><Relationship Id="rId3" Type="http://schemas.openxmlformats.org/officeDocument/2006/relationships/theme" Target="../theme/theme119.xml"/><Relationship Id="rId2" Type="http://schemas.openxmlformats.org/officeDocument/2006/relationships/image" Target="../media/image2.png"/><Relationship Id="rId1" Type="http://schemas.openxmlformats.org/officeDocument/2006/relationships/slideLayout" Target="../slideLayouts/slideLayout133.xml"/></Relationships>
</file>

<file path=ppt/slideMasters/_rels/slideMaster12.xml.rels><?xml version="1.0" encoding="UTF-8" standalone="yes"?>
<Relationships xmlns="http://schemas.openxmlformats.org/package/2006/relationships"><Relationship Id="rId3" Type="http://schemas.openxmlformats.org/officeDocument/2006/relationships/theme" Target="../theme/theme12.xml"/><Relationship Id="rId2" Type="http://schemas.openxmlformats.org/officeDocument/2006/relationships/image" Target="../media/image2.png"/><Relationship Id="rId1" Type="http://schemas.openxmlformats.org/officeDocument/2006/relationships/slideLayout" Target="../slideLayouts/slideLayout26.xml"/></Relationships>
</file>

<file path=ppt/slideMasters/_rels/slideMaster120.xml.rels><?xml version="1.0" encoding="UTF-8" standalone="yes"?>
<Relationships xmlns="http://schemas.openxmlformats.org/package/2006/relationships"><Relationship Id="rId3" Type="http://schemas.openxmlformats.org/officeDocument/2006/relationships/theme" Target="../theme/theme120.xml"/><Relationship Id="rId2" Type="http://schemas.openxmlformats.org/officeDocument/2006/relationships/image" Target="../media/image2.png"/><Relationship Id="rId1" Type="http://schemas.openxmlformats.org/officeDocument/2006/relationships/slideLayout" Target="../slideLayouts/slideLayout134.xml"/></Relationships>
</file>

<file path=ppt/slideMasters/_rels/slideMaster121.xml.rels><?xml version="1.0" encoding="UTF-8" standalone="yes"?>
<Relationships xmlns="http://schemas.openxmlformats.org/package/2006/relationships"><Relationship Id="rId3" Type="http://schemas.openxmlformats.org/officeDocument/2006/relationships/theme" Target="../theme/theme121.xml"/><Relationship Id="rId2" Type="http://schemas.openxmlformats.org/officeDocument/2006/relationships/image" Target="../media/image2.png"/><Relationship Id="rId1" Type="http://schemas.openxmlformats.org/officeDocument/2006/relationships/slideLayout" Target="../slideLayouts/slideLayout135.xml"/></Relationships>
</file>

<file path=ppt/slideMasters/_rels/slideMaster122.xml.rels><?xml version="1.0" encoding="UTF-8" standalone="yes"?>
<Relationships xmlns="http://schemas.openxmlformats.org/package/2006/relationships"><Relationship Id="rId3" Type="http://schemas.openxmlformats.org/officeDocument/2006/relationships/theme" Target="../theme/theme122.xml"/><Relationship Id="rId2" Type="http://schemas.openxmlformats.org/officeDocument/2006/relationships/image" Target="../media/image2.png"/><Relationship Id="rId1" Type="http://schemas.openxmlformats.org/officeDocument/2006/relationships/slideLayout" Target="../slideLayouts/slideLayout136.xml"/></Relationships>
</file>

<file path=ppt/slideMasters/_rels/slideMaster123.xml.rels><?xml version="1.0" encoding="UTF-8" standalone="yes"?>
<Relationships xmlns="http://schemas.openxmlformats.org/package/2006/relationships"><Relationship Id="rId3" Type="http://schemas.openxmlformats.org/officeDocument/2006/relationships/theme" Target="../theme/theme123.xml"/><Relationship Id="rId2" Type="http://schemas.openxmlformats.org/officeDocument/2006/relationships/image" Target="../media/image2.png"/><Relationship Id="rId1" Type="http://schemas.openxmlformats.org/officeDocument/2006/relationships/slideLayout" Target="../slideLayouts/slideLayout137.xml"/></Relationships>
</file>

<file path=ppt/slideMasters/_rels/slideMaster124.xml.rels><?xml version="1.0" encoding="UTF-8" standalone="yes"?>
<Relationships xmlns="http://schemas.openxmlformats.org/package/2006/relationships"><Relationship Id="rId3" Type="http://schemas.openxmlformats.org/officeDocument/2006/relationships/theme" Target="../theme/theme124.xml"/><Relationship Id="rId2" Type="http://schemas.openxmlformats.org/officeDocument/2006/relationships/image" Target="../media/image2.png"/><Relationship Id="rId1" Type="http://schemas.openxmlformats.org/officeDocument/2006/relationships/slideLayout" Target="../slideLayouts/slideLayout138.xml"/></Relationships>
</file>

<file path=ppt/slideMasters/_rels/slideMaster125.xml.rels><?xml version="1.0" encoding="UTF-8" standalone="yes"?>
<Relationships xmlns="http://schemas.openxmlformats.org/package/2006/relationships"><Relationship Id="rId3" Type="http://schemas.openxmlformats.org/officeDocument/2006/relationships/theme" Target="../theme/theme125.xml"/><Relationship Id="rId2" Type="http://schemas.openxmlformats.org/officeDocument/2006/relationships/image" Target="../media/image2.png"/><Relationship Id="rId1" Type="http://schemas.openxmlformats.org/officeDocument/2006/relationships/slideLayout" Target="../slideLayouts/slideLayout139.xml"/></Relationships>
</file>

<file path=ppt/slideMasters/_rels/slideMaster126.xml.rels><?xml version="1.0" encoding="UTF-8" standalone="yes"?>
<Relationships xmlns="http://schemas.openxmlformats.org/package/2006/relationships"><Relationship Id="rId3" Type="http://schemas.openxmlformats.org/officeDocument/2006/relationships/theme" Target="../theme/theme126.xml"/><Relationship Id="rId2" Type="http://schemas.openxmlformats.org/officeDocument/2006/relationships/image" Target="../media/image2.png"/><Relationship Id="rId1" Type="http://schemas.openxmlformats.org/officeDocument/2006/relationships/slideLayout" Target="../slideLayouts/slideLayout140.xml"/></Relationships>
</file>

<file path=ppt/slideMasters/_rels/slideMaster127.xml.rels><?xml version="1.0" encoding="UTF-8" standalone="yes"?>
<Relationships xmlns="http://schemas.openxmlformats.org/package/2006/relationships"><Relationship Id="rId3" Type="http://schemas.openxmlformats.org/officeDocument/2006/relationships/theme" Target="../theme/theme127.xml"/><Relationship Id="rId2" Type="http://schemas.openxmlformats.org/officeDocument/2006/relationships/image" Target="../media/image2.png"/><Relationship Id="rId1" Type="http://schemas.openxmlformats.org/officeDocument/2006/relationships/slideLayout" Target="../slideLayouts/slideLayout141.xml"/></Relationships>
</file>

<file path=ppt/slideMasters/_rels/slideMaster128.xml.rels><?xml version="1.0" encoding="UTF-8" standalone="yes"?>
<Relationships xmlns="http://schemas.openxmlformats.org/package/2006/relationships"><Relationship Id="rId3" Type="http://schemas.openxmlformats.org/officeDocument/2006/relationships/theme" Target="../theme/theme128.xml"/><Relationship Id="rId2" Type="http://schemas.openxmlformats.org/officeDocument/2006/relationships/image" Target="../media/image2.png"/><Relationship Id="rId1" Type="http://schemas.openxmlformats.org/officeDocument/2006/relationships/slideLayout" Target="../slideLayouts/slideLayout142.xml"/></Relationships>
</file>

<file path=ppt/slideMasters/_rels/slideMaster129.xml.rels><?xml version="1.0" encoding="UTF-8" standalone="yes"?>
<Relationships xmlns="http://schemas.openxmlformats.org/package/2006/relationships"><Relationship Id="rId3" Type="http://schemas.openxmlformats.org/officeDocument/2006/relationships/theme" Target="../theme/theme129.xml"/><Relationship Id="rId2" Type="http://schemas.openxmlformats.org/officeDocument/2006/relationships/image" Target="../media/image2.png"/><Relationship Id="rId1" Type="http://schemas.openxmlformats.org/officeDocument/2006/relationships/slideLayout" Target="../slideLayouts/slideLayout143.xml"/></Relationships>
</file>

<file path=ppt/slideMasters/_rels/slideMaster13.xml.rels><?xml version="1.0" encoding="UTF-8" standalone="yes"?>
<Relationships xmlns="http://schemas.openxmlformats.org/package/2006/relationships"><Relationship Id="rId3" Type="http://schemas.openxmlformats.org/officeDocument/2006/relationships/theme" Target="../theme/theme13.xml"/><Relationship Id="rId2" Type="http://schemas.openxmlformats.org/officeDocument/2006/relationships/image" Target="../media/image2.png"/><Relationship Id="rId1" Type="http://schemas.openxmlformats.org/officeDocument/2006/relationships/slideLayout" Target="../slideLayouts/slideLayout27.xml"/></Relationships>
</file>

<file path=ppt/slideMasters/_rels/slideMaster130.xml.rels><?xml version="1.0" encoding="UTF-8" standalone="yes"?>
<Relationships xmlns="http://schemas.openxmlformats.org/package/2006/relationships"><Relationship Id="rId3" Type="http://schemas.openxmlformats.org/officeDocument/2006/relationships/theme" Target="../theme/theme130.xml"/><Relationship Id="rId2" Type="http://schemas.openxmlformats.org/officeDocument/2006/relationships/image" Target="../media/image2.png"/><Relationship Id="rId1" Type="http://schemas.openxmlformats.org/officeDocument/2006/relationships/slideLayout" Target="../slideLayouts/slideLayout144.xml"/></Relationships>
</file>

<file path=ppt/slideMasters/_rels/slideMaster131.xml.rels><?xml version="1.0" encoding="UTF-8" standalone="yes"?>
<Relationships xmlns="http://schemas.openxmlformats.org/package/2006/relationships"><Relationship Id="rId3" Type="http://schemas.openxmlformats.org/officeDocument/2006/relationships/theme" Target="../theme/theme131.xml"/><Relationship Id="rId2" Type="http://schemas.openxmlformats.org/officeDocument/2006/relationships/image" Target="../media/image2.png"/><Relationship Id="rId1" Type="http://schemas.openxmlformats.org/officeDocument/2006/relationships/slideLayout" Target="../slideLayouts/slideLayout145.xml"/></Relationships>
</file>

<file path=ppt/slideMasters/_rels/slideMaster132.xml.rels><?xml version="1.0" encoding="UTF-8" standalone="yes"?>
<Relationships xmlns="http://schemas.openxmlformats.org/package/2006/relationships"><Relationship Id="rId3" Type="http://schemas.openxmlformats.org/officeDocument/2006/relationships/theme" Target="../theme/theme132.xml"/><Relationship Id="rId2" Type="http://schemas.openxmlformats.org/officeDocument/2006/relationships/image" Target="../media/image2.png"/><Relationship Id="rId1" Type="http://schemas.openxmlformats.org/officeDocument/2006/relationships/slideLayout" Target="../slideLayouts/slideLayout146.xml"/></Relationships>
</file>

<file path=ppt/slideMasters/_rels/slideMaster133.xml.rels><?xml version="1.0" encoding="UTF-8" standalone="yes"?>
<Relationships xmlns="http://schemas.openxmlformats.org/package/2006/relationships"><Relationship Id="rId3" Type="http://schemas.openxmlformats.org/officeDocument/2006/relationships/theme" Target="../theme/theme133.xml"/><Relationship Id="rId2" Type="http://schemas.openxmlformats.org/officeDocument/2006/relationships/image" Target="../media/image2.png"/><Relationship Id="rId1" Type="http://schemas.openxmlformats.org/officeDocument/2006/relationships/slideLayout" Target="../slideLayouts/slideLayout147.xml"/></Relationships>
</file>

<file path=ppt/slideMasters/_rels/slideMaster134.xml.rels><?xml version="1.0" encoding="UTF-8" standalone="yes"?>
<Relationships xmlns="http://schemas.openxmlformats.org/package/2006/relationships"><Relationship Id="rId3" Type="http://schemas.openxmlformats.org/officeDocument/2006/relationships/theme" Target="../theme/theme134.xml"/><Relationship Id="rId2" Type="http://schemas.openxmlformats.org/officeDocument/2006/relationships/image" Target="../media/image2.png"/><Relationship Id="rId1" Type="http://schemas.openxmlformats.org/officeDocument/2006/relationships/slideLayout" Target="../slideLayouts/slideLayout148.xml"/></Relationships>
</file>

<file path=ppt/slideMasters/_rels/slideMaster135.xml.rels><?xml version="1.0" encoding="UTF-8" standalone="yes"?>
<Relationships xmlns="http://schemas.openxmlformats.org/package/2006/relationships"><Relationship Id="rId3" Type="http://schemas.openxmlformats.org/officeDocument/2006/relationships/theme" Target="../theme/theme135.xml"/><Relationship Id="rId2" Type="http://schemas.openxmlformats.org/officeDocument/2006/relationships/image" Target="../media/image2.png"/><Relationship Id="rId1" Type="http://schemas.openxmlformats.org/officeDocument/2006/relationships/slideLayout" Target="../slideLayouts/slideLayout149.xml"/></Relationships>
</file>

<file path=ppt/slideMasters/_rels/slideMaster136.xml.rels><?xml version="1.0" encoding="UTF-8" standalone="yes"?>
<Relationships xmlns="http://schemas.openxmlformats.org/package/2006/relationships"><Relationship Id="rId3" Type="http://schemas.openxmlformats.org/officeDocument/2006/relationships/theme" Target="../theme/theme136.xml"/><Relationship Id="rId2" Type="http://schemas.openxmlformats.org/officeDocument/2006/relationships/image" Target="../media/image2.png"/><Relationship Id="rId1" Type="http://schemas.openxmlformats.org/officeDocument/2006/relationships/slideLayout" Target="../slideLayouts/slideLayout150.xml"/></Relationships>
</file>

<file path=ppt/slideMasters/_rels/slideMaster137.xml.rels><?xml version="1.0" encoding="UTF-8" standalone="yes"?>
<Relationships xmlns="http://schemas.openxmlformats.org/package/2006/relationships"><Relationship Id="rId3" Type="http://schemas.openxmlformats.org/officeDocument/2006/relationships/theme" Target="../theme/theme137.xml"/><Relationship Id="rId2" Type="http://schemas.openxmlformats.org/officeDocument/2006/relationships/image" Target="../media/image2.png"/><Relationship Id="rId1" Type="http://schemas.openxmlformats.org/officeDocument/2006/relationships/slideLayout" Target="../slideLayouts/slideLayout151.xml"/></Relationships>
</file>

<file path=ppt/slideMasters/_rels/slideMaster138.xml.rels><?xml version="1.0" encoding="UTF-8" standalone="yes"?>
<Relationships xmlns="http://schemas.openxmlformats.org/package/2006/relationships"><Relationship Id="rId3" Type="http://schemas.openxmlformats.org/officeDocument/2006/relationships/theme" Target="../theme/theme138.xml"/><Relationship Id="rId2" Type="http://schemas.openxmlformats.org/officeDocument/2006/relationships/image" Target="../media/image2.png"/><Relationship Id="rId1" Type="http://schemas.openxmlformats.org/officeDocument/2006/relationships/slideLayout" Target="../slideLayouts/slideLayout152.xml"/></Relationships>
</file>

<file path=ppt/slideMasters/_rels/slideMaster139.xml.rels><?xml version="1.0" encoding="UTF-8" standalone="yes"?>
<Relationships xmlns="http://schemas.openxmlformats.org/package/2006/relationships"><Relationship Id="rId3" Type="http://schemas.openxmlformats.org/officeDocument/2006/relationships/theme" Target="../theme/theme139.xml"/><Relationship Id="rId2" Type="http://schemas.openxmlformats.org/officeDocument/2006/relationships/image" Target="../media/image2.png"/><Relationship Id="rId1" Type="http://schemas.openxmlformats.org/officeDocument/2006/relationships/slideLayout" Target="../slideLayouts/slideLayout153.xml"/></Relationships>
</file>

<file path=ppt/slideMasters/_rels/slideMaster14.xml.rels><?xml version="1.0" encoding="UTF-8" standalone="yes"?>
<Relationships xmlns="http://schemas.openxmlformats.org/package/2006/relationships"><Relationship Id="rId3" Type="http://schemas.openxmlformats.org/officeDocument/2006/relationships/theme" Target="../theme/theme14.xml"/><Relationship Id="rId2" Type="http://schemas.openxmlformats.org/officeDocument/2006/relationships/image" Target="../media/image2.png"/><Relationship Id="rId1" Type="http://schemas.openxmlformats.org/officeDocument/2006/relationships/slideLayout" Target="../slideLayouts/slideLayout28.xml"/></Relationships>
</file>

<file path=ppt/slideMasters/_rels/slideMaster140.xml.rels><?xml version="1.0" encoding="UTF-8" standalone="yes"?>
<Relationships xmlns="http://schemas.openxmlformats.org/package/2006/relationships"><Relationship Id="rId3" Type="http://schemas.openxmlformats.org/officeDocument/2006/relationships/theme" Target="../theme/theme140.xml"/><Relationship Id="rId2" Type="http://schemas.openxmlformats.org/officeDocument/2006/relationships/image" Target="../media/image2.png"/><Relationship Id="rId1" Type="http://schemas.openxmlformats.org/officeDocument/2006/relationships/slideLayout" Target="../slideLayouts/slideLayout154.xml"/></Relationships>
</file>

<file path=ppt/slideMasters/_rels/slideMaster141.xml.rels><?xml version="1.0" encoding="UTF-8" standalone="yes"?>
<Relationships xmlns="http://schemas.openxmlformats.org/package/2006/relationships"><Relationship Id="rId3" Type="http://schemas.openxmlformats.org/officeDocument/2006/relationships/theme" Target="../theme/theme141.xml"/><Relationship Id="rId2" Type="http://schemas.openxmlformats.org/officeDocument/2006/relationships/image" Target="../media/image2.png"/><Relationship Id="rId1" Type="http://schemas.openxmlformats.org/officeDocument/2006/relationships/slideLayout" Target="../slideLayouts/slideLayout155.xml"/></Relationships>
</file>

<file path=ppt/slideMasters/_rels/slideMaster142.xml.rels><?xml version="1.0" encoding="UTF-8" standalone="yes"?>
<Relationships xmlns="http://schemas.openxmlformats.org/package/2006/relationships"><Relationship Id="rId3" Type="http://schemas.openxmlformats.org/officeDocument/2006/relationships/theme" Target="../theme/theme142.xml"/><Relationship Id="rId2" Type="http://schemas.openxmlformats.org/officeDocument/2006/relationships/image" Target="../media/image2.png"/><Relationship Id="rId1" Type="http://schemas.openxmlformats.org/officeDocument/2006/relationships/slideLayout" Target="../slideLayouts/slideLayout156.xml"/></Relationships>
</file>

<file path=ppt/slideMasters/_rels/slideMaster143.xml.rels><?xml version="1.0" encoding="UTF-8" standalone="yes"?>
<Relationships xmlns="http://schemas.openxmlformats.org/package/2006/relationships"><Relationship Id="rId3" Type="http://schemas.openxmlformats.org/officeDocument/2006/relationships/theme" Target="../theme/theme143.xml"/><Relationship Id="rId2" Type="http://schemas.openxmlformats.org/officeDocument/2006/relationships/image" Target="../media/image2.png"/><Relationship Id="rId1" Type="http://schemas.openxmlformats.org/officeDocument/2006/relationships/slideLayout" Target="../slideLayouts/slideLayout157.xml"/></Relationships>
</file>

<file path=ppt/slideMasters/_rels/slideMaster144.xml.rels><?xml version="1.0" encoding="UTF-8" standalone="yes"?>
<Relationships xmlns="http://schemas.openxmlformats.org/package/2006/relationships"><Relationship Id="rId3" Type="http://schemas.openxmlformats.org/officeDocument/2006/relationships/theme" Target="../theme/theme144.xml"/><Relationship Id="rId2" Type="http://schemas.openxmlformats.org/officeDocument/2006/relationships/image" Target="../media/image2.png"/><Relationship Id="rId1" Type="http://schemas.openxmlformats.org/officeDocument/2006/relationships/slideLayout" Target="../slideLayouts/slideLayout158.xml"/></Relationships>
</file>

<file path=ppt/slideMasters/_rels/slideMaster145.xml.rels><?xml version="1.0" encoding="UTF-8" standalone="yes"?>
<Relationships xmlns="http://schemas.openxmlformats.org/package/2006/relationships"><Relationship Id="rId3" Type="http://schemas.openxmlformats.org/officeDocument/2006/relationships/theme" Target="../theme/theme145.xml"/><Relationship Id="rId2" Type="http://schemas.openxmlformats.org/officeDocument/2006/relationships/image" Target="../media/image2.png"/><Relationship Id="rId1" Type="http://schemas.openxmlformats.org/officeDocument/2006/relationships/slideLayout" Target="../slideLayouts/slideLayout159.xml"/></Relationships>
</file>

<file path=ppt/slideMasters/_rels/slideMaster146.xml.rels><?xml version="1.0" encoding="UTF-8" standalone="yes"?>
<Relationships xmlns="http://schemas.openxmlformats.org/package/2006/relationships"><Relationship Id="rId3" Type="http://schemas.openxmlformats.org/officeDocument/2006/relationships/theme" Target="../theme/theme146.xml"/><Relationship Id="rId2" Type="http://schemas.openxmlformats.org/officeDocument/2006/relationships/image" Target="../media/image2.png"/><Relationship Id="rId1" Type="http://schemas.openxmlformats.org/officeDocument/2006/relationships/slideLayout" Target="../slideLayouts/slideLayout160.xml"/></Relationships>
</file>

<file path=ppt/slideMasters/_rels/slideMaster147.xml.rels><?xml version="1.0" encoding="UTF-8" standalone="yes"?>
<Relationships xmlns="http://schemas.openxmlformats.org/package/2006/relationships"><Relationship Id="rId3" Type="http://schemas.openxmlformats.org/officeDocument/2006/relationships/theme" Target="../theme/theme147.xml"/><Relationship Id="rId2" Type="http://schemas.openxmlformats.org/officeDocument/2006/relationships/image" Target="../media/image2.png"/><Relationship Id="rId1" Type="http://schemas.openxmlformats.org/officeDocument/2006/relationships/slideLayout" Target="../slideLayouts/slideLayout161.xml"/></Relationships>
</file>

<file path=ppt/slideMasters/_rels/slideMaster148.xml.rels><?xml version="1.0" encoding="UTF-8" standalone="yes"?>
<Relationships xmlns="http://schemas.openxmlformats.org/package/2006/relationships"><Relationship Id="rId3" Type="http://schemas.openxmlformats.org/officeDocument/2006/relationships/theme" Target="../theme/theme148.xml"/><Relationship Id="rId2" Type="http://schemas.openxmlformats.org/officeDocument/2006/relationships/image" Target="../media/image2.png"/><Relationship Id="rId1" Type="http://schemas.openxmlformats.org/officeDocument/2006/relationships/slideLayout" Target="../slideLayouts/slideLayout162.xml"/></Relationships>
</file>

<file path=ppt/slideMasters/_rels/slideMaster149.xml.rels><?xml version="1.0" encoding="UTF-8" standalone="yes"?>
<Relationships xmlns="http://schemas.openxmlformats.org/package/2006/relationships"><Relationship Id="rId3" Type="http://schemas.openxmlformats.org/officeDocument/2006/relationships/theme" Target="../theme/theme149.xml"/><Relationship Id="rId2" Type="http://schemas.openxmlformats.org/officeDocument/2006/relationships/image" Target="../media/image2.png"/><Relationship Id="rId1" Type="http://schemas.openxmlformats.org/officeDocument/2006/relationships/slideLayout" Target="../slideLayouts/slideLayout163.xml"/></Relationships>
</file>

<file path=ppt/slideMasters/_rels/slideMaster15.xml.rels><?xml version="1.0" encoding="UTF-8" standalone="yes"?>
<Relationships xmlns="http://schemas.openxmlformats.org/package/2006/relationships"><Relationship Id="rId3" Type="http://schemas.openxmlformats.org/officeDocument/2006/relationships/theme" Target="../theme/theme15.xml"/><Relationship Id="rId2" Type="http://schemas.openxmlformats.org/officeDocument/2006/relationships/image" Target="../media/image2.png"/><Relationship Id="rId1" Type="http://schemas.openxmlformats.org/officeDocument/2006/relationships/slideLayout" Target="../slideLayouts/slideLayout29.xml"/></Relationships>
</file>

<file path=ppt/slideMasters/_rels/slideMaster150.xml.rels><?xml version="1.0" encoding="UTF-8" standalone="yes"?>
<Relationships xmlns="http://schemas.openxmlformats.org/package/2006/relationships"><Relationship Id="rId3" Type="http://schemas.openxmlformats.org/officeDocument/2006/relationships/theme" Target="../theme/theme150.xml"/><Relationship Id="rId2" Type="http://schemas.openxmlformats.org/officeDocument/2006/relationships/image" Target="../media/image2.png"/><Relationship Id="rId1" Type="http://schemas.openxmlformats.org/officeDocument/2006/relationships/slideLayout" Target="../slideLayouts/slideLayout164.xml"/></Relationships>
</file>

<file path=ppt/slideMasters/_rels/slideMaster151.xml.rels><?xml version="1.0" encoding="UTF-8" standalone="yes"?>
<Relationships xmlns="http://schemas.openxmlformats.org/package/2006/relationships"><Relationship Id="rId3" Type="http://schemas.openxmlformats.org/officeDocument/2006/relationships/theme" Target="../theme/theme151.xml"/><Relationship Id="rId2" Type="http://schemas.openxmlformats.org/officeDocument/2006/relationships/image" Target="../media/image2.png"/><Relationship Id="rId1" Type="http://schemas.openxmlformats.org/officeDocument/2006/relationships/slideLayout" Target="../slideLayouts/slideLayout165.xml"/></Relationships>
</file>

<file path=ppt/slideMasters/_rels/slideMaster152.xml.rels><?xml version="1.0" encoding="UTF-8" standalone="yes"?>
<Relationships xmlns="http://schemas.openxmlformats.org/package/2006/relationships"><Relationship Id="rId3" Type="http://schemas.openxmlformats.org/officeDocument/2006/relationships/theme" Target="../theme/theme152.xml"/><Relationship Id="rId2" Type="http://schemas.openxmlformats.org/officeDocument/2006/relationships/image" Target="../media/image2.png"/><Relationship Id="rId1" Type="http://schemas.openxmlformats.org/officeDocument/2006/relationships/slideLayout" Target="../slideLayouts/slideLayout166.xml"/></Relationships>
</file>

<file path=ppt/slideMasters/_rels/slideMaster153.xml.rels><?xml version="1.0" encoding="UTF-8" standalone="yes"?>
<Relationships xmlns="http://schemas.openxmlformats.org/package/2006/relationships"><Relationship Id="rId3" Type="http://schemas.openxmlformats.org/officeDocument/2006/relationships/theme" Target="../theme/theme153.xml"/><Relationship Id="rId2" Type="http://schemas.openxmlformats.org/officeDocument/2006/relationships/image" Target="../media/image2.png"/><Relationship Id="rId1" Type="http://schemas.openxmlformats.org/officeDocument/2006/relationships/slideLayout" Target="../slideLayouts/slideLayout167.xml"/></Relationships>
</file>

<file path=ppt/slideMasters/_rels/slideMaster154.xml.rels><?xml version="1.0" encoding="UTF-8" standalone="yes"?>
<Relationships xmlns="http://schemas.openxmlformats.org/package/2006/relationships"><Relationship Id="rId3" Type="http://schemas.openxmlformats.org/officeDocument/2006/relationships/theme" Target="../theme/theme154.xml"/><Relationship Id="rId2" Type="http://schemas.openxmlformats.org/officeDocument/2006/relationships/image" Target="../media/image2.png"/><Relationship Id="rId1" Type="http://schemas.openxmlformats.org/officeDocument/2006/relationships/slideLayout" Target="../slideLayouts/slideLayout168.xml"/></Relationships>
</file>

<file path=ppt/slideMasters/_rels/slideMaster155.xml.rels><?xml version="1.0" encoding="UTF-8" standalone="yes"?>
<Relationships xmlns="http://schemas.openxmlformats.org/package/2006/relationships"><Relationship Id="rId3" Type="http://schemas.openxmlformats.org/officeDocument/2006/relationships/theme" Target="../theme/theme155.xml"/><Relationship Id="rId2" Type="http://schemas.openxmlformats.org/officeDocument/2006/relationships/image" Target="../media/image2.png"/><Relationship Id="rId1" Type="http://schemas.openxmlformats.org/officeDocument/2006/relationships/slideLayout" Target="../slideLayouts/slideLayout169.xml"/></Relationships>
</file>

<file path=ppt/slideMasters/_rels/slideMaster156.xml.rels><?xml version="1.0" encoding="UTF-8" standalone="yes"?>
<Relationships xmlns="http://schemas.openxmlformats.org/package/2006/relationships"><Relationship Id="rId3" Type="http://schemas.openxmlformats.org/officeDocument/2006/relationships/theme" Target="../theme/theme156.xml"/><Relationship Id="rId2" Type="http://schemas.openxmlformats.org/officeDocument/2006/relationships/image" Target="../media/image2.png"/><Relationship Id="rId1" Type="http://schemas.openxmlformats.org/officeDocument/2006/relationships/slideLayout" Target="../slideLayouts/slideLayout170.xml"/></Relationships>
</file>

<file path=ppt/slideMasters/_rels/slideMaster157.xml.rels><?xml version="1.0" encoding="UTF-8" standalone="yes"?>
<Relationships xmlns="http://schemas.openxmlformats.org/package/2006/relationships"><Relationship Id="rId3" Type="http://schemas.openxmlformats.org/officeDocument/2006/relationships/theme" Target="../theme/theme157.xml"/><Relationship Id="rId2" Type="http://schemas.openxmlformats.org/officeDocument/2006/relationships/image" Target="../media/image2.png"/><Relationship Id="rId1" Type="http://schemas.openxmlformats.org/officeDocument/2006/relationships/slideLayout" Target="../slideLayouts/slideLayout171.xml"/></Relationships>
</file>

<file path=ppt/slideMasters/_rels/slideMaster158.xml.rels><?xml version="1.0" encoding="UTF-8" standalone="yes"?>
<Relationships xmlns="http://schemas.openxmlformats.org/package/2006/relationships"><Relationship Id="rId3" Type="http://schemas.openxmlformats.org/officeDocument/2006/relationships/theme" Target="../theme/theme158.xml"/><Relationship Id="rId2" Type="http://schemas.openxmlformats.org/officeDocument/2006/relationships/image" Target="../media/image2.png"/><Relationship Id="rId1" Type="http://schemas.openxmlformats.org/officeDocument/2006/relationships/slideLayout" Target="../slideLayouts/slideLayout172.xml"/></Relationships>
</file>

<file path=ppt/slideMasters/_rels/slideMaster159.xml.rels><?xml version="1.0" encoding="UTF-8" standalone="yes"?>
<Relationships xmlns="http://schemas.openxmlformats.org/package/2006/relationships"><Relationship Id="rId3" Type="http://schemas.openxmlformats.org/officeDocument/2006/relationships/theme" Target="../theme/theme159.xml"/><Relationship Id="rId2" Type="http://schemas.openxmlformats.org/officeDocument/2006/relationships/image" Target="../media/image2.png"/><Relationship Id="rId1" Type="http://schemas.openxmlformats.org/officeDocument/2006/relationships/slideLayout" Target="../slideLayouts/slideLayout173.xml"/></Relationships>
</file>

<file path=ppt/slideMasters/_rels/slideMaster16.xml.rels><?xml version="1.0" encoding="UTF-8" standalone="yes"?>
<Relationships xmlns="http://schemas.openxmlformats.org/package/2006/relationships"><Relationship Id="rId3" Type="http://schemas.openxmlformats.org/officeDocument/2006/relationships/theme" Target="../theme/theme16.xml"/><Relationship Id="rId2" Type="http://schemas.openxmlformats.org/officeDocument/2006/relationships/image" Target="../media/image2.png"/><Relationship Id="rId1" Type="http://schemas.openxmlformats.org/officeDocument/2006/relationships/slideLayout" Target="../slideLayouts/slideLayout30.xml"/></Relationships>
</file>

<file path=ppt/slideMasters/_rels/slideMaster160.xml.rels><?xml version="1.0" encoding="UTF-8" standalone="yes"?>
<Relationships xmlns="http://schemas.openxmlformats.org/package/2006/relationships"><Relationship Id="rId3" Type="http://schemas.openxmlformats.org/officeDocument/2006/relationships/theme" Target="../theme/theme160.xml"/><Relationship Id="rId2" Type="http://schemas.openxmlformats.org/officeDocument/2006/relationships/image" Target="../media/image2.png"/><Relationship Id="rId1" Type="http://schemas.openxmlformats.org/officeDocument/2006/relationships/slideLayout" Target="../slideLayouts/slideLayout174.xml"/></Relationships>
</file>

<file path=ppt/slideMasters/_rels/slideMaster161.xml.rels><?xml version="1.0" encoding="UTF-8" standalone="yes"?>
<Relationships xmlns="http://schemas.openxmlformats.org/package/2006/relationships"><Relationship Id="rId3" Type="http://schemas.openxmlformats.org/officeDocument/2006/relationships/theme" Target="../theme/theme161.xml"/><Relationship Id="rId2" Type="http://schemas.openxmlformats.org/officeDocument/2006/relationships/image" Target="../media/image2.png"/><Relationship Id="rId1" Type="http://schemas.openxmlformats.org/officeDocument/2006/relationships/slideLayout" Target="../slideLayouts/slideLayout175.xml"/></Relationships>
</file>

<file path=ppt/slideMasters/_rels/slideMaster162.xml.rels><?xml version="1.0" encoding="UTF-8" standalone="yes"?>
<Relationships xmlns="http://schemas.openxmlformats.org/package/2006/relationships"><Relationship Id="rId3" Type="http://schemas.openxmlformats.org/officeDocument/2006/relationships/theme" Target="../theme/theme162.xml"/><Relationship Id="rId2" Type="http://schemas.openxmlformats.org/officeDocument/2006/relationships/image" Target="../media/image2.png"/><Relationship Id="rId1" Type="http://schemas.openxmlformats.org/officeDocument/2006/relationships/slideLayout" Target="../slideLayouts/slideLayout176.xml"/></Relationships>
</file>

<file path=ppt/slideMasters/_rels/slideMaster163.xml.rels><?xml version="1.0" encoding="UTF-8" standalone="yes"?>
<Relationships xmlns="http://schemas.openxmlformats.org/package/2006/relationships"><Relationship Id="rId3" Type="http://schemas.openxmlformats.org/officeDocument/2006/relationships/theme" Target="../theme/theme163.xml"/><Relationship Id="rId2" Type="http://schemas.openxmlformats.org/officeDocument/2006/relationships/image" Target="../media/image2.png"/><Relationship Id="rId1" Type="http://schemas.openxmlformats.org/officeDocument/2006/relationships/slideLayout" Target="../slideLayouts/slideLayout177.xml"/></Relationships>
</file>

<file path=ppt/slideMasters/_rels/slideMaster164.xml.rels><?xml version="1.0" encoding="UTF-8" standalone="yes"?>
<Relationships xmlns="http://schemas.openxmlformats.org/package/2006/relationships"><Relationship Id="rId3" Type="http://schemas.openxmlformats.org/officeDocument/2006/relationships/theme" Target="../theme/theme164.xml"/><Relationship Id="rId2" Type="http://schemas.openxmlformats.org/officeDocument/2006/relationships/image" Target="../media/image2.png"/><Relationship Id="rId1" Type="http://schemas.openxmlformats.org/officeDocument/2006/relationships/slideLayout" Target="../slideLayouts/slideLayout178.xml"/></Relationships>
</file>

<file path=ppt/slideMasters/_rels/slideMaster165.xml.rels><?xml version="1.0" encoding="UTF-8" standalone="yes"?>
<Relationships xmlns="http://schemas.openxmlformats.org/package/2006/relationships"><Relationship Id="rId3" Type="http://schemas.openxmlformats.org/officeDocument/2006/relationships/theme" Target="../theme/theme165.xml"/><Relationship Id="rId2" Type="http://schemas.openxmlformats.org/officeDocument/2006/relationships/image" Target="../media/image2.png"/><Relationship Id="rId1" Type="http://schemas.openxmlformats.org/officeDocument/2006/relationships/slideLayout" Target="../slideLayouts/slideLayout179.xml"/></Relationships>
</file>

<file path=ppt/slideMasters/_rels/slideMaster166.xml.rels><?xml version="1.0" encoding="UTF-8" standalone="yes"?>
<Relationships xmlns="http://schemas.openxmlformats.org/package/2006/relationships"><Relationship Id="rId3" Type="http://schemas.openxmlformats.org/officeDocument/2006/relationships/theme" Target="../theme/theme166.xml"/><Relationship Id="rId2" Type="http://schemas.openxmlformats.org/officeDocument/2006/relationships/image" Target="../media/image2.png"/><Relationship Id="rId1" Type="http://schemas.openxmlformats.org/officeDocument/2006/relationships/slideLayout" Target="../slideLayouts/slideLayout180.xml"/></Relationships>
</file>

<file path=ppt/slideMasters/_rels/slideMaster167.xml.rels><?xml version="1.0" encoding="UTF-8" standalone="yes"?>
<Relationships xmlns="http://schemas.openxmlformats.org/package/2006/relationships"><Relationship Id="rId3" Type="http://schemas.openxmlformats.org/officeDocument/2006/relationships/theme" Target="../theme/theme167.xml"/><Relationship Id="rId2" Type="http://schemas.openxmlformats.org/officeDocument/2006/relationships/image" Target="../media/image2.png"/><Relationship Id="rId1" Type="http://schemas.openxmlformats.org/officeDocument/2006/relationships/slideLayout" Target="../slideLayouts/slideLayout181.xml"/></Relationships>
</file>

<file path=ppt/slideMasters/_rels/slideMaster168.xml.rels><?xml version="1.0" encoding="UTF-8" standalone="yes"?>
<Relationships xmlns="http://schemas.openxmlformats.org/package/2006/relationships"><Relationship Id="rId3" Type="http://schemas.openxmlformats.org/officeDocument/2006/relationships/theme" Target="../theme/theme168.xml"/><Relationship Id="rId2" Type="http://schemas.openxmlformats.org/officeDocument/2006/relationships/image" Target="../media/image2.png"/><Relationship Id="rId1" Type="http://schemas.openxmlformats.org/officeDocument/2006/relationships/slideLayout" Target="../slideLayouts/slideLayout182.xml"/></Relationships>
</file>

<file path=ppt/slideMasters/_rels/slideMaster169.xml.rels><?xml version="1.0" encoding="UTF-8" standalone="yes"?>
<Relationships xmlns="http://schemas.openxmlformats.org/package/2006/relationships"><Relationship Id="rId3" Type="http://schemas.openxmlformats.org/officeDocument/2006/relationships/theme" Target="../theme/theme169.xml"/><Relationship Id="rId2" Type="http://schemas.openxmlformats.org/officeDocument/2006/relationships/image" Target="../media/image2.png"/><Relationship Id="rId1" Type="http://schemas.openxmlformats.org/officeDocument/2006/relationships/slideLayout" Target="../slideLayouts/slideLayout183.xml"/></Relationships>
</file>

<file path=ppt/slideMasters/_rels/slideMaster17.xml.rels><?xml version="1.0" encoding="UTF-8" standalone="yes"?>
<Relationships xmlns="http://schemas.openxmlformats.org/package/2006/relationships"><Relationship Id="rId3" Type="http://schemas.openxmlformats.org/officeDocument/2006/relationships/theme" Target="../theme/theme17.xml"/><Relationship Id="rId2" Type="http://schemas.openxmlformats.org/officeDocument/2006/relationships/image" Target="../media/image2.png"/><Relationship Id="rId1" Type="http://schemas.openxmlformats.org/officeDocument/2006/relationships/slideLayout" Target="../slideLayouts/slideLayout31.xml"/></Relationships>
</file>

<file path=ppt/slideMasters/_rels/slideMaster170.xml.rels><?xml version="1.0" encoding="UTF-8" standalone="yes"?>
<Relationships xmlns="http://schemas.openxmlformats.org/package/2006/relationships"><Relationship Id="rId3" Type="http://schemas.openxmlformats.org/officeDocument/2006/relationships/theme" Target="../theme/theme170.xml"/><Relationship Id="rId2" Type="http://schemas.openxmlformats.org/officeDocument/2006/relationships/image" Target="../media/image2.png"/><Relationship Id="rId1" Type="http://schemas.openxmlformats.org/officeDocument/2006/relationships/slideLayout" Target="../slideLayouts/slideLayout184.xml"/></Relationships>
</file>

<file path=ppt/slideMasters/_rels/slideMaster171.xml.rels><?xml version="1.0" encoding="UTF-8" standalone="yes"?>
<Relationships xmlns="http://schemas.openxmlformats.org/package/2006/relationships"><Relationship Id="rId3" Type="http://schemas.openxmlformats.org/officeDocument/2006/relationships/theme" Target="../theme/theme171.xml"/><Relationship Id="rId2" Type="http://schemas.openxmlformats.org/officeDocument/2006/relationships/image" Target="../media/image2.png"/><Relationship Id="rId1" Type="http://schemas.openxmlformats.org/officeDocument/2006/relationships/slideLayout" Target="../slideLayouts/slideLayout185.xml"/></Relationships>
</file>

<file path=ppt/slideMasters/_rels/slideMaster172.xml.rels><?xml version="1.0" encoding="UTF-8" standalone="yes"?>
<Relationships xmlns="http://schemas.openxmlformats.org/package/2006/relationships"><Relationship Id="rId3" Type="http://schemas.openxmlformats.org/officeDocument/2006/relationships/theme" Target="../theme/theme172.xml"/><Relationship Id="rId2" Type="http://schemas.openxmlformats.org/officeDocument/2006/relationships/image" Target="../media/image2.png"/><Relationship Id="rId1" Type="http://schemas.openxmlformats.org/officeDocument/2006/relationships/slideLayout" Target="../slideLayouts/slideLayout186.xml"/></Relationships>
</file>

<file path=ppt/slideMasters/_rels/slideMaster173.xml.rels><?xml version="1.0" encoding="UTF-8" standalone="yes"?>
<Relationships xmlns="http://schemas.openxmlformats.org/package/2006/relationships"><Relationship Id="rId3" Type="http://schemas.openxmlformats.org/officeDocument/2006/relationships/theme" Target="../theme/theme173.xml"/><Relationship Id="rId2" Type="http://schemas.openxmlformats.org/officeDocument/2006/relationships/image" Target="../media/image2.png"/><Relationship Id="rId1" Type="http://schemas.openxmlformats.org/officeDocument/2006/relationships/slideLayout" Target="../slideLayouts/slideLayout187.xml"/></Relationships>
</file>

<file path=ppt/slideMasters/_rels/slideMaster174.xml.rels><?xml version="1.0" encoding="UTF-8" standalone="yes"?>
<Relationships xmlns="http://schemas.openxmlformats.org/package/2006/relationships"><Relationship Id="rId3" Type="http://schemas.openxmlformats.org/officeDocument/2006/relationships/theme" Target="../theme/theme174.xml"/><Relationship Id="rId2" Type="http://schemas.openxmlformats.org/officeDocument/2006/relationships/image" Target="../media/image2.png"/><Relationship Id="rId1" Type="http://schemas.openxmlformats.org/officeDocument/2006/relationships/slideLayout" Target="../slideLayouts/slideLayout188.xml"/></Relationships>
</file>

<file path=ppt/slideMasters/_rels/slideMaster175.xml.rels><?xml version="1.0" encoding="UTF-8" standalone="yes"?>
<Relationships xmlns="http://schemas.openxmlformats.org/package/2006/relationships"><Relationship Id="rId3" Type="http://schemas.openxmlformats.org/officeDocument/2006/relationships/theme" Target="../theme/theme175.xml"/><Relationship Id="rId2" Type="http://schemas.openxmlformats.org/officeDocument/2006/relationships/image" Target="../media/image2.png"/><Relationship Id="rId1" Type="http://schemas.openxmlformats.org/officeDocument/2006/relationships/slideLayout" Target="../slideLayouts/slideLayout189.xml"/></Relationships>
</file>

<file path=ppt/slideMasters/_rels/slideMaster176.xml.rels><?xml version="1.0" encoding="UTF-8" standalone="yes"?>
<Relationships xmlns="http://schemas.openxmlformats.org/package/2006/relationships"><Relationship Id="rId3" Type="http://schemas.openxmlformats.org/officeDocument/2006/relationships/theme" Target="../theme/theme176.xml"/><Relationship Id="rId2" Type="http://schemas.openxmlformats.org/officeDocument/2006/relationships/image" Target="../media/image2.png"/><Relationship Id="rId1" Type="http://schemas.openxmlformats.org/officeDocument/2006/relationships/slideLayout" Target="../slideLayouts/slideLayout190.xml"/></Relationships>
</file>

<file path=ppt/slideMasters/_rels/slideMaster177.xml.rels><?xml version="1.0" encoding="UTF-8" standalone="yes"?>
<Relationships xmlns="http://schemas.openxmlformats.org/package/2006/relationships"><Relationship Id="rId3" Type="http://schemas.openxmlformats.org/officeDocument/2006/relationships/theme" Target="../theme/theme177.xml"/><Relationship Id="rId2" Type="http://schemas.openxmlformats.org/officeDocument/2006/relationships/image" Target="../media/image2.png"/><Relationship Id="rId1" Type="http://schemas.openxmlformats.org/officeDocument/2006/relationships/slideLayout" Target="../slideLayouts/slideLayout191.xml"/></Relationships>
</file>

<file path=ppt/slideMasters/_rels/slideMaster178.xml.rels><?xml version="1.0" encoding="UTF-8" standalone="yes"?>
<Relationships xmlns="http://schemas.openxmlformats.org/package/2006/relationships"><Relationship Id="rId3" Type="http://schemas.openxmlformats.org/officeDocument/2006/relationships/theme" Target="../theme/theme178.xml"/><Relationship Id="rId2" Type="http://schemas.openxmlformats.org/officeDocument/2006/relationships/image" Target="../media/image2.png"/><Relationship Id="rId1" Type="http://schemas.openxmlformats.org/officeDocument/2006/relationships/slideLayout" Target="../slideLayouts/slideLayout192.xml"/></Relationships>
</file>

<file path=ppt/slideMasters/_rels/slideMaster179.xml.rels><?xml version="1.0" encoding="UTF-8" standalone="yes"?>
<Relationships xmlns="http://schemas.openxmlformats.org/package/2006/relationships"><Relationship Id="rId3" Type="http://schemas.openxmlformats.org/officeDocument/2006/relationships/theme" Target="../theme/theme179.xml"/><Relationship Id="rId2" Type="http://schemas.openxmlformats.org/officeDocument/2006/relationships/image" Target="../media/image2.png"/><Relationship Id="rId1" Type="http://schemas.openxmlformats.org/officeDocument/2006/relationships/slideLayout" Target="../slideLayouts/slideLayout193.xml"/></Relationships>
</file>

<file path=ppt/slideMasters/_rels/slideMaster18.xml.rels><?xml version="1.0" encoding="UTF-8" standalone="yes"?>
<Relationships xmlns="http://schemas.openxmlformats.org/package/2006/relationships"><Relationship Id="rId3" Type="http://schemas.openxmlformats.org/officeDocument/2006/relationships/theme" Target="../theme/theme18.xml"/><Relationship Id="rId2" Type="http://schemas.openxmlformats.org/officeDocument/2006/relationships/image" Target="../media/image2.png"/><Relationship Id="rId1" Type="http://schemas.openxmlformats.org/officeDocument/2006/relationships/slideLayout" Target="../slideLayouts/slideLayout32.xml"/></Relationships>
</file>

<file path=ppt/slideMasters/_rels/slideMaster180.xml.rels><?xml version="1.0" encoding="UTF-8" standalone="yes"?>
<Relationships xmlns="http://schemas.openxmlformats.org/package/2006/relationships"><Relationship Id="rId3" Type="http://schemas.openxmlformats.org/officeDocument/2006/relationships/theme" Target="../theme/theme180.xml"/><Relationship Id="rId2" Type="http://schemas.openxmlformats.org/officeDocument/2006/relationships/image" Target="../media/image2.png"/><Relationship Id="rId1" Type="http://schemas.openxmlformats.org/officeDocument/2006/relationships/slideLayout" Target="../slideLayouts/slideLayout194.xml"/></Relationships>
</file>

<file path=ppt/slideMasters/_rels/slideMaster181.xml.rels><?xml version="1.0" encoding="UTF-8" standalone="yes"?>
<Relationships xmlns="http://schemas.openxmlformats.org/package/2006/relationships"><Relationship Id="rId3" Type="http://schemas.openxmlformats.org/officeDocument/2006/relationships/theme" Target="../theme/theme181.xml"/><Relationship Id="rId2" Type="http://schemas.openxmlformats.org/officeDocument/2006/relationships/image" Target="../media/image2.png"/><Relationship Id="rId1" Type="http://schemas.openxmlformats.org/officeDocument/2006/relationships/slideLayout" Target="../slideLayouts/slideLayout195.xml"/></Relationships>
</file>

<file path=ppt/slideMasters/_rels/slideMaster182.xml.rels><?xml version="1.0" encoding="UTF-8" standalone="yes"?>
<Relationships xmlns="http://schemas.openxmlformats.org/package/2006/relationships"><Relationship Id="rId3" Type="http://schemas.openxmlformats.org/officeDocument/2006/relationships/theme" Target="../theme/theme182.xml"/><Relationship Id="rId2" Type="http://schemas.openxmlformats.org/officeDocument/2006/relationships/image" Target="../media/image2.png"/><Relationship Id="rId1" Type="http://schemas.openxmlformats.org/officeDocument/2006/relationships/slideLayout" Target="../slideLayouts/slideLayout196.xml"/></Relationships>
</file>

<file path=ppt/slideMasters/_rels/slideMaster183.xml.rels><?xml version="1.0" encoding="UTF-8" standalone="yes"?>
<Relationships xmlns="http://schemas.openxmlformats.org/package/2006/relationships"><Relationship Id="rId3" Type="http://schemas.openxmlformats.org/officeDocument/2006/relationships/theme" Target="../theme/theme183.xml"/><Relationship Id="rId2" Type="http://schemas.openxmlformats.org/officeDocument/2006/relationships/image" Target="../media/image2.png"/><Relationship Id="rId1" Type="http://schemas.openxmlformats.org/officeDocument/2006/relationships/slideLayout" Target="../slideLayouts/slideLayout197.xml"/></Relationships>
</file>

<file path=ppt/slideMasters/_rels/slideMaster184.xml.rels><?xml version="1.0" encoding="UTF-8" standalone="yes"?>
<Relationships xmlns="http://schemas.openxmlformats.org/package/2006/relationships"><Relationship Id="rId9" Type="http://schemas.openxmlformats.org/officeDocument/2006/relationships/slideLayout" Target="../slideLayouts/slideLayout206.xml"/><Relationship Id="rId8" Type="http://schemas.openxmlformats.org/officeDocument/2006/relationships/slideLayout" Target="../slideLayouts/slideLayout205.xml"/><Relationship Id="rId7" Type="http://schemas.openxmlformats.org/officeDocument/2006/relationships/slideLayout" Target="../slideLayouts/slideLayout204.xml"/><Relationship Id="rId6" Type="http://schemas.openxmlformats.org/officeDocument/2006/relationships/slideLayout" Target="../slideLayouts/slideLayout203.xml"/><Relationship Id="rId5" Type="http://schemas.openxmlformats.org/officeDocument/2006/relationships/slideLayout" Target="../slideLayouts/slideLayout202.xml"/><Relationship Id="rId4" Type="http://schemas.openxmlformats.org/officeDocument/2006/relationships/slideLayout" Target="../slideLayouts/slideLayout201.xml"/><Relationship Id="rId3" Type="http://schemas.openxmlformats.org/officeDocument/2006/relationships/slideLayout" Target="../slideLayouts/slideLayout200.xml"/><Relationship Id="rId2" Type="http://schemas.openxmlformats.org/officeDocument/2006/relationships/slideLayout" Target="../slideLayouts/slideLayout199.xml"/><Relationship Id="rId16" Type="http://schemas.openxmlformats.org/officeDocument/2006/relationships/theme" Target="../theme/theme184.xml"/><Relationship Id="rId15" Type="http://schemas.openxmlformats.org/officeDocument/2006/relationships/image" Target="../media/image2.png"/><Relationship Id="rId14" Type="http://schemas.openxmlformats.org/officeDocument/2006/relationships/slideLayout" Target="../slideLayouts/slideLayout211.xml"/><Relationship Id="rId13" Type="http://schemas.openxmlformats.org/officeDocument/2006/relationships/slideLayout" Target="../slideLayouts/slideLayout210.xml"/><Relationship Id="rId12" Type="http://schemas.openxmlformats.org/officeDocument/2006/relationships/slideLayout" Target="../slideLayouts/slideLayout209.xml"/><Relationship Id="rId11" Type="http://schemas.openxmlformats.org/officeDocument/2006/relationships/slideLayout" Target="../slideLayouts/slideLayout208.xml"/><Relationship Id="rId10" Type="http://schemas.openxmlformats.org/officeDocument/2006/relationships/slideLayout" Target="../slideLayouts/slideLayout207.xml"/><Relationship Id="rId1" Type="http://schemas.openxmlformats.org/officeDocument/2006/relationships/slideLayout" Target="../slideLayouts/slideLayout198.xml"/></Relationships>
</file>

<file path=ppt/slideMasters/_rels/slideMaster19.xml.rels><?xml version="1.0" encoding="UTF-8" standalone="yes"?>
<Relationships xmlns="http://schemas.openxmlformats.org/package/2006/relationships"><Relationship Id="rId3" Type="http://schemas.openxmlformats.org/officeDocument/2006/relationships/theme" Target="../theme/theme19.xml"/><Relationship Id="rId2" Type="http://schemas.openxmlformats.org/officeDocument/2006/relationships/image" Target="../media/image2.png"/><Relationship Id="rId1" Type="http://schemas.openxmlformats.org/officeDocument/2006/relationships/slideLayout" Target="../slideLayouts/slideLayout33.xml"/></Relationships>
</file>

<file path=ppt/slideMasters/_rels/slideMaster2.xml.rels><?xml version="1.0" encoding="UTF-8" standalone="yes"?>
<Relationships xmlns="http://schemas.openxmlformats.org/package/2006/relationships"><Relationship Id="rId5" Type="http://schemas.openxmlformats.org/officeDocument/2006/relationships/theme" Target="../theme/theme2.xml"/><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16.xml"/></Relationships>
</file>

<file path=ppt/slideMasters/_rels/slideMaster20.xml.rels><?xml version="1.0" encoding="UTF-8" standalone="yes"?>
<Relationships xmlns="http://schemas.openxmlformats.org/package/2006/relationships"><Relationship Id="rId3" Type="http://schemas.openxmlformats.org/officeDocument/2006/relationships/theme" Target="../theme/theme20.xml"/><Relationship Id="rId2" Type="http://schemas.openxmlformats.org/officeDocument/2006/relationships/image" Target="../media/image2.png"/><Relationship Id="rId1" Type="http://schemas.openxmlformats.org/officeDocument/2006/relationships/slideLayout" Target="../slideLayouts/slideLayout34.xml"/></Relationships>
</file>

<file path=ppt/slideMasters/_rels/slideMaster21.xml.rels><?xml version="1.0" encoding="UTF-8" standalone="yes"?>
<Relationships xmlns="http://schemas.openxmlformats.org/package/2006/relationships"><Relationship Id="rId3" Type="http://schemas.openxmlformats.org/officeDocument/2006/relationships/theme" Target="../theme/theme21.xml"/><Relationship Id="rId2" Type="http://schemas.openxmlformats.org/officeDocument/2006/relationships/image" Target="../media/image2.png"/><Relationship Id="rId1" Type="http://schemas.openxmlformats.org/officeDocument/2006/relationships/slideLayout" Target="../slideLayouts/slideLayout35.xml"/></Relationships>
</file>

<file path=ppt/slideMasters/_rels/slideMaster22.xml.rels><?xml version="1.0" encoding="UTF-8" standalone="yes"?>
<Relationships xmlns="http://schemas.openxmlformats.org/package/2006/relationships"><Relationship Id="rId3" Type="http://schemas.openxmlformats.org/officeDocument/2006/relationships/theme" Target="../theme/theme22.xml"/><Relationship Id="rId2" Type="http://schemas.openxmlformats.org/officeDocument/2006/relationships/image" Target="../media/image2.png"/><Relationship Id="rId1" Type="http://schemas.openxmlformats.org/officeDocument/2006/relationships/slideLayout" Target="../slideLayouts/slideLayout36.xml"/></Relationships>
</file>

<file path=ppt/slideMasters/_rels/slideMaster23.xml.rels><?xml version="1.0" encoding="UTF-8" standalone="yes"?>
<Relationships xmlns="http://schemas.openxmlformats.org/package/2006/relationships"><Relationship Id="rId3" Type="http://schemas.openxmlformats.org/officeDocument/2006/relationships/theme" Target="../theme/theme23.xml"/><Relationship Id="rId2" Type="http://schemas.openxmlformats.org/officeDocument/2006/relationships/image" Target="../media/image2.png"/><Relationship Id="rId1" Type="http://schemas.openxmlformats.org/officeDocument/2006/relationships/slideLayout" Target="../slideLayouts/slideLayout37.xml"/></Relationships>
</file>

<file path=ppt/slideMasters/_rels/slideMaster24.xml.rels><?xml version="1.0" encoding="UTF-8" standalone="yes"?>
<Relationships xmlns="http://schemas.openxmlformats.org/package/2006/relationships"><Relationship Id="rId3" Type="http://schemas.openxmlformats.org/officeDocument/2006/relationships/theme" Target="../theme/theme24.xml"/><Relationship Id="rId2" Type="http://schemas.openxmlformats.org/officeDocument/2006/relationships/image" Target="../media/image2.png"/><Relationship Id="rId1" Type="http://schemas.openxmlformats.org/officeDocument/2006/relationships/slideLayout" Target="../slideLayouts/slideLayout38.xml"/></Relationships>
</file>

<file path=ppt/slideMasters/_rels/slideMaster25.xml.rels><?xml version="1.0" encoding="UTF-8" standalone="yes"?>
<Relationships xmlns="http://schemas.openxmlformats.org/package/2006/relationships"><Relationship Id="rId3" Type="http://schemas.openxmlformats.org/officeDocument/2006/relationships/theme" Target="../theme/theme25.xml"/><Relationship Id="rId2" Type="http://schemas.openxmlformats.org/officeDocument/2006/relationships/image" Target="../media/image2.png"/><Relationship Id="rId1" Type="http://schemas.openxmlformats.org/officeDocument/2006/relationships/slideLayout" Target="../slideLayouts/slideLayout39.xml"/></Relationships>
</file>

<file path=ppt/slideMasters/_rels/slideMaster26.xml.rels><?xml version="1.0" encoding="UTF-8" standalone="yes"?>
<Relationships xmlns="http://schemas.openxmlformats.org/package/2006/relationships"><Relationship Id="rId3" Type="http://schemas.openxmlformats.org/officeDocument/2006/relationships/theme" Target="../theme/theme26.xml"/><Relationship Id="rId2" Type="http://schemas.openxmlformats.org/officeDocument/2006/relationships/image" Target="../media/image2.png"/><Relationship Id="rId1" Type="http://schemas.openxmlformats.org/officeDocument/2006/relationships/slideLayout" Target="../slideLayouts/slideLayout40.xml"/></Relationships>
</file>

<file path=ppt/slideMasters/_rels/slideMaster27.xml.rels><?xml version="1.0" encoding="UTF-8" standalone="yes"?>
<Relationships xmlns="http://schemas.openxmlformats.org/package/2006/relationships"><Relationship Id="rId3" Type="http://schemas.openxmlformats.org/officeDocument/2006/relationships/theme" Target="../theme/theme27.xml"/><Relationship Id="rId2" Type="http://schemas.openxmlformats.org/officeDocument/2006/relationships/image" Target="../media/image2.png"/><Relationship Id="rId1" Type="http://schemas.openxmlformats.org/officeDocument/2006/relationships/slideLayout" Target="../slideLayouts/slideLayout41.xml"/></Relationships>
</file>

<file path=ppt/slideMasters/_rels/slideMaster28.xml.rels><?xml version="1.0" encoding="UTF-8" standalone="yes"?>
<Relationships xmlns="http://schemas.openxmlformats.org/package/2006/relationships"><Relationship Id="rId3" Type="http://schemas.openxmlformats.org/officeDocument/2006/relationships/theme" Target="../theme/theme28.xml"/><Relationship Id="rId2" Type="http://schemas.openxmlformats.org/officeDocument/2006/relationships/image" Target="../media/image2.png"/><Relationship Id="rId1" Type="http://schemas.openxmlformats.org/officeDocument/2006/relationships/slideLayout" Target="../slideLayouts/slideLayout42.xml"/></Relationships>
</file>

<file path=ppt/slideMasters/_rels/slideMaster29.xml.rels><?xml version="1.0" encoding="UTF-8" standalone="yes"?>
<Relationships xmlns="http://schemas.openxmlformats.org/package/2006/relationships"><Relationship Id="rId3" Type="http://schemas.openxmlformats.org/officeDocument/2006/relationships/theme" Target="../theme/theme29.xml"/><Relationship Id="rId2" Type="http://schemas.openxmlformats.org/officeDocument/2006/relationships/image" Target="../media/image2.png"/><Relationship Id="rId1" Type="http://schemas.openxmlformats.org/officeDocument/2006/relationships/slideLayout" Target="../slideLayouts/slideLayout43.xml"/></Relationships>
</file>

<file path=ppt/slideMasters/_rels/slideMaster3.xml.rels><?xml version="1.0" encoding="UTF-8" standalone="yes"?>
<Relationships xmlns="http://schemas.openxmlformats.org/package/2006/relationships"><Relationship Id="rId5" Type="http://schemas.openxmlformats.org/officeDocument/2006/relationships/theme" Target="../theme/theme3.xml"/><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17.xml"/></Relationships>
</file>

<file path=ppt/slideMasters/_rels/slideMaster30.xml.rels><?xml version="1.0" encoding="UTF-8" standalone="yes"?>
<Relationships xmlns="http://schemas.openxmlformats.org/package/2006/relationships"><Relationship Id="rId3" Type="http://schemas.openxmlformats.org/officeDocument/2006/relationships/theme" Target="../theme/theme30.xml"/><Relationship Id="rId2" Type="http://schemas.openxmlformats.org/officeDocument/2006/relationships/image" Target="../media/image2.png"/><Relationship Id="rId1" Type="http://schemas.openxmlformats.org/officeDocument/2006/relationships/slideLayout" Target="../slideLayouts/slideLayout44.xml"/></Relationships>
</file>

<file path=ppt/slideMasters/_rels/slideMaster31.xml.rels><?xml version="1.0" encoding="UTF-8" standalone="yes"?>
<Relationships xmlns="http://schemas.openxmlformats.org/package/2006/relationships"><Relationship Id="rId3" Type="http://schemas.openxmlformats.org/officeDocument/2006/relationships/theme" Target="../theme/theme31.xml"/><Relationship Id="rId2" Type="http://schemas.openxmlformats.org/officeDocument/2006/relationships/image" Target="../media/image2.png"/><Relationship Id="rId1" Type="http://schemas.openxmlformats.org/officeDocument/2006/relationships/slideLayout" Target="../slideLayouts/slideLayout45.xml"/></Relationships>
</file>

<file path=ppt/slideMasters/_rels/slideMaster32.xml.rels><?xml version="1.0" encoding="UTF-8" standalone="yes"?>
<Relationships xmlns="http://schemas.openxmlformats.org/package/2006/relationships"><Relationship Id="rId3" Type="http://schemas.openxmlformats.org/officeDocument/2006/relationships/theme" Target="../theme/theme32.xml"/><Relationship Id="rId2" Type="http://schemas.openxmlformats.org/officeDocument/2006/relationships/image" Target="../media/image2.png"/><Relationship Id="rId1" Type="http://schemas.openxmlformats.org/officeDocument/2006/relationships/slideLayout" Target="../slideLayouts/slideLayout46.xml"/></Relationships>
</file>

<file path=ppt/slideMasters/_rels/slideMaster33.xml.rels><?xml version="1.0" encoding="UTF-8" standalone="yes"?>
<Relationships xmlns="http://schemas.openxmlformats.org/package/2006/relationships"><Relationship Id="rId3" Type="http://schemas.openxmlformats.org/officeDocument/2006/relationships/theme" Target="../theme/theme33.xml"/><Relationship Id="rId2" Type="http://schemas.openxmlformats.org/officeDocument/2006/relationships/image" Target="../media/image2.png"/><Relationship Id="rId1" Type="http://schemas.openxmlformats.org/officeDocument/2006/relationships/slideLayout" Target="../slideLayouts/slideLayout47.xml"/></Relationships>
</file>

<file path=ppt/slideMasters/_rels/slideMaster34.xml.rels><?xml version="1.0" encoding="UTF-8" standalone="yes"?>
<Relationships xmlns="http://schemas.openxmlformats.org/package/2006/relationships"><Relationship Id="rId3" Type="http://schemas.openxmlformats.org/officeDocument/2006/relationships/theme" Target="../theme/theme34.xml"/><Relationship Id="rId2" Type="http://schemas.openxmlformats.org/officeDocument/2006/relationships/image" Target="../media/image2.png"/><Relationship Id="rId1" Type="http://schemas.openxmlformats.org/officeDocument/2006/relationships/slideLayout" Target="../slideLayouts/slideLayout48.xml"/></Relationships>
</file>

<file path=ppt/slideMasters/_rels/slideMaster35.xml.rels><?xml version="1.0" encoding="UTF-8" standalone="yes"?>
<Relationships xmlns="http://schemas.openxmlformats.org/package/2006/relationships"><Relationship Id="rId3" Type="http://schemas.openxmlformats.org/officeDocument/2006/relationships/theme" Target="../theme/theme35.xml"/><Relationship Id="rId2" Type="http://schemas.openxmlformats.org/officeDocument/2006/relationships/image" Target="../media/image2.png"/><Relationship Id="rId1" Type="http://schemas.openxmlformats.org/officeDocument/2006/relationships/slideLayout" Target="../slideLayouts/slideLayout49.xml"/></Relationships>
</file>

<file path=ppt/slideMasters/_rels/slideMaster36.xml.rels><?xml version="1.0" encoding="UTF-8" standalone="yes"?>
<Relationships xmlns="http://schemas.openxmlformats.org/package/2006/relationships"><Relationship Id="rId3" Type="http://schemas.openxmlformats.org/officeDocument/2006/relationships/theme" Target="../theme/theme36.xml"/><Relationship Id="rId2" Type="http://schemas.openxmlformats.org/officeDocument/2006/relationships/image" Target="../media/image2.png"/><Relationship Id="rId1" Type="http://schemas.openxmlformats.org/officeDocument/2006/relationships/slideLayout" Target="../slideLayouts/slideLayout50.xml"/></Relationships>
</file>

<file path=ppt/slideMasters/_rels/slideMaster37.xml.rels><?xml version="1.0" encoding="UTF-8" standalone="yes"?>
<Relationships xmlns="http://schemas.openxmlformats.org/package/2006/relationships"><Relationship Id="rId3" Type="http://schemas.openxmlformats.org/officeDocument/2006/relationships/theme" Target="../theme/theme37.xml"/><Relationship Id="rId2" Type="http://schemas.openxmlformats.org/officeDocument/2006/relationships/image" Target="../media/image2.png"/><Relationship Id="rId1" Type="http://schemas.openxmlformats.org/officeDocument/2006/relationships/slideLayout" Target="../slideLayouts/slideLayout51.xml"/></Relationships>
</file>

<file path=ppt/slideMasters/_rels/slideMaster38.xml.rels><?xml version="1.0" encoding="UTF-8" standalone="yes"?>
<Relationships xmlns="http://schemas.openxmlformats.org/package/2006/relationships"><Relationship Id="rId3" Type="http://schemas.openxmlformats.org/officeDocument/2006/relationships/theme" Target="../theme/theme38.xml"/><Relationship Id="rId2" Type="http://schemas.openxmlformats.org/officeDocument/2006/relationships/image" Target="../media/image2.png"/><Relationship Id="rId1" Type="http://schemas.openxmlformats.org/officeDocument/2006/relationships/slideLayout" Target="../slideLayouts/slideLayout52.xml"/></Relationships>
</file>

<file path=ppt/slideMasters/_rels/slideMaster39.xml.rels><?xml version="1.0" encoding="UTF-8" standalone="yes"?>
<Relationships xmlns="http://schemas.openxmlformats.org/package/2006/relationships"><Relationship Id="rId3" Type="http://schemas.openxmlformats.org/officeDocument/2006/relationships/theme" Target="../theme/theme39.xml"/><Relationship Id="rId2" Type="http://schemas.openxmlformats.org/officeDocument/2006/relationships/image" Target="../media/image2.png"/><Relationship Id="rId1" Type="http://schemas.openxmlformats.org/officeDocument/2006/relationships/slideLayout" Target="../slideLayouts/slideLayout53.xm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image" Target="../media/image2.png"/><Relationship Id="rId1" Type="http://schemas.openxmlformats.org/officeDocument/2006/relationships/slideLayout" Target="../slideLayouts/slideLayout18.xml"/></Relationships>
</file>

<file path=ppt/slideMasters/_rels/slideMaster40.xml.rels><?xml version="1.0" encoding="UTF-8" standalone="yes"?>
<Relationships xmlns="http://schemas.openxmlformats.org/package/2006/relationships"><Relationship Id="rId3" Type="http://schemas.openxmlformats.org/officeDocument/2006/relationships/theme" Target="../theme/theme40.xml"/><Relationship Id="rId2" Type="http://schemas.openxmlformats.org/officeDocument/2006/relationships/image" Target="../media/image2.png"/><Relationship Id="rId1" Type="http://schemas.openxmlformats.org/officeDocument/2006/relationships/slideLayout" Target="../slideLayouts/slideLayout54.xml"/></Relationships>
</file>

<file path=ppt/slideMasters/_rels/slideMaster41.xml.rels><?xml version="1.0" encoding="UTF-8" standalone="yes"?>
<Relationships xmlns="http://schemas.openxmlformats.org/package/2006/relationships"><Relationship Id="rId3" Type="http://schemas.openxmlformats.org/officeDocument/2006/relationships/theme" Target="../theme/theme41.xml"/><Relationship Id="rId2" Type="http://schemas.openxmlformats.org/officeDocument/2006/relationships/image" Target="../media/image2.png"/><Relationship Id="rId1" Type="http://schemas.openxmlformats.org/officeDocument/2006/relationships/slideLayout" Target="../slideLayouts/slideLayout55.xml"/></Relationships>
</file>

<file path=ppt/slideMasters/_rels/slideMaster42.xml.rels><?xml version="1.0" encoding="UTF-8" standalone="yes"?>
<Relationships xmlns="http://schemas.openxmlformats.org/package/2006/relationships"><Relationship Id="rId3" Type="http://schemas.openxmlformats.org/officeDocument/2006/relationships/theme" Target="../theme/theme42.xml"/><Relationship Id="rId2" Type="http://schemas.openxmlformats.org/officeDocument/2006/relationships/image" Target="../media/image2.png"/><Relationship Id="rId1" Type="http://schemas.openxmlformats.org/officeDocument/2006/relationships/slideLayout" Target="../slideLayouts/slideLayout56.xml"/></Relationships>
</file>

<file path=ppt/slideMasters/_rels/slideMaster43.xml.rels><?xml version="1.0" encoding="UTF-8" standalone="yes"?>
<Relationships xmlns="http://schemas.openxmlformats.org/package/2006/relationships"><Relationship Id="rId3" Type="http://schemas.openxmlformats.org/officeDocument/2006/relationships/theme" Target="../theme/theme43.xml"/><Relationship Id="rId2" Type="http://schemas.openxmlformats.org/officeDocument/2006/relationships/image" Target="../media/image2.png"/><Relationship Id="rId1" Type="http://schemas.openxmlformats.org/officeDocument/2006/relationships/slideLayout" Target="../slideLayouts/slideLayout57.xml"/></Relationships>
</file>

<file path=ppt/slideMasters/_rels/slideMaster44.xml.rels><?xml version="1.0" encoding="UTF-8" standalone="yes"?>
<Relationships xmlns="http://schemas.openxmlformats.org/package/2006/relationships"><Relationship Id="rId3" Type="http://schemas.openxmlformats.org/officeDocument/2006/relationships/theme" Target="../theme/theme44.xml"/><Relationship Id="rId2" Type="http://schemas.openxmlformats.org/officeDocument/2006/relationships/image" Target="../media/image2.png"/><Relationship Id="rId1" Type="http://schemas.openxmlformats.org/officeDocument/2006/relationships/slideLayout" Target="../slideLayouts/slideLayout58.xml"/></Relationships>
</file>

<file path=ppt/slideMasters/_rels/slideMaster45.xml.rels><?xml version="1.0" encoding="UTF-8" standalone="yes"?>
<Relationships xmlns="http://schemas.openxmlformats.org/package/2006/relationships"><Relationship Id="rId3" Type="http://schemas.openxmlformats.org/officeDocument/2006/relationships/theme" Target="../theme/theme45.xml"/><Relationship Id="rId2" Type="http://schemas.openxmlformats.org/officeDocument/2006/relationships/image" Target="../media/image2.png"/><Relationship Id="rId1" Type="http://schemas.openxmlformats.org/officeDocument/2006/relationships/slideLayout" Target="../slideLayouts/slideLayout59.xml"/></Relationships>
</file>

<file path=ppt/slideMasters/_rels/slideMaster46.xml.rels><?xml version="1.0" encoding="UTF-8" standalone="yes"?>
<Relationships xmlns="http://schemas.openxmlformats.org/package/2006/relationships"><Relationship Id="rId3" Type="http://schemas.openxmlformats.org/officeDocument/2006/relationships/theme" Target="../theme/theme46.xml"/><Relationship Id="rId2" Type="http://schemas.openxmlformats.org/officeDocument/2006/relationships/image" Target="../media/image2.png"/><Relationship Id="rId1" Type="http://schemas.openxmlformats.org/officeDocument/2006/relationships/slideLayout" Target="../slideLayouts/slideLayout60.xml"/></Relationships>
</file>

<file path=ppt/slideMasters/_rels/slideMaster47.xml.rels><?xml version="1.0" encoding="UTF-8" standalone="yes"?>
<Relationships xmlns="http://schemas.openxmlformats.org/package/2006/relationships"><Relationship Id="rId3" Type="http://schemas.openxmlformats.org/officeDocument/2006/relationships/theme" Target="../theme/theme47.xml"/><Relationship Id="rId2" Type="http://schemas.openxmlformats.org/officeDocument/2006/relationships/image" Target="../media/image2.png"/><Relationship Id="rId1" Type="http://schemas.openxmlformats.org/officeDocument/2006/relationships/slideLayout" Target="../slideLayouts/slideLayout61.xml"/></Relationships>
</file>

<file path=ppt/slideMasters/_rels/slideMaster48.xml.rels><?xml version="1.0" encoding="UTF-8" standalone="yes"?>
<Relationships xmlns="http://schemas.openxmlformats.org/package/2006/relationships"><Relationship Id="rId3" Type="http://schemas.openxmlformats.org/officeDocument/2006/relationships/theme" Target="../theme/theme48.xml"/><Relationship Id="rId2" Type="http://schemas.openxmlformats.org/officeDocument/2006/relationships/image" Target="../media/image2.png"/><Relationship Id="rId1" Type="http://schemas.openxmlformats.org/officeDocument/2006/relationships/slideLayout" Target="../slideLayouts/slideLayout62.xml"/></Relationships>
</file>

<file path=ppt/slideMasters/_rels/slideMaster49.xml.rels><?xml version="1.0" encoding="UTF-8" standalone="yes"?>
<Relationships xmlns="http://schemas.openxmlformats.org/package/2006/relationships"><Relationship Id="rId3" Type="http://schemas.openxmlformats.org/officeDocument/2006/relationships/theme" Target="../theme/theme49.xml"/><Relationship Id="rId2" Type="http://schemas.openxmlformats.org/officeDocument/2006/relationships/image" Target="../media/image2.png"/><Relationship Id="rId1" Type="http://schemas.openxmlformats.org/officeDocument/2006/relationships/slideLayout" Target="../slideLayouts/slideLayout63.xml"/></Relationships>
</file>

<file path=ppt/slideMasters/_rels/slideMaster5.xml.rels><?xml version="1.0" encoding="UTF-8" standalone="yes"?>
<Relationships xmlns="http://schemas.openxmlformats.org/package/2006/relationships"><Relationship Id="rId3" Type="http://schemas.openxmlformats.org/officeDocument/2006/relationships/theme" Target="../theme/theme5.xml"/><Relationship Id="rId2" Type="http://schemas.openxmlformats.org/officeDocument/2006/relationships/image" Target="../media/image2.png"/><Relationship Id="rId1" Type="http://schemas.openxmlformats.org/officeDocument/2006/relationships/slideLayout" Target="../slideLayouts/slideLayout19.xml"/></Relationships>
</file>

<file path=ppt/slideMasters/_rels/slideMaster50.xml.rels><?xml version="1.0" encoding="UTF-8" standalone="yes"?>
<Relationships xmlns="http://schemas.openxmlformats.org/package/2006/relationships"><Relationship Id="rId3" Type="http://schemas.openxmlformats.org/officeDocument/2006/relationships/theme" Target="../theme/theme50.xml"/><Relationship Id="rId2" Type="http://schemas.openxmlformats.org/officeDocument/2006/relationships/image" Target="../media/image2.png"/><Relationship Id="rId1" Type="http://schemas.openxmlformats.org/officeDocument/2006/relationships/slideLayout" Target="../slideLayouts/slideLayout64.xml"/></Relationships>
</file>

<file path=ppt/slideMasters/_rels/slideMaster51.xml.rels><?xml version="1.0" encoding="UTF-8" standalone="yes"?>
<Relationships xmlns="http://schemas.openxmlformats.org/package/2006/relationships"><Relationship Id="rId3" Type="http://schemas.openxmlformats.org/officeDocument/2006/relationships/theme" Target="../theme/theme51.xml"/><Relationship Id="rId2" Type="http://schemas.openxmlformats.org/officeDocument/2006/relationships/image" Target="../media/image2.png"/><Relationship Id="rId1" Type="http://schemas.openxmlformats.org/officeDocument/2006/relationships/slideLayout" Target="../slideLayouts/slideLayout65.xml"/></Relationships>
</file>

<file path=ppt/slideMasters/_rels/slideMaster52.xml.rels><?xml version="1.0" encoding="UTF-8" standalone="yes"?>
<Relationships xmlns="http://schemas.openxmlformats.org/package/2006/relationships"><Relationship Id="rId3" Type="http://schemas.openxmlformats.org/officeDocument/2006/relationships/theme" Target="../theme/theme52.xml"/><Relationship Id="rId2" Type="http://schemas.openxmlformats.org/officeDocument/2006/relationships/image" Target="../media/image2.png"/><Relationship Id="rId1" Type="http://schemas.openxmlformats.org/officeDocument/2006/relationships/slideLayout" Target="../slideLayouts/slideLayout66.xml"/></Relationships>
</file>

<file path=ppt/slideMasters/_rels/slideMaster53.xml.rels><?xml version="1.0" encoding="UTF-8" standalone="yes"?>
<Relationships xmlns="http://schemas.openxmlformats.org/package/2006/relationships"><Relationship Id="rId3" Type="http://schemas.openxmlformats.org/officeDocument/2006/relationships/theme" Target="../theme/theme53.xml"/><Relationship Id="rId2" Type="http://schemas.openxmlformats.org/officeDocument/2006/relationships/image" Target="../media/image2.png"/><Relationship Id="rId1" Type="http://schemas.openxmlformats.org/officeDocument/2006/relationships/slideLayout" Target="../slideLayouts/slideLayout67.xml"/></Relationships>
</file>

<file path=ppt/slideMasters/_rels/slideMaster54.xml.rels><?xml version="1.0" encoding="UTF-8" standalone="yes"?>
<Relationships xmlns="http://schemas.openxmlformats.org/package/2006/relationships"><Relationship Id="rId3" Type="http://schemas.openxmlformats.org/officeDocument/2006/relationships/theme" Target="../theme/theme54.xml"/><Relationship Id="rId2" Type="http://schemas.openxmlformats.org/officeDocument/2006/relationships/image" Target="../media/image2.png"/><Relationship Id="rId1" Type="http://schemas.openxmlformats.org/officeDocument/2006/relationships/slideLayout" Target="../slideLayouts/slideLayout68.xml"/></Relationships>
</file>

<file path=ppt/slideMasters/_rels/slideMaster55.xml.rels><?xml version="1.0" encoding="UTF-8" standalone="yes"?>
<Relationships xmlns="http://schemas.openxmlformats.org/package/2006/relationships"><Relationship Id="rId3" Type="http://schemas.openxmlformats.org/officeDocument/2006/relationships/theme" Target="../theme/theme55.xml"/><Relationship Id="rId2" Type="http://schemas.openxmlformats.org/officeDocument/2006/relationships/image" Target="../media/image2.png"/><Relationship Id="rId1" Type="http://schemas.openxmlformats.org/officeDocument/2006/relationships/slideLayout" Target="../slideLayouts/slideLayout69.xml"/></Relationships>
</file>

<file path=ppt/slideMasters/_rels/slideMaster56.xml.rels><?xml version="1.0" encoding="UTF-8" standalone="yes"?>
<Relationships xmlns="http://schemas.openxmlformats.org/package/2006/relationships"><Relationship Id="rId3" Type="http://schemas.openxmlformats.org/officeDocument/2006/relationships/theme" Target="../theme/theme56.xml"/><Relationship Id="rId2" Type="http://schemas.openxmlformats.org/officeDocument/2006/relationships/image" Target="../media/image2.png"/><Relationship Id="rId1" Type="http://schemas.openxmlformats.org/officeDocument/2006/relationships/slideLayout" Target="../slideLayouts/slideLayout70.xml"/></Relationships>
</file>

<file path=ppt/slideMasters/_rels/slideMaster57.xml.rels><?xml version="1.0" encoding="UTF-8" standalone="yes"?>
<Relationships xmlns="http://schemas.openxmlformats.org/package/2006/relationships"><Relationship Id="rId3" Type="http://schemas.openxmlformats.org/officeDocument/2006/relationships/theme" Target="../theme/theme57.xml"/><Relationship Id="rId2" Type="http://schemas.openxmlformats.org/officeDocument/2006/relationships/image" Target="../media/image2.png"/><Relationship Id="rId1" Type="http://schemas.openxmlformats.org/officeDocument/2006/relationships/slideLayout" Target="../slideLayouts/slideLayout71.xml"/></Relationships>
</file>

<file path=ppt/slideMasters/_rels/slideMaster58.xml.rels><?xml version="1.0" encoding="UTF-8" standalone="yes"?>
<Relationships xmlns="http://schemas.openxmlformats.org/package/2006/relationships"><Relationship Id="rId3" Type="http://schemas.openxmlformats.org/officeDocument/2006/relationships/theme" Target="../theme/theme58.xml"/><Relationship Id="rId2" Type="http://schemas.openxmlformats.org/officeDocument/2006/relationships/image" Target="../media/image2.png"/><Relationship Id="rId1" Type="http://schemas.openxmlformats.org/officeDocument/2006/relationships/slideLayout" Target="../slideLayouts/slideLayout72.xml"/></Relationships>
</file>

<file path=ppt/slideMasters/_rels/slideMaster59.xml.rels><?xml version="1.0" encoding="UTF-8" standalone="yes"?>
<Relationships xmlns="http://schemas.openxmlformats.org/package/2006/relationships"><Relationship Id="rId3" Type="http://schemas.openxmlformats.org/officeDocument/2006/relationships/theme" Target="../theme/theme59.xml"/><Relationship Id="rId2" Type="http://schemas.openxmlformats.org/officeDocument/2006/relationships/image" Target="../media/image2.png"/><Relationship Id="rId1" Type="http://schemas.openxmlformats.org/officeDocument/2006/relationships/slideLayout" Target="../slideLayouts/slideLayout73.xml"/></Relationships>
</file>

<file path=ppt/slideMasters/_rels/slideMaster6.xml.rels><?xml version="1.0" encoding="UTF-8" standalone="yes"?>
<Relationships xmlns="http://schemas.openxmlformats.org/package/2006/relationships"><Relationship Id="rId3" Type="http://schemas.openxmlformats.org/officeDocument/2006/relationships/theme" Target="../theme/theme6.xml"/><Relationship Id="rId2" Type="http://schemas.openxmlformats.org/officeDocument/2006/relationships/image" Target="../media/image2.png"/><Relationship Id="rId1" Type="http://schemas.openxmlformats.org/officeDocument/2006/relationships/slideLayout" Target="../slideLayouts/slideLayout20.xml"/></Relationships>
</file>

<file path=ppt/slideMasters/_rels/slideMaster60.xml.rels><?xml version="1.0" encoding="UTF-8" standalone="yes"?>
<Relationships xmlns="http://schemas.openxmlformats.org/package/2006/relationships"><Relationship Id="rId3" Type="http://schemas.openxmlformats.org/officeDocument/2006/relationships/theme" Target="../theme/theme60.xml"/><Relationship Id="rId2" Type="http://schemas.openxmlformats.org/officeDocument/2006/relationships/image" Target="../media/image2.png"/><Relationship Id="rId1" Type="http://schemas.openxmlformats.org/officeDocument/2006/relationships/slideLayout" Target="../slideLayouts/slideLayout74.xml"/></Relationships>
</file>

<file path=ppt/slideMasters/_rels/slideMaster61.xml.rels><?xml version="1.0" encoding="UTF-8" standalone="yes"?>
<Relationships xmlns="http://schemas.openxmlformats.org/package/2006/relationships"><Relationship Id="rId3" Type="http://schemas.openxmlformats.org/officeDocument/2006/relationships/theme" Target="../theme/theme61.xml"/><Relationship Id="rId2" Type="http://schemas.openxmlformats.org/officeDocument/2006/relationships/image" Target="../media/image2.png"/><Relationship Id="rId1" Type="http://schemas.openxmlformats.org/officeDocument/2006/relationships/slideLayout" Target="../slideLayouts/slideLayout75.xml"/></Relationships>
</file>

<file path=ppt/slideMasters/_rels/slideMaster62.xml.rels><?xml version="1.0" encoding="UTF-8" standalone="yes"?>
<Relationships xmlns="http://schemas.openxmlformats.org/package/2006/relationships"><Relationship Id="rId3" Type="http://schemas.openxmlformats.org/officeDocument/2006/relationships/theme" Target="../theme/theme62.xml"/><Relationship Id="rId2" Type="http://schemas.openxmlformats.org/officeDocument/2006/relationships/image" Target="../media/image2.png"/><Relationship Id="rId1" Type="http://schemas.openxmlformats.org/officeDocument/2006/relationships/slideLayout" Target="../slideLayouts/slideLayout76.xml"/></Relationships>
</file>

<file path=ppt/slideMasters/_rels/slideMaster63.xml.rels><?xml version="1.0" encoding="UTF-8" standalone="yes"?>
<Relationships xmlns="http://schemas.openxmlformats.org/package/2006/relationships"><Relationship Id="rId3" Type="http://schemas.openxmlformats.org/officeDocument/2006/relationships/theme" Target="../theme/theme63.xml"/><Relationship Id="rId2" Type="http://schemas.openxmlformats.org/officeDocument/2006/relationships/image" Target="../media/image2.png"/><Relationship Id="rId1" Type="http://schemas.openxmlformats.org/officeDocument/2006/relationships/slideLayout" Target="../slideLayouts/slideLayout77.xml"/></Relationships>
</file>

<file path=ppt/slideMasters/_rels/slideMaster64.xml.rels><?xml version="1.0" encoding="UTF-8" standalone="yes"?>
<Relationships xmlns="http://schemas.openxmlformats.org/package/2006/relationships"><Relationship Id="rId3" Type="http://schemas.openxmlformats.org/officeDocument/2006/relationships/theme" Target="../theme/theme64.xml"/><Relationship Id="rId2" Type="http://schemas.openxmlformats.org/officeDocument/2006/relationships/image" Target="../media/image2.png"/><Relationship Id="rId1" Type="http://schemas.openxmlformats.org/officeDocument/2006/relationships/slideLayout" Target="../slideLayouts/slideLayout78.xml"/></Relationships>
</file>

<file path=ppt/slideMasters/_rels/slideMaster65.xml.rels><?xml version="1.0" encoding="UTF-8" standalone="yes"?>
<Relationships xmlns="http://schemas.openxmlformats.org/package/2006/relationships"><Relationship Id="rId3" Type="http://schemas.openxmlformats.org/officeDocument/2006/relationships/theme" Target="../theme/theme65.xml"/><Relationship Id="rId2" Type="http://schemas.openxmlformats.org/officeDocument/2006/relationships/image" Target="../media/image2.png"/><Relationship Id="rId1" Type="http://schemas.openxmlformats.org/officeDocument/2006/relationships/slideLayout" Target="../slideLayouts/slideLayout79.xml"/></Relationships>
</file>

<file path=ppt/slideMasters/_rels/slideMaster66.xml.rels><?xml version="1.0" encoding="UTF-8" standalone="yes"?>
<Relationships xmlns="http://schemas.openxmlformats.org/package/2006/relationships"><Relationship Id="rId3" Type="http://schemas.openxmlformats.org/officeDocument/2006/relationships/theme" Target="../theme/theme66.xml"/><Relationship Id="rId2" Type="http://schemas.openxmlformats.org/officeDocument/2006/relationships/image" Target="../media/image2.png"/><Relationship Id="rId1" Type="http://schemas.openxmlformats.org/officeDocument/2006/relationships/slideLayout" Target="../slideLayouts/slideLayout80.xml"/></Relationships>
</file>

<file path=ppt/slideMasters/_rels/slideMaster67.xml.rels><?xml version="1.0" encoding="UTF-8" standalone="yes"?>
<Relationships xmlns="http://schemas.openxmlformats.org/package/2006/relationships"><Relationship Id="rId3" Type="http://schemas.openxmlformats.org/officeDocument/2006/relationships/theme" Target="../theme/theme67.xml"/><Relationship Id="rId2" Type="http://schemas.openxmlformats.org/officeDocument/2006/relationships/image" Target="../media/image2.png"/><Relationship Id="rId1" Type="http://schemas.openxmlformats.org/officeDocument/2006/relationships/slideLayout" Target="../slideLayouts/slideLayout81.xml"/></Relationships>
</file>

<file path=ppt/slideMasters/_rels/slideMaster68.xml.rels><?xml version="1.0" encoding="UTF-8" standalone="yes"?>
<Relationships xmlns="http://schemas.openxmlformats.org/package/2006/relationships"><Relationship Id="rId3" Type="http://schemas.openxmlformats.org/officeDocument/2006/relationships/theme" Target="../theme/theme68.xml"/><Relationship Id="rId2" Type="http://schemas.openxmlformats.org/officeDocument/2006/relationships/image" Target="../media/image2.png"/><Relationship Id="rId1" Type="http://schemas.openxmlformats.org/officeDocument/2006/relationships/slideLayout" Target="../slideLayouts/slideLayout82.xml"/></Relationships>
</file>

<file path=ppt/slideMasters/_rels/slideMaster69.xml.rels><?xml version="1.0" encoding="UTF-8" standalone="yes"?>
<Relationships xmlns="http://schemas.openxmlformats.org/package/2006/relationships"><Relationship Id="rId3" Type="http://schemas.openxmlformats.org/officeDocument/2006/relationships/theme" Target="../theme/theme69.xml"/><Relationship Id="rId2" Type="http://schemas.openxmlformats.org/officeDocument/2006/relationships/image" Target="../media/image2.png"/><Relationship Id="rId1" Type="http://schemas.openxmlformats.org/officeDocument/2006/relationships/slideLayout" Target="../slideLayouts/slideLayout83.xml"/></Relationships>
</file>

<file path=ppt/slideMasters/_rels/slideMaster7.xml.rels><?xml version="1.0" encoding="UTF-8" standalone="yes"?>
<Relationships xmlns="http://schemas.openxmlformats.org/package/2006/relationships"><Relationship Id="rId3" Type="http://schemas.openxmlformats.org/officeDocument/2006/relationships/theme" Target="../theme/theme7.xml"/><Relationship Id="rId2" Type="http://schemas.openxmlformats.org/officeDocument/2006/relationships/image" Target="../media/image2.png"/><Relationship Id="rId1" Type="http://schemas.openxmlformats.org/officeDocument/2006/relationships/slideLayout" Target="../slideLayouts/slideLayout21.xml"/></Relationships>
</file>

<file path=ppt/slideMasters/_rels/slideMaster70.xml.rels><?xml version="1.0" encoding="UTF-8" standalone="yes"?>
<Relationships xmlns="http://schemas.openxmlformats.org/package/2006/relationships"><Relationship Id="rId3" Type="http://schemas.openxmlformats.org/officeDocument/2006/relationships/theme" Target="../theme/theme70.xml"/><Relationship Id="rId2" Type="http://schemas.openxmlformats.org/officeDocument/2006/relationships/image" Target="../media/image2.png"/><Relationship Id="rId1" Type="http://schemas.openxmlformats.org/officeDocument/2006/relationships/slideLayout" Target="../slideLayouts/slideLayout84.xml"/></Relationships>
</file>

<file path=ppt/slideMasters/_rels/slideMaster71.xml.rels><?xml version="1.0" encoding="UTF-8" standalone="yes"?>
<Relationships xmlns="http://schemas.openxmlformats.org/package/2006/relationships"><Relationship Id="rId3" Type="http://schemas.openxmlformats.org/officeDocument/2006/relationships/theme" Target="../theme/theme71.xml"/><Relationship Id="rId2" Type="http://schemas.openxmlformats.org/officeDocument/2006/relationships/image" Target="../media/image2.png"/><Relationship Id="rId1" Type="http://schemas.openxmlformats.org/officeDocument/2006/relationships/slideLayout" Target="../slideLayouts/slideLayout85.xml"/></Relationships>
</file>

<file path=ppt/slideMasters/_rels/slideMaster72.xml.rels><?xml version="1.0" encoding="UTF-8" standalone="yes"?>
<Relationships xmlns="http://schemas.openxmlformats.org/package/2006/relationships"><Relationship Id="rId3" Type="http://schemas.openxmlformats.org/officeDocument/2006/relationships/theme" Target="../theme/theme72.xml"/><Relationship Id="rId2" Type="http://schemas.openxmlformats.org/officeDocument/2006/relationships/image" Target="../media/image2.png"/><Relationship Id="rId1" Type="http://schemas.openxmlformats.org/officeDocument/2006/relationships/slideLayout" Target="../slideLayouts/slideLayout86.xml"/></Relationships>
</file>

<file path=ppt/slideMasters/_rels/slideMaster73.xml.rels><?xml version="1.0" encoding="UTF-8" standalone="yes"?>
<Relationships xmlns="http://schemas.openxmlformats.org/package/2006/relationships"><Relationship Id="rId3" Type="http://schemas.openxmlformats.org/officeDocument/2006/relationships/theme" Target="../theme/theme73.xml"/><Relationship Id="rId2" Type="http://schemas.openxmlformats.org/officeDocument/2006/relationships/image" Target="../media/image2.png"/><Relationship Id="rId1" Type="http://schemas.openxmlformats.org/officeDocument/2006/relationships/slideLayout" Target="../slideLayouts/slideLayout87.xml"/></Relationships>
</file>

<file path=ppt/slideMasters/_rels/slideMaster74.xml.rels><?xml version="1.0" encoding="UTF-8" standalone="yes"?>
<Relationships xmlns="http://schemas.openxmlformats.org/package/2006/relationships"><Relationship Id="rId3" Type="http://schemas.openxmlformats.org/officeDocument/2006/relationships/theme" Target="../theme/theme74.xml"/><Relationship Id="rId2" Type="http://schemas.openxmlformats.org/officeDocument/2006/relationships/image" Target="../media/image2.png"/><Relationship Id="rId1" Type="http://schemas.openxmlformats.org/officeDocument/2006/relationships/slideLayout" Target="../slideLayouts/slideLayout88.xml"/></Relationships>
</file>

<file path=ppt/slideMasters/_rels/slideMaster75.xml.rels><?xml version="1.0" encoding="UTF-8" standalone="yes"?>
<Relationships xmlns="http://schemas.openxmlformats.org/package/2006/relationships"><Relationship Id="rId3" Type="http://schemas.openxmlformats.org/officeDocument/2006/relationships/theme" Target="../theme/theme75.xml"/><Relationship Id="rId2" Type="http://schemas.openxmlformats.org/officeDocument/2006/relationships/image" Target="../media/image2.png"/><Relationship Id="rId1" Type="http://schemas.openxmlformats.org/officeDocument/2006/relationships/slideLayout" Target="../slideLayouts/slideLayout89.xml"/></Relationships>
</file>

<file path=ppt/slideMasters/_rels/slideMaster76.xml.rels><?xml version="1.0" encoding="UTF-8" standalone="yes"?>
<Relationships xmlns="http://schemas.openxmlformats.org/package/2006/relationships"><Relationship Id="rId3" Type="http://schemas.openxmlformats.org/officeDocument/2006/relationships/theme" Target="../theme/theme76.xml"/><Relationship Id="rId2" Type="http://schemas.openxmlformats.org/officeDocument/2006/relationships/image" Target="../media/image2.png"/><Relationship Id="rId1" Type="http://schemas.openxmlformats.org/officeDocument/2006/relationships/slideLayout" Target="../slideLayouts/slideLayout90.xml"/></Relationships>
</file>

<file path=ppt/slideMasters/_rels/slideMaster77.xml.rels><?xml version="1.0" encoding="UTF-8" standalone="yes"?>
<Relationships xmlns="http://schemas.openxmlformats.org/package/2006/relationships"><Relationship Id="rId3" Type="http://schemas.openxmlformats.org/officeDocument/2006/relationships/theme" Target="../theme/theme77.xml"/><Relationship Id="rId2" Type="http://schemas.openxmlformats.org/officeDocument/2006/relationships/image" Target="../media/image2.png"/><Relationship Id="rId1" Type="http://schemas.openxmlformats.org/officeDocument/2006/relationships/slideLayout" Target="../slideLayouts/slideLayout91.xml"/></Relationships>
</file>

<file path=ppt/slideMasters/_rels/slideMaster78.xml.rels><?xml version="1.0" encoding="UTF-8" standalone="yes"?>
<Relationships xmlns="http://schemas.openxmlformats.org/package/2006/relationships"><Relationship Id="rId3" Type="http://schemas.openxmlformats.org/officeDocument/2006/relationships/theme" Target="../theme/theme78.xml"/><Relationship Id="rId2" Type="http://schemas.openxmlformats.org/officeDocument/2006/relationships/image" Target="../media/image2.png"/><Relationship Id="rId1" Type="http://schemas.openxmlformats.org/officeDocument/2006/relationships/slideLayout" Target="../slideLayouts/slideLayout92.xml"/></Relationships>
</file>

<file path=ppt/slideMasters/_rels/slideMaster79.xml.rels><?xml version="1.0" encoding="UTF-8" standalone="yes"?>
<Relationships xmlns="http://schemas.openxmlformats.org/package/2006/relationships"><Relationship Id="rId3" Type="http://schemas.openxmlformats.org/officeDocument/2006/relationships/theme" Target="../theme/theme79.xml"/><Relationship Id="rId2" Type="http://schemas.openxmlformats.org/officeDocument/2006/relationships/image" Target="../media/image2.png"/><Relationship Id="rId1" Type="http://schemas.openxmlformats.org/officeDocument/2006/relationships/slideLayout" Target="../slideLayouts/slideLayout93.xml"/></Relationships>
</file>

<file path=ppt/slideMasters/_rels/slideMaster8.xml.rels><?xml version="1.0" encoding="UTF-8" standalone="yes"?>
<Relationships xmlns="http://schemas.openxmlformats.org/package/2006/relationships"><Relationship Id="rId3" Type="http://schemas.openxmlformats.org/officeDocument/2006/relationships/theme" Target="../theme/theme8.xml"/><Relationship Id="rId2" Type="http://schemas.openxmlformats.org/officeDocument/2006/relationships/image" Target="../media/image2.png"/><Relationship Id="rId1" Type="http://schemas.openxmlformats.org/officeDocument/2006/relationships/slideLayout" Target="../slideLayouts/slideLayout22.xml"/></Relationships>
</file>

<file path=ppt/slideMasters/_rels/slideMaster80.xml.rels><?xml version="1.0" encoding="UTF-8" standalone="yes"?>
<Relationships xmlns="http://schemas.openxmlformats.org/package/2006/relationships"><Relationship Id="rId3" Type="http://schemas.openxmlformats.org/officeDocument/2006/relationships/theme" Target="../theme/theme80.xml"/><Relationship Id="rId2" Type="http://schemas.openxmlformats.org/officeDocument/2006/relationships/image" Target="../media/image2.png"/><Relationship Id="rId1" Type="http://schemas.openxmlformats.org/officeDocument/2006/relationships/slideLayout" Target="../slideLayouts/slideLayout94.xml"/></Relationships>
</file>

<file path=ppt/slideMasters/_rels/slideMaster81.xml.rels><?xml version="1.0" encoding="UTF-8" standalone="yes"?>
<Relationships xmlns="http://schemas.openxmlformats.org/package/2006/relationships"><Relationship Id="rId3" Type="http://schemas.openxmlformats.org/officeDocument/2006/relationships/theme" Target="../theme/theme81.xml"/><Relationship Id="rId2" Type="http://schemas.openxmlformats.org/officeDocument/2006/relationships/image" Target="../media/image2.png"/><Relationship Id="rId1" Type="http://schemas.openxmlformats.org/officeDocument/2006/relationships/slideLayout" Target="../slideLayouts/slideLayout95.xml"/></Relationships>
</file>

<file path=ppt/slideMasters/_rels/slideMaster82.xml.rels><?xml version="1.0" encoding="UTF-8" standalone="yes"?>
<Relationships xmlns="http://schemas.openxmlformats.org/package/2006/relationships"><Relationship Id="rId3" Type="http://schemas.openxmlformats.org/officeDocument/2006/relationships/theme" Target="../theme/theme82.xml"/><Relationship Id="rId2" Type="http://schemas.openxmlformats.org/officeDocument/2006/relationships/image" Target="../media/image2.png"/><Relationship Id="rId1" Type="http://schemas.openxmlformats.org/officeDocument/2006/relationships/slideLayout" Target="../slideLayouts/slideLayout96.xml"/></Relationships>
</file>

<file path=ppt/slideMasters/_rels/slideMaster83.xml.rels><?xml version="1.0" encoding="UTF-8" standalone="yes"?>
<Relationships xmlns="http://schemas.openxmlformats.org/package/2006/relationships"><Relationship Id="rId3" Type="http://schemas.openxmlformats.org/officeDocument/2006/relationships/theme" Target="../theme/theme83.xml"/><Relationship Id="rId2" Type="http://schemas.openxmlformats.org/officeDocument/2006/relationships/image" Target="../media/image2.png"/><Relationship Id="rId1" Type="http://schemas.openxmlformats.org/officeDocument/2006/relationships/slideLayout" Target="../slideLayouts/slideLayout97.xml"/></Relationships>
</file>

<file path=ppt/slideMasters/_rels/slideMaster84.xml.rels><?xml version="1.0" encoding="UTF-8" standalone="yes"?>
<Relationships xmlns="http://schemas.openxmlformats.org/package/2006/relationships"><Relationship Id="rId3" Type="http://schemas.openxmlformats.org/officeDocument/2006/relationships/theme" Target="../theme/theme84.xml"/><Relationship Id="rId2" Type="http://schemas.openxmlformats.org/officeDocument/2006/relationships/image" Target="../media/image2.png"/><Relationship Id="rId1" Type="http://schemas.openxmlformats.org/officeDocument/2006/relationships/slideLayout" Target="../slideLayouts/slideLayout98.xml"/></Relationships>
</file>

<file path=ppt/slideMasters/_rels/slideMaster85.xml.rels><?xml version="1.0" encoding="UTF-8" standalone="yes"?>
<Relationships xmlns="http://schemas.openxmlformats.org/package/2006/relationships"><Relationship Id="rId3" Type="http://schemas.openxmlformats.org/officeDocument/2006/relationships/theme" Target="../theme/theme85.xml"/><Relationship Id="rId2" Type="http://schemas.openxmlformats.org/officeDocument/2006/relationships/image" Target="../media/image2.png"/><Relationship Id="rId1" Type="http://schemas.openxmlformats.org/officeDocument/2006/relationships/slideLayout" Target="../slideLayouts/slideLayout99.xml"/></Relationships>
</file>

<file path=ppt/slideMasters/_rels/slideMaster86.xml.rels><?xml version="1.0" encoding="UTF-8" standalone="yes"?>
<Relationships xmlns="http://schemas.openxmlformats.org/package/2006/relationships"><Relationship Id="rId3" Type="http://schemas.openxmlformats.org/officeDocument/2006/relationships/theme" Target="../theme/theme86.xml"/><Relationship Id="rId2" Type="http://schemas.openxmlformats.org/officeDocument/2006/relationships/image" Target="../media/image2.png"/><Relationship Id="rId1" Type="http://schemas.openxmlformats.org/officeDocument/2006/relationships/slideLayout" Target="../slideLayouts/slideLayout100.xml"/></Relationships>
</file>

<file path=ppt/slideMasters/_rels/slideMaster87.xml.rels><?xml version="1.0" encoding="UTF-8" standalone="yes"?>
<Relationships xmlns="http://schemas.openxmlformats.org/package/2006/relationships"><Relationship Id="rId3" Type="http://schemas.openxmlformats.org/officeDocument/2006/relationships/theme" Target="../theme/theme87.xml"/><Relationship Id="rId2" Type="http://schemas.openxmlformats.org/officeDocument/2006/relationships/image" Target="../media/image2.png"/><Relationship Id="rId1" Type="http://schemas.openxmlformats.org/officeDocument/2006/relationships/slideLayout" Target="../slideLayouts/slideLayout101.xml"/></Relationships>
</file>

<file path=ppt/slideMasters/_rels/slideMaster88.xml.rels><?xml version="1.0" encoding="UTF-8" standalone="yes"?>
<Relationships xmlns="http://schemas.openxmlformats.org/package/2006/relationships"><Relationship Id="rId3" Type="http://schemas.openxmlformats.org/officeDocument/2006/relationships/theme" Target="../theme/theme88.xml"/><Relationship Id="rId2" Type="http://schemas.openxmlformats.org/officeDocument/2006/relationships/image" Target="../media/image2.png"/><Relationship Id="rId1" Type="http://schemas.openxmlformats.org/officeDocument/2006/relationships/slideLayout" Target="../slideLayouts/slideLayout102.xml"/></Relationships>
</file>

<file path=ppt/slideMasters/_rels/slideMaster89.xml.rels><?xml version="1.0" encoding="UTF-8" standalone="yes"?>
<Relationships xmlns="http://schemas.openxmlformats.org/package/2006/relationships"><Relationship Id="rId3" Type="http://schemas.openxmlformats.org/officeDocument/2006/relationships/theme" Target="../theme/theme89.xml"/><Relationship Id="rId2" Type="http://schemas.openxmlformats.org/officeDocument/2006/relationships/image" Target="../media/image2.png"/><Relationship Id="rId1" Type="http://schemas.openxmlformats.org/officeDocument/2006/relationships/slideLayout" Target="../slideLayouts/slideLayout103.xml"/></Relationships>
</file>

<file path=ppt/slideMasters/_rels/slideMaster9.xml.rels><?xml version="1.0" encoding="UTF-8" standalone="yes"?>
<Relationships xmlns="http://schemas.openxmlformats.org/package/2006/relationships"><Relationship Id="rId3" Type="http://schemas.openxmlformats.org/officeDocument/2006/relationships/theme" Target="../theme/theme9.xml"/><Relationship Id="rId2" Type="http://schemas.openxmlformats.org/officeDocument/2006/relationships/image" Target="../media/image2.png"/><Relationship Id="rId1" Type="http://schemas.openxmlformats.org/officeDocument/2006/relationships/slideLayout" Target="../slideLayouts/slideLayout23.xml"/></Relationships>
</file>

<file path=ppt/slideMasters/_rels/slideMaster90.xml.rels><?xml version="1.0" encoding="UTF-8" standalone="yes"?>
<Relationships xmlns="http://schemas.openxmlformats.org/package/2006/relationships"><Relationship Id="rId3" Type="http://schemas.openxmlformats.org/officeDocument/2006/relationships/theme" Target="../theme/theme90.xml"/><Relationship Id="rId2" Type="http://schemas.openxmlformats.org/officeDocument/2006/relationships/image" Target="../media/image2.png"/><Relationship Id="rId1" Type="http://schemas.openxmlformats.org/officeDocument/2006/relationships/slideLayout" Target="../slideLayouts/slideLayout104.xml"/></Relationships>
</file>

<file path=ppt/slideMasters/_rels/slideMaster91.xml.rels><?xml version="1.0" encoding="UTF-8" standalone="yes"?>
<Relationships xmlns="http://schemas.openxmlformats.org/package/2006/relationships"><Relationship Id="rId3" Type="http://schemas.openxmlformats.org/officeDocument/2006/relationships/theme" Target="../theme/theme91.xml"/><Relationship Id="rId2" Type="http://schemas.openxmlformats.org/officeDocument/2006/relationships/image" Target="../media/image2.png"/><Relationship Id="rId1" Type="http://schemas.openxmlformats.org/officeDocument/2006/relationships/slideLayout" Target="../slideLayouts/slideLayout105.xml"/></Relationships>
</file>

<file path=ppt/slideMasters/_rels/slideMaster92.xml.rels><?xml version="1.0" encoding="UTF-8" standalone="yes"?>
<Relationships xmlns="http://schemas.openxmlformats.org/package/2006/relationships"><Relationship Id="rId3" Type="http://schemas.openxmlformats.org/officeDocument/2006/relationships/theme" Target="../theme/theme92.xml"/><Relationship Id="rId2" Type="http://schemas.openxmlformats.org/officeDocument/2006/relationships/image" Target="../media/image2.png"/><Relationship Id="rId1" Type="http://schemas.openxmlformats.org/officeDocument/2006/relationships/slideLayout" Target="../slideLayouts/slideLayout106.xml"/></Relationships>
</file>

<file path=ppt/slideMasters/_rels/slideMaster93.xml.rels><?xml version="1.0" encoding="UTF-8" standalone="yes"?>
<Relationships xmlns="http://schemas.openxmlformats.org/package/2006/relationships"><Relationship Id="rId3" Type="http://schemas.openxmlformats.org/officeDocument/2006/relationships/theme" Target="../theme/theme93.xml"/><Relationship Id="rId2" Type="http://schemas.openxmlformats.org/officeDocument/2006/relationships/image" Target="../media/image2.png"/><Relationship Id="rId1" Type="http://schemas.openxmlformats.org/officeDocument/2006/relationships/slideLayout" Target="../slideLayouts/slideLayout107.xml"/></Relationships>
</file>

<file path=ppt/slideMasters/_rels/slideMaster94.xml.rels><?xml version="1.0" encoding="UTF-8" standalone="yes"?>
<Relationships xmlns="http://schemas.openxmlformats.org/package/2006/relationships"><Relationship Id="rId3" Type="http://schemas.openxmlformats.org/officeDocument/2006/relationships/theme" Target="../theme/theme94.xml"/><Relationship Id="rId2" Type="http://schemas.openxmlformats.org/officeDocument/2006/relationships/image" Target="../media/image2.png"/><Relationship Id="rId1" Type="http://schemas.openxmlformats.org/officeDocument/2006/relationships/slideLayout" Target="../slideLayouts/slideLayout108.xml"/></Relationships>
</file>

<file path=ppt/slideMasters/_rels/slideMaster95.xml.rels><?xml version="1.0" encoding="UTF-8" standalone="yes"?>
<Relationships xmlns="http://schemas.openxmlformats.org/package/2006/relationships"><Relationship Id="rId3" Type="http://schemas.openxmlformats.org/officeDocument/2006/relationships/theme" Target="../theme/theme95.xml"/><Relationship Id="rId2" Type="http://schemas.openxmlformats.org/officeDocument/2006/relationships/image" Target="../media/image2.png"/><Relationship Id="rId1" Type="http://schemas.openxmlformats.org/officeDocument/2006/relationships/slideLayout" Target="../slideLayouts/slideLayout109.xml"/></Relationships>
</file>

<file path=ppt/slideMasters/_rels/slideMaster96.xml.rels><?xml version="1.0" encoding="UTF-8" standalone="yes"?>
<Relationships xmlns="http://schemas.openxmlformats.org/package/2006/relationships"><Relationship Id="rId3" Type="http://schemas.openxmlformats.org/officeDocument/2006/relationships/theme" Target="../theme/theme96.xml"/><Relationship Id="rId2" Type="http://schemas.openxmlformats.org/officeDocument/2006/relationships/image" Target="../media/image2.png"/><Relationship Id="rId1" Type="http://schemas.openxmlformats.org/officeDocument/2006/relationships/slideLayout" Target="../slideLayouts/slideLayout110.xml"/></Relationships>
</file>

<file path=ppt/slideMasters/_rels/slideMaster97.xml.rels><?xml version="1.0" encoding="UTF-8" standalone="yes"?>
<Relationships xmlns="http://schemas.openxmlformats.org/package/2006/relationships"><Relationship Id="rId3" Type="http://schemas.openxmlformats.org/officeDocument/2006/relationships/theme" Target="../theme/theme97.xml"/><Relationship Id="rId2" Type="http://schemas.openxmlformats.org/officeDocument/2006/relationships/image" Target="../media/image2.png"/><Relationship Id="rId1" Type="http://schemas.openxmlformats.org/officeDocument/2006/relationships/slideLayout" Target="../slideLayouts/slideLayout111.xml"/></Relationships>
</file>

<file path=ppt/slideMasters/_rels/slideMaster98.xml.rels><?xml version="1.0" encoding="UTF-8" standalone="yes"?>
<Relationships xmlns="http://schemas.openxmlformats.org/package/2006/relationships"><Relationship Id="rId3" Type="http://schemas.openxmlformats.org/officeDocument/2006/relationships/theme" Target="../theme/theme98.xml"/><Relationship Id="rId2" Type="http://schemas.openxmlformats.org/officeDocument/2006/relationships/image" Target="../media/image2.png"/><Relationship Id="rId1" Type="http://schemas.openxmlformats.org/officeDocument/2006/relationships/slideLayout" Target="../slideLayouts/slideLayout112.xml"/></Relationships>
</file>

<file path=ppt/slideMasters/_rels/slideMaster99.xml.rels><?xml version="1.0" encoding="UTF-8" standalone="yes"?>
<Relationships xmlns="http://schemas.openxmlformats.org/package/2006/relationships"><Relationship Id="rId3" Type="http://schemas.openxmlformats.org/officeDocument/2006/relationships/theme" Target="../theme/theme99.xml"/><Relationship Id="rId2" Type="http://schemas.openxmlformats.org/officeDocument/2006/relationships/image" Target="../media/image2.png"/><Relationship Id="rId1" Type="http://schemas.openxmlformats.org/officeDocument/2006/relationships/slideLayout" Target="../slideLayouts/slideLayout11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baseline="0" dirty="0">
                <a:latin typeface="+mn-lt"/>
                <a:ea typeface="黑体" panose="02010609060101010101" pitchFamily="49" charset="-122"/>
                <a:cs typeface="Arial" panose="020B0604020202020204" pitchFamily="34" charset="0"/>
              </a:rPr>
              <a:t>第</a:t>
            </a:r>
            <a:fld id="{2F2CF7F5-F178-4429-B6CA-28062DF31937}" type="slidenum">
              <a:rPr lang="en-US" altLang="zh-CN" sz="1200" baseline="0" dirty="0" smtClean="0">
                <a:latin typeface="+mn-lt"/>
                <a:ea typeface="黑体" panose="02010609060101010101" pitchFamily="49" charset="-122"/>
                <a:cs typeface="Arial" panose="020B0604020202020204" pitchFamily="34" charset="0"/>
              </a:rPr>
            </a:fld>
            <a:r>
              <a:rPr lang="zh-CN" altLang="en-US" sz="1200" dirty="0">
                <a:latin typeface="+mn-lt"/>
                <a:ea typeface="黑体" panose="02010609060101010101" pitchFamily="49" charset="-122"/>
                <a:cs typeface="Arial" panose="020B0604020202020204" pitchFamily="34" charset="0"/>
              </a:rPr>
              <a:t>页</a:t>
            </a:r>
            <a:endParaRPr lang="en-US" altLang="zh-CN" sz="1200" dirty="0">
              <a:latin typeface="+mn-lt"/>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baseline="0" dirty="0">
                <a:latin typeface="+mn-lt"/>
                <a:ea typeface="+mn-ea"/>
                <a:cs typeface="Arial" panose="020B0604020202020204" pitchFamily="34" charset="0"/>
              </a:rPr>
              <a:t>版权所有</a:t>
            </a:r>
            <a:r>
              <a:rPr lang="en-US" altLang="zh-CN" sz="1200" baseline="0" dirty="0">
                <a:latin typeface="+mn-lt"/>
                <a:ea typeface="+mn-ea"/>
                <a:cs typeface="Arial" panose="020B0604020202020204" pitchFamily="34" charset="0"/>
              </a:rPr>
              <a:t>© </a:t>
            </a:r>
            <a:r>
              <a:rPr lang="en-US" altLang="zh-CN" sz="1200" baseline="0" dirty="0" smtClean="0">
                <a:latin typeface="+mn-lt"/>
                <a:ea typeface="+mn-ea"/>
                <a:cs typeface="Arial" panose="020B0604020202020204" pitchFamily="34" charset="0"/>
              </a:rPr>
              <a:t>2019 </a:t>
            </a:r>
            <a:r>
              <a:rPr lang="zh-CN" altLang="en-US" sz="1200" baseline="0" dirty="0">
                <a:latin typeface="+mn-lt"/>
                <a:ea typeface="+mn-ea"/>
                <a:cs typeface="Arial" panose="020B0604020202020204" pitchFamily="34" charset="0"/>
              </a:rPr>
              <a:t>华为技术有限公司</a:t>
            </a:r>
            <a:endParaRPr lang="zh-CN" altLang="en-US" sz="1200" baseline="0" dirty="0">
              <a:latin typeface="+mn-lt"/>
              <a:ea typeface="+mn-ea"/>
              <a:cs typeface="Arial" panose="020B0604020202020204" pitchFamily="34" charset="0"/>
            </a:endParaRPr>
          </a:p>
        </p:txBody>
      </p:sp>
      <p:pic>
        <p:nvPicPr>
          <p:cNvPr id="8" name="图片 7"/>
          <p:cNvPicPr>
            <a:picLocks noChangeAspect="1"/>
          </p:cNvPicPr>
          <p:nvPr userDrawn="1"/>
        </p:nvPicPr>
        <p:blipFill>
          <a:blip r:embed="rId16"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
        <p:nvSpPr>
          <p:cNvPr id="7" name="Rectangle 58"/>
          <p:cNvSpPr>
            <a:spLocks noChangeArrowheads="1"/>
          </p:cNvSpPr>
          <p:nvPr userDrawn="1"/>
        </p:nvSpPr>
        <p:spPr bwMode="auto">
          <a:xfrm>
            <a:off x="-2413429" y="266125"/>
            <a:ext cx="2351560" cy="4812177"/>
          </a:xfrm>
          <a:prstGeom prst="rect">
            <a:avLst/>
          </a:prstGeom>
          <a:noFill/>
          <a:ln w="9525">
            <a:noFill/>
            <a:miter lim="800000"/>
          </a:ln>
          <a:effectLst/>
        </p:spPr>
        <p:txBody>
          <a:bodyPr lIns="80124" tIns="40063" rIns="80124" bIns="40063"/>
          <a:lstStyle/>
          <a:p>
            <a:pPr marL="342900" indent="-342900" algn="r">
              <a:lnSpc>
                <a:spcPct val="75000"/>
              </a:lnSpc>
              <a:spcBef>
                <a:spcPct val="20000"/>
              </a:spcBef>
            </a:pPr>
            <a:endParaRPr lang="en-US" altLang="zh-CN" sz="1200" dirty="0" smtClean="0">
              <a:solidFill>
                <a:srgbClr val="FFFFFF"/>
              </a:solidFill>
              <a:latin typeface="Arial" panose="020B0604020202020204" pitchFamily="34" charset="0"/>
              <a:ea typeface="微软雅黑" panose="020B0503020204020204" pitchFamily="34" charset="-122"/>
              <a:cs typeface="Arial" panose="020B0604020202020204" pitchFamily="34" charset="0"/>
            </a:endParaRPr>
          </a:p>
          <a:p>
            <a:pPr marL="342900" indent="-342900" algn="r">
              <a:lnSpc>
                <a:spcPct val="125000"/>
              </a:lnSpc>
              <a:spcBef>
                <a:spcPct val="20000"/>
              </a:spcBef>
            </a:pPr>
            <a:r>
              <a:rPr lang="zh-CN" altLang="en-US" sz="1200" dirty="0" smtClean="0">
                <a:solidFill>
                  <a:srgbClr val="FFFFFF"/>
                </a:solidFill>
                <a:latin typeface="Arial" panose="020B0604020202020204" pitchFamily="34" charset="0"/>
                <a:ea typeface="微软雅黑" panose="020B0503020204020204" pitchFamily="34" charset="-122"/>
                <a:cs typeface="Arial" panose="020B0604020202020204" pitchFamily="34" charset="0"/>
              </a:rPr>
              <a:t>标题字体大小</a:t>
            </a:r>
            <a:r>
              <a:rPr lang="en-US" altLang="zh-CN" sz="1200" dirty="0" smtClean="0">
                <a:solidFill>
                  <a:srgbClr val="FFFFFF"/>
                </a:solidFill>
                <a:latin typeface="Arial" panose="020B0604020202020204" pitchFamily="34" charset="0"/>
                <a:ea typeface="微软雅黑" panose="020B0503020204020204" pitchFamily="34" charset="-122"/>
                <a:cs typeface="Arial" panose="020B0604020202020204" pitchFamily="34" charset="0"/>
              </a:rPr>
              <a:t>:30-35pt    </a:t>
            </a:r>
            <a:endParaRPr lang="zh-CN" altLang="en-US" sz="1200" dirty="0" smtClean="0">
              <a:solidFill>
                <a:srgbClr val="FFFFFF"/>
              </a:solidFill>
              <a:latin typeface="Arial" panose="020B0604020202020204" pitchFamily="34" charset="0"/>
              <a:ea typeface="微软雅黑" panose="020B0503020204020204" pitchFamily="34" charset="-122"/>
              <a:cs typeface="Arial" panose="020B0604020202020204" pitchFamily="34" charset="0"/>
            </a:endParaRPr>
          </a:p>
          <a:p>
            <a:pPr marL="342900" indent="-342900" algn="r">
              <a:lnSpc>
                <a:spcPct val="125000"/>
              </a:lnSpc>
              <a:spcBef>
                <a:spcPct val="20000"/>
              </a:spcBef>
            </a:pPr>
            <a:r>
              <a:rPr lang="zh-CN" altLang="en-US" sz="1200" dirty="0" smtClean="0">
                <a:solidFill>
                  <a:srgbClr val="FFFFFF"/>
                </a:solidFill>
                <a:latin typeface="Arial" panose="020B0604020202020204" pitchFamily="34" charset="0"/>
                <a:ea typeface="微软雅黑" panose="020B0503020204020204" pitchFamily="34" charset="-122"/>
                <a:cs typeface="Arial" panose="020B0604020202020204" pitchFamily="34" charset="0"/>
              </a:rPr>
              <a:t>标题字体颜色</a:t>
            </a:r>
            <a:r>
              <a:rPr lang="en-US" altLang="zh-CN" sz="1200" dirty="0" smtClean="0">
                <a:solidFill>
                  <a:srgbClr val="FFFFFF"/>
                </a:solidFill>
                <a:latin typeface="Arial" panose="020B0604020202020204" pitchFamily="34" charset="0"/>
                <a:ea typeface="微软雅黑" panose="020B0503020204020204" pitchFamily="34" charset="-122"/>
                <a:cs typeface="Arial" panose="020B0604020202020204" pitchFamily="34" charset="0"/>
              </a:rPr>
              <a:t>:</a:t>
            </a:r>
            <a:r>
              <a:rPr lang="zh-CN" altLang="en-US" sz="1200" dirty="0" smtClean="0">
                <a:solidFill>
                  <a:srgbClr val="FFFFFF"/>
                </a:solidFill>
                <a:latin typeface="Arial" panose="020B0604020202020204" pitchFamily="34" charset="0"/>
                <a:ea typeface="微软雅黑" panose="020B0503020204020204" pitchFamily="34" charset="-122"/>
                <a:cs typeface="Arial" panose="020B0604020202020204" pitchFamily="34" charset="0"/>
              </a:rPr>
              <a:t>黑色</a:t>
            </a:r>
            <a:r>
              <a:rPr lang="en-US" altLang="zh-CN" sz="1200" dirty="0" smtClean="0">
                <a:solidFill>
                  <a:srgbClr val="FFFFFF"/>
                </a:solidFill>
                <a:latin typeface="Arial" panose="020B0604020202020204" pitchFamily="34" charset="0"/>
                <a:ea typeface="微软雅黑" panose="020B0503020204020204" pitchFamily="34" charset="-122"/>
                <a:cs typeface="Arial" panose="020B0604020202020204" pitchFamily="34" charset="0"/>
              </a:rPr>
              <a:t> </a:t>
            </a:r>
            <a:endParaRPr lang="en-US" altLang="zh-CN" sz="1200" dirty="0" smtClean="0">
              <a:solidFill>
                <a:srgbClr val="FFFFFF"/>
              </a:solidFill>
              <a:latin typeface="Arial" panose="020B0604020202020204" pitchFamily="34" charset="0"/>
              <a:ea typeface="微软雅黑" panose="020B0503020204020204" pitchFamily="34" charset="-122"/>
              <a:cs typeface="Arial" panose="020B0604020202020204" pitchFamily="34" charset="0"/>
            </a:endParaRPr>
          </a:p>
          <a:p>
            <a:pPr marL="342900" indent="-342900" algn="r">
              <a:lnSpc>
                <a:spcPct val="125000"/>
              </a:lnSpc>
              <a:spcBef>
                <a:spcPct val="20000"/>
              </a:spcBef>
            </a:pPr>
            <a:r>
              <a:rPr lang="zh-CN" altLang="en-US" sz="1200" dirty="0" smtClean="0">
                <a:solidFill>
                  <a:srgbClr val="FFFFFF"/>
                </a:solidFill>
                <a:latin typeface="Arial" panose="020B0604020202020204" pitchFamily="34" charset="0"/>
                <a:ea typeface="微软雅黑" panose="020B0503020204020204" pitchFamily="34" charset="-122"/>
                <a:cs typeface="Arial" panose="020B0604020202020204" pitchFamily="34" charset="0"/>
              </a:rPr>
              <a:t>中（英）文字体 </a:t>
            </a:r>
            <a:r>
              <a:rPr lang="en-US" altLang="zh-CN" sz="1200" dirty="0" smtClean="0">
                <a:solidFill>
                  <a:srgbClr val="FFFFFF"/>
                </a:solidFill>
                <a:latin typeface="Arial" panose="020B0604020202020204" pitchFamily="34" charset="0"/>
                <a:ea typeface="微软雅黑" panose="020B0503020204020204" pitchFamily="34" charset="-122"/>
                <a:cs typeface="Arial" panose="020B0604020202020204" pitchFamily="34" charset="0"/>
              </a:rPr>
              <a:t>: </a:t>
            </a:r>
            <a:r>
              <a:rPr lang="zh-CN" altLang="en-US" sz="1200" dirty="0" smtClean="0">
                <a:solidFill>
                  <a:srgbClr val="FFFFFF"/>
                </a:solidFill>
                <a:latin typeface="Arial" panose="020B0604020202020204" pitchFamily="34" charset="0"/>
                <a:ea typeface="微软雅黑" panose="020B0503020204020204" pitchFamily="34" charset="-122"/>
                <a:cs typeface="Arial" panose="020B0604020202020204" pitchFamily="34" charset="0"/>
              </a:rPr>
              <a:t>微软雅黑</a:t>
            </a:r>
            <a:endParaRPr lang="en-US" altLang="zh-CN" sz="1200" dirty="0" smtClean="0">
              <a:solidFill>
                <a:srgbClr val="FFFFFF"/>
              </a:solidFill>
              <a:latin typeface="Arial" panose="020B0604020202020204" pitchFamily="34" charset="0"/>
              <a:ea typeface="微软雅黑" panose="020B0503020204020204" pitchFamily="34" charset="-122"/>
              <a:cs typeface="Arial" panose="020B0604020202020204" pitchFamily="34" charset="0"/>
            </a:endParaRPr>
          </a:p>
          <a:p>
            <a:pPr marL="342900" indent="-342900" algn="r">
              <a:lnSpc>
                <a:spcPct val="125000"/>
              </a:lnSpc>
              <a:spcBef>
                <a:spcPct val="20000"/>
              </a:spcBef>
            </a:pPr>
            <a:r>
              <a:rPr lang="zh-CN" altLang="en-US" sz="1200" dirty="0" smtClean="0">
                <a:solidFill>
                  <a:srgbClr val="FFFFFF"/>
                </a:solidFill>
                <a:latin typeface="Arial" panose="020B0604020202020204" pitchFamily="34" charset="0"/>
                <a:ea typeface="微软雅黑" panose="020B0503020204020204" pitchFamily="34" charset="-122"/>
                <a:cs typeface="Arial" panose="020B0604020202020204" pitchFamily="34" charset="0"/>
              </a:rPr>
              <a:t>英文标题：每个实词首字母大写</a:t>
            </a:r>
            <a:endParaRPr lang="zh-CN" altLang="en-US" sz="1200" dirty="0" smtClean="0">
              <a:solidFill>
                <a:srgbClr val="FFFFFF"/>
              </a:solidFill>
              <a:latin typeface="Arial" panose="020B0604020202020204" pitchFamily="34" charset="0"/>
              <a:ea typeface="微软雅黑" panose="020B0503020204020204" pitchFamily="34" charset="-122"/>
              <a:cs typeface="Arial" panose="020B0604020202020204" pitchFamily="34" charset="0"/>
            </a:endParaRPr>
          </a:p>
          <a:p>
            <a:pPr marL="342900" indent="-342900" algn="r">
              <a:lnSpc>
                <a:spcPct val="125000"/>
              </a:lnSpc>
              <a:spcBef>
                <a:spcPct val="20000"/>
              </a:spcBef>
            </a:pPr>
            <a:endParaRPr lang="en-US" altLang="zh-CN" sz="1200" dirty="0" smtClean="0">
              <a:solidFill>
                <a:srgbClr val="FFFFFF"/>
              </a:solidFill>
              <a:latin typeface="Arial" panose="020B0604020202020204" pitchFamily="34" charset="0"/>
              <a:ea typeface="微软雅黑" panose="020B0503020204020204" pitchFamily="34" charset="-122"/>
              <a:cs typeface="Arial" panose="020B0604020202020204" pitchFamily="34" charset="0"/>
            </a:endParaRPr>
          </a:p>
          <a:p>
            <a:pPr marL="342900" indent="-342900" algn="r">
              <a:lnSpc>
                <a:spcPct val="75000"/>
              </a:lnSpc>
              <a:spcBef>
                <a:spcPct val="20000"/>
              </a:spcBef>
            </a:pPr>
            <a:endParaRPr lang="en-US" altLang="zh-CN" sz="1200" dirty="0" smtClean="0">
              <a:solidFill>
                <a:srgbClr val="FFFFFF"/>
              </a:solidFill>
              <a:latin typeface="Arial" panose="020B0604020202020204" pitchFamily="34" charset="0"/>
              <a:ea typeface="微软雅黑" panose="020B0503020204020204" pitchFamily="34" charset="-122"/>
              <a:cs typeface="Arial" panose="020B0604020202020204" pitchFamily="34" charset="0"/>
            </a:endParaRPr>
          </a:p>
          <a:p>
            <a:pPr marL="342900" indent="-342900" algn="r">
              <a:lnSpc>
                <a:spcPct val="125000"/>
              </a:lnSpc>
              <a:spcBef>
                <a:spcPct val="20000"/>
              </a:spcBef>
            </a:pPr>
            <a:r>
              <a:rPr lang="zh-CN" altLang="en-US" sz="1200" dirty="0" smtClean="0">
                <a:solidFill>
                  <a:srgbClr val="FFFFFF"/>
                </a:solidFill>
                <a:latin typeface="Arial" panose="020B0604020202020204" pitchFamily="34" charset="0"/>
                <a:ea typeface="微软雅黑" panose="020B0503020204020204" pitchFamily="34" charset="-122"/>
                <a:cs typeface="Arial" panose="020B0604020202020204" pitchFamily="34" charset="0"/>
              </a:rPr>
              <a:t>正文字体大小</a:t>
            </a:r>
            <a:r>
              <a:rPr lang="en-US" altLang="zh-CN" sz="1200" dirty="0" smtClean="0">
                <a:solidFill>
                  <a:srgbClr val="FFFFFF"/>
                </a:solidFill>
                <a:latin typeface="Arial" panose="020B0604020202020204" pitchFamily="34" charset="0"/>
                <a:ea typeface="微软雅黑" panose="020B0503020204020204" pitchFamily="34" charset="-122"/>
                <a:cs typeface="Arial" panose="020B0604020202020204" pitchFamily="34" charset="0"/>
              </a:rPr>
              <a:t>:12-22pt</a:t>
            </a:r>
            <a:endParaRPr lang="en-US" altLang="zh-CN" sz="1200" dirty="0" smtClean="0">
              <a:solidFill>
                <a:srgbClr val="FFFFFF"/>
              </a:solidFill>
              <a:latin typeface="Arial" panose="020B0604020202020204" pitchFamily="34" charset="0"/>
              <a:ea typeface="微软雅黑" panose="020B0503020204020204" pitchFamily="34" charset="-122"/>
              <a:cs typeface="Arial" panose="020B0604020202020204" pitchFamily="34" charset="0"/>
            </a:endParaRPr>
          </a:p>
          <a:p>
            <a:pPr marL="342900" indent="-342900" algn="r">
              <a:lnSpc>
                <a:spcPct val="125000"/>
              </a:lnSpc>
              <a:spcBef>
                <a:spcPct val="20000"/>
              </a:spcBef>
            </a:pPr>
            <a:r>
              <a:rPr lang="zh-CN" altLang="en-US" sz="1200" dirty="0" smtClean="0">
                <a:solidFill>
                  <a:srgbClr val="FFFFFF"/>
                </a:solidFill>
                <a:latin typeface="Arial" panose="020B0604020202020204" pitchFamily="34" charset="0"/>
                <a:ea typeface="微软雅黑" panose="020B0503020204020204" pitchFamily="34" charset="-122"/>
                <a:cs typeface="Arial" panose="020B0604020202020204" pitchFamily="34" charset="0"/>
              </a:rPr>
              <a:t>正文字体颜色</a:t>
            </a:r>
            <a:r>
              <a:rPr lang="en-US" altLang="zh-CN" sz="1200" dirty="0" smtClean="0">
                <a:solidFill>
                  <a:srgbClr val="FFFFFF"/>
                </a:solidFill>
                <a:latin typeface="Arial" panose="020B0604020202020204" pitchFamily="34" charset="0"/>
                <a:ea typeface="微软雅黑" panose="020B0503020204020204" pitchFamily="34" charset="-122"/>
                <a:cs typeface="Arial" panose="020B0604020202020204" pitchFamily="34" charset="0"/>
              </a:rPr>
              <a:t>:</a:t>
            </a:r>
            <a:r>
              <a:rPr lang="zh-CN" altLang="en-US" sz="1200" dirty="0" smtClean="0">
                <a:solidFill>
                  <a:srgbClr val="FFFFFF"/>
                </a:solidFill>
                <a:latin typeface="Arial" panose="020B0604020202020204" pitchFamily="34" charset="0"/>
                <a:ea typeface="微软雅黑" panose="020B0503020204020204" pitchFamily="34" charset="-122"/>
                <a:cs typeface="Arial" panose="020B0604020202020204" pitchFamily="34" charset="0"/>
              </a:rPr>
              <a:t>黑色</a:t>
            </a:r>
            <a:endParaRPr lang="zh-CN" altLang="en-US" sz="1200" dirty="0" smtClean="0">
              <a:solidFill>
                <a:srgbClr val="FFFFFF"/>
              </a:solidFill>
              <a:latin typeface="Arial" panose="020B0604020202020204" pitchFamily="34" charset="0"/>
              <a:ea typeface="微软雅黑" panose="020B0503020204020204" pitchFamily="34" charset="-122"/>
              <a:cs typeface="Arial" panose="020B0604020202020204" pitchFamily="34" charset="0"/>
            </a:endParaRPr>
          </a:p>
          <a:p>
            <a:pPr marL="342900" indent="-342900" algn="r">
              <a:lnSpc>
                <a:spcPct val="125000"/>
              </a:lnSpc>
              <a:spcBef>
                <a:spcPct val="20000"/>
              </a:spcBef>
            </a:pPr>
            <a:r>
              <a:rPr lang="zh-CN" altLang="en-US" sz="1200" dirty="0" smtClean="0">
                <a:solidFill>
                  <a:srgbClr val="FFFFFF"/>
                </a:solidFill>
                <a:latin typeface="Arial" panose="020B0604020202020204" pitchFamily="34" charset="0"/>
                <a:ea typeface="微软雅黑" panose="020B0503020204020204" pitchFamily="34" charset="-122"/>
                <a:cs typeface="Arial" panose="020B0604020202020204" pitchFamily="34" charset="0"/>
              </a:rPr>
              <a:t>中（英）文字体 </a:t>
            </a:r>
            <a:r>
              <a:rPr lang="en-US" altLang="zh-CN" sz="1200" dirty="0" smtClean="0">
                <a:solidFill>
                  <a:srgbClr val="FFFFFF"/>
                </a:solidFill>
                <a:latin typeface="Arial" panose="020B0604020202020204" pitchFamily="34" charset="0"/>
                <a:ea typeface="微软雅黑" panose="020B0503020204020204" pitchFamily="34" charset="-122"/>
                <a:cs typeface="Arial" panose="020B0604020202020204" pitchFamily="34" charset="0"/>
              </a:rPr>
              <a:t>: </a:t>
            </a:r>
            <a:r>
              <a:rPr lang="zh-CN" altLang="en-US" sz="1200" dirty="0" smtClean="0">
                <a:solidFill>
                  <a:srgbClr val="FFFFFF"/>
                </a:solidFill>
                <a:latin typeface="Arial" panose="020B0604020202020204" pitchFamily="34" charset="0"/>
                <a:ea typeface="微软雅黑" panose="020B0503020204020204" pitchFamily="34" charset="-122"/>
                <a:cs typeface="Arial" panose="020B0604020202020204" pitchFamily="34" charset="0"/>
              </a:rPr>
              <a:t>微软雅黑</a:t>
            </a:r>
            <a:endParaRPr lang="en-US" altLang="zh-CN" sz="1200" dirty="0" smtClean="0">
              <a:solidFill>
                <a:srgbClr val="FFFFFF"/>
              </a:solidFill>
              <a:latin typeface="Arial" panose="020B0604020202020204" pitchFamily="34" charset="0"/>
              <a:ea typeface="微软雅黑" panose="020B0503020204020204" pitchFamily="34" charset="-122"/>
              <a:cs typeface="Arial" panose="020B0604020202020204" pitchFamily="34" charset="0"/>
            </a:endParaRPr>
          </a:p>
          <a:p>
            <a:pPr marL="342900" marR="0" lvl="0" indent="-342900" algn="r" defTabSz="914400" rtl="0" eaLnBrk="1" fontAlgn="t" latinLnBrk="0" hangingPunct="1">
              <a:lnSpc>
                <a:spcPct val="125000"/>
              </a:lnSpc>
              <a:spcBef>
                <a:spcPct val="20000"/>
              </a:spcBef>
              <a:spcAft>
                <a:spcPct val="0"/>
              </a:spcAft>
              <a:buClrTx/>
              <a:buSzTx/>
              <a:buFontTx/>
              <a:buNone/>
              <a:defRPr/>
            </a:pPr>
            <a:r>
              <a:rPr lang="zh-CN" altLang="en-US" sz="1200" dirty="0" smtClean="0">
                <a:solidFill>
                  <a:srgbClr val="FFFFFF"/>
                </a:solidFill>
                <a:latin typeface="Arial" panose="020B0604020202020204" pitchFamily="34" charset="0"/>
                <a:ea typeface="微软雅黑" panose="020B0503020204020204" pitchFamily="34" charset="-122"/>
                <a:cs typeface="Arial" panose="020B0604020202020204" pitchFamily="34" charset="0"/>
              </a:rPr>
              <a:t>文字强调：采用华为红，加粗</a:t>
            </a:r>
            <a:endParaRPr lang="zh-CN" altLang="en-US" sz="1200" dirty="0" smtClean="0"/>
          </a:p>
          <a:p>
            <a:pPr marL="342900" indent="-342900" algn="r">
              <a:lnSpc>
                <a:spcPct val="125000"/>
              </a:lnSpc>
              <a:spcBef>
                <a:spcPct val="20000"/>
              </a:spcBef>
            </a:pPr>
            <a:endParaRPr lang="en-US" altLang="zh-CN" sz="1200" dirty="0" smtClean="0">
              <a:solidFill>
                <a:srgbClr val="FFFFFF"/>
              </a:solidFill>
              <a:latin typeface="Arial" panose="020B0604020202020204" pitchFamily="34" charset="0"/>
              <a:ea typeface="微软雅黑" panose="020B0503020204020204" pitchFamily="34" charset="-122"/>
              <a:cs typeface="Arial" panose="020B0604020202020204" pitchFamily="34" charset="0"/>
            </a:endParaRPr>
          </a:p>
          <a:p>
            <a:pPr marL="342900" indent="-342900" algn="r">
              <a:lnSpc>
                <a:spcPct val="125000"/>
              </a:lnSpc>
              <a:spcBef>
                <a:spcPct val="20000"/>
              </a:spcBef>
            </a:pPr>
            <a:endParaRPr lang="en-US" altLang="zh-CN" sz="1200" dirty="0" smtClean="0">
              <a:solidFill>
                <a:srgbClr val="FFFFFF"/>
              </a:solidFill>
              <a:latin typeface="Arial" panose="020B0604020202020204" pitchFamily="34" charset="0"/>
              <a:ea typeface="微软雅黑" panose="020B0503020204020204" pitchFamily="34" charset="-122"/>
              <a:cs typeface="Arial" panose="020B0604020202020204" pitchFamily="34" charset="0"/>
            </a:endParaRPr>
          </a:p>
          <a:p>
            <a:pPr marL="342900" indent="-342900" algn="r">
              <a:lnSpc>
                <a:spcPct val="125000"/>
              </a:lnSpc>
              <a:spcBef>
                <a:spcPct val="20000"/>
              </a:spcBef>
            </a:pPr>
            <a:r>
              <a:rPr lang="zh-CN" altLang="en-US" sz="1200" dirty="0" smtClean="0">
                <a:solidFill>
                  <a:srgbClr val="FFFFFF"/>
                </a:solidFill>
                <a:latin typeface="Arial" panose="020B0604020202020204" pitchFamily="34" charset="0"/>
                <a:ea typeface="微软雅黑" panose="020B0503020204020204" pitchFamily="34" charset="-122"/>
                <a:cs typeface="Arial" panose="020B0604020202020204" pitchFamily="34" charset="0"/>
              </a:rPr>
              <a:t>命令行字体： </a:t>
            </a:r>
            <a:r>
              <a:rPr lang="en-US" altLang="zh-CN" sz="1200" dirty="0" smtClean="0">
                <a:solidFill>
                  <a:srgbClr val="FFFFFF"/>
                </a:solidFill>
                <a:latin typeface="Arial" panose="020B0604020202020204" pitchFamily="34" charset="0"/>
                <a:ea typeface="微软雅黑" panose="020B0503020204020204" pitchFamily="34" charset="-122"/>
                <a:cs typeface="Arial" panose="020B0604020202020204" pitchFamily="34" charset="0"/>
              </a:rPr>
              <a:t>Courier New</a:t>
            </a:r>
            <a:endParaRPr lang="en-US" altLang="zh-CN" sz="1200" dirty="0" smtClean="0">
              <a:solidFill>
                <a:srgbClr val="FFFFFF"/>
              </a:solidFill>
              <a:latin typeface="Arial" panose="020B0604020202020204" pitchFamily="34" charset="0"/>
              <a:ea typeface="微软雅黑" panose="020B0503020204020204" pitchFamily="34" charset="-122"/>
              <a:cs typeface="Arial" panose="020B0604020202020204" pitchFamily="34" charset="0"/>
            </a:endParaRPr>
          </a:p>
          <a:p>
            <a:pPr marL="342900" indent="-342900" algn="r">
              <a:lnSpc>
                <a:spcPct val="125000"/>
              </a:lnSpc>
              <a:spcBef>
                <a:spcPct val="20000"/>
              </a:spcBef>
            </a:pPr>
            <a:r>
              <a:rPr lang="zh-CN" altLang="en-US" sz="1200" dirty="0" smtClean="0">
                <a:solidFill>
                  <a:srgbClr val="FFFFFF"/>
                </a:solidFill>
                <a:latin typeface="Arial" panose="020B0604020202020204" pitchFamily="34" charset="0"/>
                <a:ea typeface="微软雅黑" panose="020B0503020204020204" pitchFamily="34" charset="-122"/>
                <a:cs typeface="Arial" panose="020B0604020202020204" pitchFamily="34" charset="0"/>
              </a:rPr>
              <a:t>命令行字体大小：</a:t>
            </a:r>
            <a:r>
              <a:rPr lang="en-US" altLang="zh-CN" sz="1200" dirty="0" smtClean="0">
                <a:solidFill>
                  <a:srgbClr val="FFFFFF"/>
                </a:solidFill>
                <a:latin typeface="Arial" panose="020B0604020202020204" pitchFamily="34" charset="0"/>
                <a:ea typeface="微软雅黑" panose="020B0503020204020204" pitchFamily="34" charset="-122"/>
                <a:cs typeface="Arial" panose="020B0604020202020204" pitchFamily="34" charset="0"/>
              </a:rPr>
              <a:t>12-20pt</a:t>
            </a:r>
            <a:endParaRPr lang="en-US" altLang="zh-CN" sz="1200" dirty="0" smtClean="0">
              <a:solidFill>
                <a:srgbClr val="FFFFFF"/>
              </a:solidFill>
              <a:latin typeface="Arial" panose="020B0604020202020204" pitchFamily="34" charset="0"/>
              <a:ea typeface="微软雅黑" panose="020B0503020204020204" pitchFamily="34" charset="-122"/>
              <a:cs typeface="Arial" panose="020B0604020202020204" pitchFamily="34" charset="0"/>
            </a:endParaRPr>
          </a:p>
          <a:p>
            <a:pPr marL="342900" indent="-342900" algn="r">
              <a:lnSpc>
                <a:spcPct val="125000"/>
              </a:lnSpc>
              <a:spcBef>
                <a:spcPct val="20000"/>
              </a:spcBef>
            </a:pPr>
            <a:r>
              <a:rPr lang="zh-CN" altLang="en-US" sz="1200" dirty="0" smtClean="0">
                <a:solidFill>
                  <a:srgbClr val="FFFFFF"/>
                </a:solidFill>
                <a:latin typeface="Arial" panose="020B0604020202020204" pitchFamily="34" charset="0"/>
                <a:ea typeface="微软雅黑" panose="020B0503020204020204" pitchFamily="34" charset="-122"/>
                <a:cs typeface="Arial" panose="020B0604020202020204" pitchFamily="34" charset="0"/>
              </a:rPr>
              <a:t>命令行格式：</a:t>
            </a:r>
            <a:r>
              <a:rPr lang="en-US" altLang="zh-CN" sz="1200" dirty="0" smtClean="0">
                <a:solidFill>
                  <a:srgbClr val="FFFFFF"/>
                </a:solidFill>
                <a:latin typeface="Arial" panose="020B0604020202020204" pitchFamily="34" charset="0"/>
                <a:ea typeface="微软雅黑" panose="020B0503020204020204" pitchFamily="34" charset="-122"/>
                <a:cs typeface="Arial" panose="020B0604020202020204" pitchFamily="34" charset="0"/>
              </a:rPr>
              <a:t>15%</a:t>
            </a:r>
            <a:r>
              <a:rPr lang="zh-CN" altLang="en-US" sz="1200" dirty="0" smtClean="0">
                <a:solidFill>
                  <a:srgbClr val="FFFFFF"/>
                </a:solidFill>
                <a:latin typeface="Arial" panose="020B0604020202020204" pitchFamily="34" charset="0"/>
                <a:ea typeface="微软雅黑" panose="020B0503020204020204" pitchFamily="34" charset="-122"/>
                <a:cs typeface="Arial" panose="020B0604020202020204" pitchFamily="34" charset="0"/>
              </a:rPr>
              <a:t>灰底</a:t>
            </a:r>
            <a:endParaRPr lang="en-US" altLang="zh-CN" sz="1200" dirty="0" smtClean="0">
              <a:solidFill>
                <a:srgbClr val="FFFFFF"/>
              </a:solidFill>
              <a:latin typeface="Arial" panose="020B0604020202020204" pitchFamily="34" charset="0"/>
              <a:ea typeface="微软雅黑" panose="020B0503020204020204" pitchFamily="34" charset="-122"/>
              <a:cs typeface="Arial" panose="020B0604020202020204" pitchFamily="34" charset="0"/>
            </a:endParaRPr>
          </a:p>
          <a:p>
            <a:pPr marL="342900" indent="-342900" algn="r">
              <a:lnSpc>
                <a:spcPct val="125000"/>
              </a:lnSpc>
              <a:spcBef>
                <a:spcPct val="20000"/>
              </a:spcBef>
            </a:pPr>
            <a:r>
              <a:rPr lang="zh-CN" altLang="en-US" sz="1200" dirty="0" smtClean="0">
                <a:solidFill>
                  <a:srgbClr val="FFFFFF"/>
                </a:solidFill>
                <a:latin typeface="Arial" panose="020B0604020202020204" pitchFamily="34" charset="0"/>
                <a:ea typeface="微软雅黑" panose="020B0503020204020204" pitchFamily="34" charset="-122"/>
                <a:cs typeface="Arial" panose="020B0604020202020204" pitchFamily="34" charset="0"/>
              </a:rPr>
              <a:t>注意：严禁使用截图</a:t>
            </a:r>
            <a:endParaRPr lang="en-US" altLang="zh-CN" sz="1200" dirty="0" smtClean="0">
              <a:solidFill>
                <a:srgbClr val="FFFFFF"/>
              </a:solidFill>
              <a:latin typeface="Arial" panose="020B0604020202020204" pitchFamily="34" charset="0"/>
              <a:ea typeface="微软雅黑" panose="020B0503020204020204" pitchFamily="34" charset="-122"/>
              <a:cs typeface="Arial" panose="020B0604020202020204" pitchFamily="34" charset="0"/>
            </a:endParaRPr>
          </a:p>
          <a:p>
            <a:endParaRPr lang="en-US" altLang="zh-CN" sz="1200" dirty="0" smtClean="0">
              <a:solidFill>
                <a:srgbClr val="FFFFFF"/>
              </a:solidFill>
              <a:latin typeface="Arial" panose="020B0604020202020204" pitchFamily="34" charset="0"/>
              <a:ea typeface="微软雅黑" panose="020B0503020204020204" pitchFamily="34" charset="-122"/>
              <a:cs typeface="Arial" panose="020B0604020202020204" pitchFamily="34" charset="0"/>
            </a:endParaRPr>
          </a:p>
          <a:p>
            <a:endParaRPr lang="en-US" altLang="zh-CN" sz="1200" dirty="0" smtClean="0">
              <a:solidFill>
                <a:srgbClr val="FFFFFF"/>
              </a:solidFill>
              <a:latin typeface="Arial" panose="020B0604020202020204" pitchFamily="34" charset="0"/>
              <a:ea typeface="微软雅黑" panose="020B0503020204020204" pitchFamily="34" charset="-122"/>
              <a:cs typeface="Arial" panose="020B0604020202020204" pitchFamily="34" charset="0"/>
            </a:endParaRPr>
          </a:p>
          <a:p>
            <a:pPr algn="r"/>
            <a:r>
              <a:rPr lang="zh-CN" altLang="en-US" sz="1200" dirty="0" smtClean="0">
                <a:solidFill>
                  <a:srgbClr val="FFFFFF"/>
                </a:solidFill>
                <a:latin typeface="Arial" panose="020B0604020202020204" pitchFamily="34" charset="0"/>
                <a:ea typeface="微软雅黑" panose="020B0503020204020204" pitchFamily="34" charset="-122"/>
                <a:cs typeface="Arial" panose="020B0604020202020204" pitchFamily="34" charset="0"/>
              </a:rPr>
              <a:t>备注页：每一页胶片都要添加备注（除总标题、目录等页）。</a:t>
            </a:r>
            <a:endParaRPr lang="en-US" altLang="zh-CN" sz="1200" dirty="0" smtClean="0">
              <a:solidFill>
                <a:srgbClr val="FFFFFF"/>
              </a:solidFill>
              <a:latin typeface="Arial" panose="020B0604020202020204" pitchFamily="34" charset="0"/>
              <a:ea typeface="微软雅黑" panose="020B0503020204020204" pitchFamily="34" charset="-122"/>
              <a:cs typeface="Arial" panose="020B0604020202020204" pitchFamily="34" charset="0"/>
            </a:endParaRPr>
          </a:p>
          <a:p>
            <a:pPr algn="r"/>
            <a:r>
              <a:rPr lang="zh-CN" altLang="en-US" sz="1200" dirty="0" smtClean="0">
                <a:solidFill>
                  <a:srgbClr val="FFFFFF"/>
                </a:solidFill>
                <a:latin typeface="Arial" panose="020B0604020202020204" pitchFamily="34" charset="0"/>
                <a:ea typeface="微软雅黑" panose="020B0503020204020204" pitchFamily="34" charset="-122"/>
                <a:cs typeface="Arial" panose="020B0604020202020204" pitchFamily="34" charset="0"/>
              </a:rPr>
              <a:t>第一次出现的英文单词缩写、名词术语等必须在备注中做解释。</a:t>
            </a:r>
            <a:endParaRPr lang="zh-CN" altLang="en-US" sz="1200" dirty="0" smtClean="0">
              <a:solidFill>
                <a:srgbClr val="FFFFFF"/>
              </a:solidFill>
              <a:latin typeface="Arial" panose="020B0604020202020204" pitchFamily="34" charset="0"/>
              <a:ea typeface="微软雅黑" panose="020B0503020204020204" pitchFamily="34" charset="-122"/>
              <a:cs typeface="Arial" panose="020B0604020202020204" pitchFamily="34" charset="0"/>
            </a:endParaRPr>
          </a:p>
          <a:p>
            <a:endParaRPr lang="en-US" altLang="zh-CN" sz="1200" dirty="0" smtClean="0">
              <a:solidFill>
                <a:srgbClr val="FFFFFF"/>
              </a:solidFill>
              <a:latin typeface="Arial" panose="020B0604020202020204" pitchFamily="34" charset="0"/>
              <a:ea typeface="微软雅黑" panose="020B0503020204020204" pitchFamily="34" charset="-122"/>
              <a:cs typeface="Arial" panose="020B0604020202020204" pitchFamily="34" charset="0"/>
            </a:endParaRPr>
          </a:p>
          <a:p>
            <a:endParaRPr lang="en-US" altLang="zh-CN" sz="1200" dirty="0" smtClean="0">
              <a:solidFill>
                <a:srgbClr val="FFFFFF"/>
              </a:solidFill>
              <a:latin typeface="Arial" panose="020B0604020202020204" pitchFamily="34" charset="0"/>
              <a:ea typeface="微软雅黑" panose="020B0503020204020204" pitchFamily="34" charset="-122"/>
              <a:cs typeface="Arial" panose="020B0604020202020204" pitchFamily="34" charset="0"/>
            </a:endParaRPr>
          </a:p>
          <a:p>
            <a:pPr algn="r"/>
            <a:endParaRPr lang="en-US" altLang="zh-CN" sz="1200" dirty="0" smtClean="0">
              <a:solidFill>
                <a:srgbClr val="FFFFFF"/>
              </a:solidFill>
              <a:latin typeface="Arial" panose="020B0604020202020204" pitchFamily="34" charset="0"/>
              <a:ea typeface="微软雅黑" panose="020B0503020204020204" pitchFamily="34" charset="-122"/>
              <a:cs typeface="Arial" panose="020B0604020202020204" pitchFamily="34" charset="0"/>
            </a:endParaRPr>
          </a:p>
        </p:txBody>
      </p:sp>
      <p:sp>
        <p:nvSpPr>
          <p:cNvPr id="9" name="Rectangle 59"/>
          <p:cNvSpPr>
            <a:spLocks noChangeArrowheads="1"/>
          </p:cNvSpPr>
          <p:nvPr userDrawn="1"/>
        </p:nvSpPr>
        <p:spPr bwMode="auto">
          <a:xfrm>
            <a:off x="12391216" y="1967658"/>
            <a:ext cx="1157612" cy="1503759"/>
          </a:xfrm>
          <a:prstGeom prst="rect">
            <a:avLst/>
          </a:prstGeom>
          <a:noFill/>
          <a:ln w="9525">
            <a:noFill/>
            <a:miter lim="800000"/>
          </a:ln>
          <a:effectLst/>
        </p:spPr>
        <p:txBody>
          <a:bodyPr lIns="80124" tIns="40063" rIns="80124" bIns="40063"/>
          <a:lstStyle/>
          <a:p>
            <a:pPr defTabSz="802005" fontAlgn="base">
              <a:lnSpc>
                <a:spcPct val="120000"/>
              </a:lnSpc>
              <a:spcBef>
                <a:spcPct val="30000"/>
              </a:spcBef>
              <a:buClr>
                <a:srgbClr val="808080"/>
              </a:buClr>
              <a:buSzPct val="60000"/>
              <a:buFont typeface="Wingdings" panose="05000000000000000000" pitchFamily="2" charset="2"/>
              <a:buNone/>
            </a:pPr>
            <a:r>
              <a:rPr lang="zh-CN" altLang="en-US" sz="1200" dirty="0" smtClean="0">
                <a:solidFill>
                  <a:schemeClr val="bg1"/>
                </a:solidFill>
                <a:latin typeface="Arial" panose="020B0604020202020204" pitchFamily="34" charset="0"/>
                <a:ea typeface="微软雅黑" panose="020B0503020204020204" pitchFamily="34" charset="-122"/>
                <a:cs typeface="Arial" panose="020B0604020202020204" pitchFamily="34" charset="0"/>
              </a:rPr>
              <a:t>配色</a:t>
            </a:r>
            <a:r>
              <a:rPr lang="zh-CN" altLang="en-US" sz="1200" dirty="0">
                <a:solidFill>
                  <a:schemeClr val="bg1"/>
                </a:solidFill>
                <a:latin typeface="Arial" panose="020B0604020202020204" pitchFamily="34" charset="0"/>
                <a:ea typeface="微软雅黑" panose="020B0503020204020204" pitchFamily="34" charset="-122"/>
                <a:cs typeface="Arial" panose="020B0604020202020204" pitchFamily="34" charset="0"/>
              </a:rPr>
              <a:t>参考方案：</a:t>
            </a:r>
            <a:endParaRPr lang="zh-CN" altLang="en-US" sz="1200" dirty="0">
              <a:solidFill>
                <a:schemeClr val="bg1"/>
              </a:solidFill>
              <a:latin typeface="Arial" panose="020B0604020202020204" pitchFamily="34" charset="0"/>
              <a:ea typeface="微软雅黑" panose="020B0503020204020204" pitchFamily="34" charset="-122"/>
              <a:cs typeface="Arial" panose="020B0604020202020204" pitchFamily="34" charset="0"/>
            </a:endParaRPr>
          </a:p>
          <a:p>
            <a:pPr defTabSz="802005" fontAlgn="base">
              <a:lnSpc>
                <a:spcPct val="120000"/>
              </a:lnSpc>
              <a:spcBef>
                <a:spcPct val="30000"/>
              </a:spcBef>
              <a:buClr>
                <a:srgbClr val="808080"/>
              </a:buClr>
              <a:buSzPct val="60000"/>
              <a:buFont typeface="Wingdings" panose="05000000000000000000" pitchFamily="2" charset="2"/>
              <a:buNone/>
            </a:pPr>
            <a:r>
              <a:rPr lang="zh-CN" altLang="en-US" sz="1200" dirty="0">
                <a:solidFill>
                  <a:schemeClr val="bg1"/>
                </a:solidFill>
                <a:latin typeface="Arial" panose="020B0604020202020204" pitchFamily="34" charset="0"/>
                <a:ea typeface="微软雅黑" panose="020B0503020204020204" pitchFamily="34" charset="-122"/>
                <a:cs typeface="Arial" panose="020B0604020202020204" pitchFamily="34" charset="0"/>
              </a:rPr>
              <a:t>建议同一页面内不</a:t>
            </a:r>
            <a:r>
              <a:rPr lang="zh-CN" altLang="en-US" sz="1200" dirty="0" smtClean="0">
                <a:solidFill>
                  <a:schemeClr val="bg1"/>
                </a:solidFill>
                <a:latin typeface="Arial" panose="020B0604020202020204" pitchFamily="34" charset="0"/>
                <a:ea typeface="微软雅黑" panose="020B0503020204020204" pitchFamily="34" charset="-122"/>
                <a:cs typeface="Arial" panose="020B0604020202020204" pitchFamily="34" charset="0"/>
              </a:rPr>
              <a:t>超过三种</a:t>
            </a:r>
            <a:r>
              <a:rPr lang="zh-CN" altLang="en-US" sz="1200" dirty="0">
                <a:solidFill>
                  <a:schemeClr val="bg1"/>
                </a:solidFill>
                <a:latin typeface="Arial" panose="020B0604020202020204" pitchFamily="34" charset="0"/>
                <a:ea typeface="微软雅黑" panose="020B0503020204020204" pitchFamily="34" charset="-122"/>
                <a:cs typeface="Arial" panose="020B0604020202020204" pitchFamily="34" charset="0"/>
              </a:rPr>
              <a:t>颜色，以下是</a:t>
            </a:r>
            <a:r>
              <a:rPr lang="en-US" altLang="zh-CN" sz="1200" dirty="0">
                <a:solidFill>
                  <a:schemeClr val="bg1"/>
                </a:solidFill>
                <a:latin typeface="Arial" panose="020B0604020202020204" pitchFamily="34" charset="0"/>
                <a:ea typeface="微软雅黑" panose="020B0503020204020204" pitchFamily="34" charset="-122"/>
                <a:cs typeface="Arial" panose="020B0604020202020204" pitchFamily="34" charset="0"/>
              </a:rPr>
              <a:t>13</a:t>
            </a:r>
            <a:r>
              <a:rPr lang="zh-CN" altLang="en-US" sz="1200" dirty="0">
                <a:solidFill>
                  <a:schemeClr val="bg1"/>
                </a:solidFill>
                <a:latin typeface="Arial" panose="020B0604020202020204" pitchFamily="34" charset="0"/>
                <a:ea typeface="微软雅黑" panose="020B0503020204020204" pitchFamily="34" charset="-122"/>
                <a:cs typeface="Arial" panose="020B0604020202020204" pitchFamily="34" charset="0"/>
              </a:rPr>
              <a:t>组配色方案，同一页面内只选择一组使用。（仅供参考）</a:t>
            </a:r>
            <a:endParaRPr lang="zh-CN" altLang="en-US" sz="1200" dirty="0">
              <a:solidFill>
                <a:schemeClr val="bg1"/>
              </a:solidFill>
              <a:latin typeface="Arial" panose="020B0604020202020204" pitchFamily="34" charset="0"/>
              <a:ea typeface="微软雅黑" panose="020B0503020204020204" pitchFamily="34" charset="-122"/>
              <a:cs typeface="Arial" panose="020B0604020202020204" pitchFamily="34" charset="0"/>
            </a:endParaRPr>
          </a:p>
          <a:p>
            <a:pPr defTabSz="802005" fontAlgn="base">
              <a:lnSpc>
                <a:spcPct val="125000"/>
              </a:lnSpc>
              <a:spcBef>
                <a:spcPct val="30000"/>
              </a:spcBef>
              <a:buClr>
                <a:srgbClr val="808080"/>
              </a:buClr>
              <a:buSzPct val="60000"/>
              <a:buFont typeface="Wingdings" panose="05000000000000000000" pitchFamily="2" charset="2"/>
              <a:buNone/>
            </a:pPr>
            <a:endParaRPr lang="zh-CN" altLang="en-US" sz="1200" dirty="0">
              <a:solidFill>
                <a:schemeClr val="bg1"/>
              </a:solidFill>
              <a:latin typeface="Arial" panose="020B0604020202020204" pitchFamily="34" charset="0"/>
              <a:ea typeface="微软雅黑" panose="020B0503020204020204" pitchFamily="34" charset="-122"/>
              <a:cs typeface="Arial" panose="020B0604020202020204" pitchFamily="34" charset="0"/>
            </a:endParaRPr>
          </a:p>
          <a:p>
            <a:pPr defTabSz="802005" fontAlgn="base">
              <a:lnSpc>
                <a:spcPct val="125000"/>
              </a:lnSpc>
              <a:spcBef>
                <a:spcPct val="30000"/>
              </a:spcBef>
              <a:buClr>
                <a:srgbClr val="808080"/>
              </a:buClr>
              <a:buSzPct val="60000"/>
              <a:buFont typeface="Wingdings" panose="05000000000000000000" pitchFamily="2" charset="2"/>
              <a:buChar char="l"/>
            </a:pPr>
            <a:endParaRPr lang="zh-CN" altLang="en-US" sz="1200" dirty="0">
              <a:solidFill>
                <a:schemeClr val="bg1"/>
              </a:solidFill>
              <a:latin typeface="Arial" panose="020B0604020202020204" pitchFamily="34" charset="0"/>
              <a:ea typeface="微软雅黑" panose="020B0503020204020204" pitchFamily="34" charset="-122"/>
              <a:cs typeface="Arial" panose="020B0604020202020204" pitchFamily="34" charset="0"/>
            </a:endParaRPr>
          </a:p>
          <a:p>
            <a:pPr defTabSz="802005" fontAlgn="base">
              <a:lnSpc>
                <a:spcPct val="125000"/>
              </a:lnSpc>
              <a:spcBef>
                <a:spcPct val="30000"/>
              </a:spcBef>
              <a:buClr>
                <a:srgbClr val="808080"/>
              </a:buClr>
              <a:buSzPct val="60000"/>
              <a:buFont typeface="Wingdings" panose="05000000000000000000" pitchFamily="2" charset="2"/>
              <a:buChar char="l"/>
            </a:pPr>
            <a:endParaRPr lang="en-US" altLang="zh-CN" sz="1200"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grpSp>
        <p:nvGrpSpPr>
          <p:cNvPr id="10" name="Group 62"/>
          <p:cNvGrpSpPr/>
          <p:nvPr userDrawn="1"/>
        </p:nvGrpSpPr>
        <p:grpSpPr bwMode="auto">
          <a:xfrm>
            <a:off x="12634741" y="4490209"/>
            <a:ext cx="542925" cy="136922"/>
            <a:chOff x="5893" y="2387"/>
            <a:chExt cx="342" cy="115"/>
          </a:xfrm>
        </p:grpSpPr>
        <p:sp>
          <p:nvSpPr>
            <p:cNvPr id="14" name="Rectangle 64"/>
            <p:cNvSpPr>
              <a:spLocks noChangeArrowheads="1"/>
            </p:cNvSpPr>
            <p:nvPr userDrawn="1"/>
          </p:nvSpPr>
          <p:spPr bwMode="auto">
            <a:xfrm flipV="1">
              <a:off x="6005" y="2387"/>
              <a:ext cx="116" cy="115"/>
            </a:xfrm>
            <a:prstGeom prst="rect">
              <a:avLst/>
            </a:prstGeom>
            <a:solidFill>
              <a:srgbClr val="FF9900"/>
            </a:solidFill>
            <a:ln w="9525">
              <a:noFill/>
              <a:miter lim="800000"/>
            </a:ln>
            <a:effectLst/>
          </p:spPr>
          <p:txBody>
            <a:bodyPr wrap="none" anchor="ctr"/>
            <a:lstStyle/>
            <a:p>
              <a:endParaRPr lang="zh-CN" altLang="en-US">
                <a:latin typeface="Arial" panose="020B0604020202020204" pitchFamily="34" charset="0"/>
                <a:ea typeface="微软雅黑" panose="020B0503020204020204" pitchFamily="34" charset="-122"/>
                <a:cs typeface="Arial" panose="020B0604020202020204" pitchFamily="34" charset="0"/>
              </a:endParaRPr>
            </a:p>
          </p:txBody>
        </p:sp>
        <p:sp>
          <p:nvSpPr>
            <p:cNvPr id="15" name="Rectangle 65"/>
            <p:cNvSpPr>
              <a:spLocks noChangeArrowheads="1"/>
            </p:cNvSpPr>
            <p:nvPr userDrawn="1"/>
          </p:nvSpPr>
          <p:spPr bwMode="auto">
            <a:xfrm flipV="1">
              <a:off x="6118" y="2387"/>
              <a:ext cx="117" cy="115"/>
            </a:xfrm>
            <a:prstGeom prst="rect">
              <a:avLst/>
            </a:prstGeom>
            <a:solidFill>
              <a:srgbClr val="99660A"/>
            </a:solidFill>
            <a:ln w="9525">
              <a:noFill/>
              <a:miter lim="800000"/>
            </a:ln>
            <a:effectLst/>
          </p:spPr>
          <p:txBody>
            <a:bodyPr wrap="none" anchor="ctr"/>
            <a:lstStyle/>
            <a:p>
              <a:endParaRPr lang="zh-CN" altLang="en-US">
                <a:latin typeface="Arial" panose="020B0604020202020204" pitchFamily="34" charset="0"/>
                <a:ea typeface="微软雅黑" panose="020B0503020204020204" pitchFamily="34" charset="-122"/>
                <a:cs typeface="Arial" panose="020B0604020202020204" pitchFamily="34" charset="0"/>
              </a:endParaRPr>
            </a:p>
          </p:txBody>
        </p:sp>
        <p:sp>
          <p:nvSpPr>
            <p:cNvPr id="16" name="Rectangle 66"/>
            <p:cNvSpPr>
              <a:spLocks noChangeArrowheads="1"/>
            </p:cNvSpPr>
            <p:nvPr userDrawn="1"/>
          </p:nvSpPr>
          <p:spPr bwMode="auto">
            <a:xfrm flipV="1">
              <a:off x="5893" y="2387"/>
              <a:ext cx="117" cy="115"/>
            </a:xfrm>
            <a:prstGeom prst="rect">
              <a:avLst/>
            </a:prstGeom>
            <a:solidFill>
              <a:srgbClr val="FFCC99"/>
            </a:solidFill>
            <a:ln w="9525">
              <a:noFill/>
              <a:miter lim="800000"/>
            </a:ln>
            <a:effectLst/>
          </p:spPr>
          <p:txBody>
            <a:bodyPr wrap="none" anchor="ctr"/>
            <a:lstStyle/>
            <a:p>
              <a:endParaRPr lang="zh-CN" altLang="en-US">
                <a:latin typeface="Arial" panose="020B0604020202020204" pitchFamily="34" charset="0"/>
                <a:ea typeface="微软雅黑" panose="020B0503020204020204" pitchFamily="34" charset="-122"/>
                <a:cs typeface="Arial" panose="020B0604020202020204" pitchFamily="34" charset="0"/>
              </a:endParaRPr>
            </a:p>
          </p:txBody>
        </p:sp>
      </p:grpSp>
      <p:grpSp>
        <p:nvGrpSpPr>
          <p:cNvPr id="17" name="Group 67"/>
          <p:cNvGrpSpPr/>
          <p:nvPr userDrawn="1"/>
        </p:nvGrpSpPr>
        <p:grpSpPr bwMode="auto">
          <a:xfrm>
            <a:off x="12634750" y="4652135"/>
            <a:ext cx="554038" cy="136922"/>
            <a:chOff x="5893" y="2523"/>
            <a:chExt cx="349" cy="115"/>
          </a:xfrm>
        </p:grpSpPr>
        <p:sp>
          <p:nvSpPr>
            <p:cNvPr id="18" name="Rectangle 68"/>
            <p:cNvSpPr>
              <a:spLocks noChangeArrowheads="1"/>
            </p:cNvSpPr>
            <p:nvPr userDrawn="1"/>
          </p:nvSpPr>
          <p:spPr bwMode="auto">
            <a:xfrm flipV="1">
              <a:off x="6010" y="2523"/>
              <a:ext cx="116" cy="115"/>
            </a:xfrm>
            <a:prstGeom prst="rect">
              <a:avLst/>
            </a:prstGeom>
            <a:solidFill>
              <a:srgbClr val="99CCFF"/>
            </a:solidFill>
            <a:ln w="9525">
              <a:noFill/>
              <a:miter lim="800000"/>
            </a:ln>
            <a:effectLst/>
          </p:spPr>
          <p:txBody>
            <a:bodyPr wrap="none" anchor="ctr"/>
            <a:lstStyle/>
            <a:p>
              <a:endParaRPr lang="zh-CN" altLang="en-US">
                <a:latin typeface="Arial" panose="020B0604020202020204" pitchFamily="34" charset="0"/>
                <a:ea typeface="微软雅黑" panose="020B0503020204020204" pitchFamily="34" charset="-122"/>
                <a:cs typeface="Arial" panose="020B0604020202020204" pitchFamily="34" charset="0"/>
              </a:endParaRPr>
            </a:p>
          </p:txBody>
        </p:sp>
        <p:sp>
          <p:nvSpPr>
            <p:cNvPr id="19" name="Rectangle 69"/>
            <p:cNvSpPr>
              <a:spLocks noChangeArrowheads="1"/>
            </p:cNvSpPr>
            <p:nvPr userDrawn="1"/>
          </p:nvSpPr>
          <p:spPr bwMode="auto">
            <a:xfrm flipV="1">
              <a:off x="6126" y="2523"/>
              <a:ext cx="116" cy="115"/>
            </a:xfrm>
            <a:prstGeom prst="rect">
              <a:avLst/>
            </a:prstGeom>
            <a:solidFill>
              <a:srgbClr val="99CCCC"/>
            </a:solidFill>
            <a:ln w="9525">
              <a:noFill/>
              <a:miter lim="800000"/>
            </a:ln>
            <a:effectLst/>
          </p:spPr>
          <p:txBody>
            <a:bodyPr wrap="none" anchor="ctr"/>
            <a:lstStyle/>
            <a:p>
              <a:endParaRPr lang="zh-CN" altLang="en-US">
                <a:latin typeface="Arial" panose="020B0604020202020204" pitchFamily="34" charset="0"/>
                <a:ea typeface="微软雅黑" panose="020B0503020204020204" pitchFamily="34" charset="-122"/>
                <a:cs typeface="Arial" panose="020B0604020202020204" pitchFamily="34" charset="0"/>
              </a:endParaRPr>
            </a:p>
          </p:txBody>
        </p:sp>
        <p:sp>
          <p:nvSpPr>
            <p:cNvPr id="21" name="Rectangle 71"/>
            <p:cNvSpPr>
              <a:spLocks noChangeArrowheads="1"/>
            </p:cNvSpPr>
            <p:nvPr userDrawn="1"/>
          </p:nvSpPr>
          <p:spPr bwMode="auto">
            <a:xfrm flipV="1">
              <a:off x="5893" y="2523"/>
              <a:ext cx="117" cy="115"/>
            </a:xfrm>
            <a:prstGeom prst="rect">
              <a:avLst/>
            </a:prstGeom>
            <a:solidFill>
              <a:srgbClr val="CCCCFF"/>
            </a:solidFill>
            <a:ln w="9525">
              <a:noFill/>
              <a:miter lim="800000"/>
            </a:ln>
            <a:effectLst/>
          </p:spPr>
          <p:txBody>
            <a:bodyPr wrap="none" anchor="ctr"/>
            <a:lstStyle/>
            <a:p>
              <a:endParaRPr lang="zh-CN" altLang="en-US">
                <a:latin typeface="Arial" panose="020B0604020202020204" pitchFamily="34" charset="0"/>
                <a:ea typeface="微软雅黑" panose="020B0503020204020204" pitchFamily="34" charset="-122"/>
                <a:cs typeface="Arial" panose="020B0604020202020204" pitchFamily="34" charset="0"/>
              </a:endParaRPr>
            </a:p>
          </p:txBody>
        </p:sp>
      </p:grpSp>
      <p:grpSp>
        <p:nvGrpSpPr>
          <p:cNvPr id="22" name="Group 72"/>
          <p:cNvGrpSpPr/>
          <p:nvPr userDrawn="1"/>
        </p:nvGrpSpPr>
        <p:grpSpPr bwMode="auto">
          <a:xfrm>
            <a:off x="12634750" y="4814060"/>
            <a:ext cx="554038" cy="136922"/>
            <a:chOff x="5893" y="2659"/>
            <a:chExt cx="349" cy="115"/>
          </a:xfrm>
        </p:grpSpPr>
        <p:sp>
          <p:nvSpPr>
            <p:cNvPr id="23" name="Rectangle 73"/>
            <p:cNvSpPr>
              <a:spLocks noChangeArrowheads="1"/>
            </p:cNvSpPr>
            <p:nvPr userDrawn="1"/>
          </p:nvSpPr>
          <p:spPr bwMode="auto">
            <a:xfrm flipV="1">
              <a:off x="6010" y="2659"/>
              <a:ext cx="116" cy="115"/>
            </a:xfrm>
            <a:prstGeom prst="rect">
              <a:avLst/>
            </a:prstGeom>
            <a:solidFill>
              <a:srgbClr val="99CCCC"/>
            </a:solidFill>
            <a:ln w="9525">
              <a:noFill/>
              <a:miter lim="800000"/>
            </a:ln>
            <a:effectLst/>
          </p:spPr>
          <p:txBody>
            <a:bodyPr wrap="none" anchor="ctr"/>
            <a:lstStyle/>
            <a:p>
              <a:endParaRPr lang="zh-CN" altLang="en-US">
                <a:latin typeface="Arial" panose="020B0604020202020204" pitchFamily="34" charset="0"/>
                <a:ea typeface="微软雅黑" panose="020B0503020204020204" pitchFamily="34" charset="-122"/>
                <a:cs typeface="Arial" panose="020B0604020202020204" pitchFamily="34" charset="0"/>
              </a:endParaRPr>
            </a:p>
          </p:txBody>
        </p:sp>
        <p:sp>
          <p:nvSpPr>
            <p:cNvPr id="24" name="Rectangle 74"/>
            <p:cNvSpPr>
              <a:spLocks noChangeArrowheads="1"/>
            </p:cNvSpPr>
            <p:nvPr userDrawn="1"/>
          </p:nvSpPr>
          <p:spPr bwMode="auto">
            <a:xfrm flipV="1">
              <a:off x="6126" y="2659"/>
              <a:ext cx="116" cy="115"/>
            </a:xfrm>
            <a:prstGeom prst="rect">
              <a:avLst/>
            </a:prstGeom>
            <a:solidFill>
              <a:srgbClr val="0099CC"/>
            </a:solidFill>
            <a:ln w="9525">
              <a:noFill/>
              <a:miter lim="800000"/>
            </a:ln>
            <a:effectLst/>
          </p:spPr>
          <p:txBody>
            <a:bodyPr wrap="none" anchor="ctr"/>
            <a:lstStyle/>
            <a:p>
              <a:endParaRPr lang="zh-CN" altLang="en-US">
                <a:latin typeface="Arial" panose="020B0604020202020204" pitchFamily="34" charset="0"/>
                <a:ea typeface="微软雅黑" panose="020B0503020204020204" pitchFamily="34" charset="-122"/>
                <a:cs typeface="Arial" panose="020B0604020202020204" pitchFamily="34" charset="0"/>
              </a:endParaRPr>
            </a:p>
          </p:txBody>
        </p:sp>
        <p:sp>
          <p:nvSpPr>
            <p:cNvPr id="26" name="Rectangle 76"/>
            <p:cNvSpPr>
              <a:spLocks noChangeArrowheads="1"/>
            </p:cNvSpPr>
            <p:nvPr userDrawn="1"/>
          </p:nvSpPr>
          <p:spPr bwMode="auto">
            <a:xfrm flipV="1">
              <a:off x="5893" y="2659"/>
              <a:ext cx="117" cy="115"/>
            </a:xfrm>
            <a:prstGeom prst="rect">
              <a:avLst/>
            </a:prstGeom>
            <a:solidFill>
              <a:srgbClr val="CCFF99"/>
            </a:solidFill>
            <a:ln w="9525">
              <a:noFill/>
              <a:miter lim="800000"/>
            </a:ln>
            <a:effectLst/>
          </p:spPr>
          <p:txBody>
            <a:bodyPr wrap="none" anchor="ctr"/>
            <a:lstStyle/>
            <a:p>
              <a:endParaRPr lang="zh-CN" altLang="en-US">
                <a:latin typeface="Arial" panose="020B0604020202020204" pitchFamily="34" charset="0"/>
                <a:ea typeface="微软雅黑" panose="020B0503020204020204" pitchFamily="34" charset="-122"/>
                <a:cs typeface="Arial" panose="020B0604020202020204" pitchFamily="34" charset="0"/>
              </a:endParaRPr>
            </a:p>
          </p:txBody>
        </p:sp>
      </p:grpSp>
      <p:grpSp>
        <p:nvGrpSpPr>
          <p:cNvPr id="27" name="Group 77"/>
          <p:cNvGrpSpPr/>
          <p:nvPr userDrawn="1"/>
        </p:nvGrpSpPr>
        <p:grpSpPr bwMode="auto">
          <a:xfrm>
            <a:off x="12634750" y="4328284"/>
            <a:ext cx="554038" cy="141684"/>
            <a:chOff x="5893" y="2251"/>
            <a:chExt cx="349" cy="119"/>
          </a:xfrm>
        </p:grpSpPr>
        <p:sp>
          <p:nvSpPr>
            <p:cNvPr id="28" name="Rectangle 78"/>
            <p:cNvSpPr>
              <a:spLocks noChangeArrowheads="1"/>
            </p:cNvSpPr>
            <p:nvPr userDrawn="1"/>
          </p:nvSpPr>
          <p:spPr bwMode="auto">
            <a:xfrm flipV="1">
              <a:off x="6126" y="2251"/>
              <a:ext cx="116" cy="119"/>
            </a:xfrm>
            <a:prstGeom prst="rect">
              <a:avLst/>
            </a:prstGeom>
            <a:solidFill>
              <a:srgbClr val="FF9900"/>
            </a:solidFill>
            <a:ln w="9525">
              <a:noFill/>
              <a:miter lim="800000"/>
            </a:ln>
            <a:effectLst/>
          </p:spPr>
          <p:txBody>
            <a:bodyPr wrap="none" anchor="ctr"/>
            <a:lstStyle/>
            <a:p>
              <a:endParaRPr lang="zh-CN" altLang="en-US">
                <a:latin typeface="Arial" panose="020B0604020202020204" pitchFamily="34" charset="0"/>
                <a:ea typeface="微软雅黑" panose="020B0503020204020204" pitchFamily="34" charset="-122"/>
                <a:cs typeface="Arial" panose="020B0604020202020204" pitchFamily="34" charset="0"/>
              </a:endParaRPr>
            </a:p>
          </p:txBody>
        </p:sp>
        <p:sp>
          <p:nvSpPr>
            <p:cNvPr id="30" name="Rectangle 80"/>
            <p:cNvSpPr>
              <a:spLocks noChangeArrowheads="1"/>
            </p:cNvSpPr>
            <p:nvPr userDrawn="1"/>
          </p:nvSpPr>
          <p:spPr bwMode="auto">
            <a:xfrm flipV="1">
              <a:off x="5893" y="2251"/>
              <a:ext cx="117" cy="119"/>
            </a:xfrm>
            <a:prstGeom prst="rect">
              <a:avLst/>
            </a:prstGeom>
            <a:solidFill>
              <a:srgbClr val="99CCFF"/>
            </a:solidFill>
            <a:ln w="9525">
              <a:noFill/>
              <a:miter lim="800000"/>
            </a:ln>
            <a:effectLst/>
          </p:spPr>
          <p:txBody>
            <a:bodyPr wrap="none" anchor="ctr"/>
            <a:lstStyle/>
            <a:p>
              <a:endParaRPr lang="zh-CN" altLang="en-US">
                <a:latin typeface="Arial" panose="020B0604020202020204" pitchFamily="34" charset="0"/>
                <a:ea typeface="微软雅黑" panose="020B0503020204020204" pitchFamily="34" charset="-122"/>
                <a:cs typeface="Arial" panose="020B0604020202020204" pitchFamily="34" charset="0"/>
              </a:endParaRPr>
            </a:p>
          </p:txBody>
        </p:sp>
        <p:sp>
          <p:nvSpPr>
            <p:cNvPr id="31" name="Rectangle 81"/>
            <p:cNvSpPr>
              <a:spLocks noChangeArrowheads="1"/>
            </p:cNvSpPr>
            <p:nvPr userDrawn="1"/>
          </p:nvSpPr>
          <p:spPr bwMode="auto">
            <a:xfrm flipV="1">
              <a:off x="6010" y="2251"/>
              <a:ext cx="116" cy="119"/>
            </a:xfrm>
            <a:prstGeom prst="rect">
              <a:avLst/>
            </a:prstGeom>
            <a:solidFill>
              <a:srgbClr val="669900"/>
            </a:solidFill>
            <a:ln w="9525">
              <a:noFill/>
              <a:miter lim="800000"/>
            </a:ln>
            <a:effectLst/>
          </p:spPr>
          <p:txBody>
            <a:bodyPr wrap="none" anchor="ctr"/>
            <a:lstStyle/>
            <a:p>
              <a:endParaRPr lang="zh-CN" altLang="en-US">
                <a:latin typeface="Arial" panose="020B0604020202020204" pitchFamily="34" charset="0"/>
                <a:ea typeface="微软雅黑" panose="020B0503020204020204" pitchFamily="34" charset="-122"/>
                <a:cs typeface="Arial" panose="020B0604020202020204" pitchFamily="34" charset="0"/>
              </a:endParaRPr>
            </a:p>
          </p:txBody>
        </p:sp>
      </p:grpSp>
      <p:grpSp>
        <p:nvGrpSpPr>
          <p:cNvPr id="32" name="Group 82"/>
          <p:cNvGrpSpPr/>
          <p:nvPr userDrawn="1"/>
        </p:nvGrpSpPr>
        <p:grpSpPr bwMode="auto">
          <a:xfrm>
            <a:off x="12634750" y="5084331"/>
            <a:ext cx="554038" cy="136922"/>
            <a:chOff x="5893" y="2886"/>
            <a:chExt cx="349" cy="115"/>
          </a:xfrm>
        </p:grpSpPr>
        <p:sp>
          <p:nvSpPr>
            <p:cNvPr id="33" name="Rectangle 83"/>
            <p:cNvSpPr>
              <a:spLocks noChangeArrowheads="1"/>
            </p:cNvSpPr>
            <p:nvPr userDrawn="1"/>
          </p:nvSpPr>
          <p:spPr bwMode="auto">
            <a:xfrm flipV="1">
              <a:off x="6010" y="2886"/>
              <a:ext cx="116" cy="115"/>
            </a:xfrm>
            <a:prstGeom prst="rect">
              <a:avLst/>
            </a:prstGeom>
            <a:solidFill>
              <a:srgbClr val="FF9900"/>
            </a:solidFill>
            <a:ln w="9525">
              <a:noFill/>
              <a:miter lim="800000"/>
            </a:ln>
            <a:effectLst/>
          </p:spPr>
          <p:txBody>
            <a:bodyPr wrap="none" anchor="ctr"/>
            <a:lstStyle/>
            <a:p>
              <a:endParaRPr lang="zh-CN" altLang="en-US">
                <a:latin typeface="Arial" panose="020B0604020202020204" pitchFamily="34" charset="0"/>
                <a:ea typeface="微软雅黑" panose="020B0503020204020204" pitchFamily="34" charset="-122"/>
                <a:cs typeface="Arial" panose="020B0604020202020204" pitchFamily="34" charset="0"/>
              </a:endParaRPr>
            </a:p>
          </p:txBody>
        </p:sp>
        <p:sp>
          <p:nvSpPr>
            <p:cNvPr id="34" name="Rectangle 84"/>
            <p:cNvSpPr>
              <a:spLocks noChangeArrowheads="1"/>
            </p:cNvSpPr>
            <p:nvPr userDrawn="1"/>
          </p:nvSpPr>
          <p:spPr bwMode="auto">
            <a:xfrm flipV="1">
              <a:off x="6126" y="2886"/>
              <a:ext cx="116" cy="115"/>
            </a:xfrm>
            <a:prstGeom prst="rect">
              <a:avLst/>
            </a:prstGeom>
            <a:solidFill>
              <a:srgbClr val="FFCC99"/>
            </a:solidFill>
            <a:ln w="9525">
              <a:noFill/>
              <a:miter lim="800000"/>
            </a:ln>
            <a:effectLst/>
          </p:spPr>
          <p:txBody>
            <a:bodyPr wrap="none" anchor="ctr"/>
            <a:lstStyle/>
            <a:p>
              <a:endParaRPr lang="zh-CN" altLang="en-US">
                <a:latin typeface="Arial" panose="020B0604020202020204" pitchFamily="34" charset="0"/>
                <a:ea typeface="微软雅黑" panose="020B0503020204020204" pitchFamily="34" charset="-122"/>
                <a:cs typeface="Arial" panose="020B0604020202020204" pitchFamily="34" charset="0"/>
              </a:endParaRPr>
            </a:p>
          </p:txBody>
        </p:sp>
        <p:sp>
          <p:nvSpPr>
            <p:cNvPr id="36" name="Rectangle 86"/>
            <p:cNvSpPr>
              <a:spLocks noChangeArrowheads="1"/>
            </p:cNvSpPr>
            <p:nvPr userDrawn="1"/>
          </p:nvSpPr>
          <p:spPr bwMode="auto">
            <a:xfrm flipV="1">
              <a:off x="5893" y="2886"/>
              <a:ext cx="117" cy="115"/>
            </a:xfrm>
            <a:prstGeom prst="rect">
              <a:avLst/>
            </a:prstGeom>
            <a:solidFill>
              <a:srgbClr val="C00000"/>
            </a:solidFill>
            <a:ln w="9525">
              <a:noFill/>
              <a:miter lim="800000"/>
            </a:ln>
            <a:effectLst/>
          </p:spPr>
          <p:txBody>
            <a:bodyPr wrap="none" anchor="ctr"/>
            <a:lstStyle/>
            <a:p>
              <a:endParaRPr lang="zh-CN" altLang="en-US">
                <a:latin typeface="Arial" panose="020B0604020202020204" pitchFamily="34" charset="0"/>
                <a:ea typeface="微软雅黑" panose="020B0503020204020204" pitchFamily="34" charset="-122"/>
                <a:cs typeface="Arial" panose="020B0604020202020204" pitchFamily="34" charset="0"/>
              </a:endParaRPr>
            </a:p>
          </p:txBody>
        </p:sp>
      </p:grpSp>
      <p:grpSp>
        <p:nvGrpSpPr>
          <p:cNvPr id="37" name="Group 87"/>
          <p:cNvGrpSpPr/>
          <p:nvPr userDrawn="1"/>
        </p:nvGrpSpPr>
        <p:grpSpPr bwMode="auto">
          <a:xfrm>
            <a:off x="12634750" y="5246256"/>
            <a:ext cx="554038" cy="136922"/>
            <a:chOff x="5893" y="3022"/>
            <a:chExt cx="349" cy="115"/>
          </a:xfrm>
        </p:grpSpPr>
        <p:sp>
          <p:nvSpPr>
            <p:cNvPr id="38" name="Rectangle 88"/>
            <p:cNvSpPr>
              <a:spLocks noChangeArrowheads="1"/>
            </p:cNvSpPr>
            <p:nvPr userDrawn="1"/>
          </p:nvSpPr>
          <p:spPr bwMode="auto">
            <a:xfrm flipV="1">
              <a:off x="6010" y="3022"/>
              <a:ext cx="116" cy="115"/>
            </a:xfrm>
            <a:prstGeom prst="rect">
              <a:avLst/>
            </a:prstGeom>
            <a:solidFill>
              <a:srgbClr val="006699"/>
            </a:solidFill>
            <a:ln w="9525">
              <a:noFill/>
              <a:miter lim="800000"/>
            </a:ln>
            <a:effectLst/>
          </p:spPr>
          <p:txBody>
            <a:bodyPr wrap="none" anchor="ctr"/>
            <a:lstStyle/>
            <a:p>
              <a:endParaRPr lang="zh-CN" altLang="en-US">
                <a:latin typeface="Arial" panose="020B0604020202020204" pitchFamily="34" charset="0"/>
                <a:ea typeface="微软雅黑" panose="020B0503020204020204" pitchFamily="34" charset="-122"/>
                <a:cs typeface="Arial" panose="020B0604020202020204" pitchFamily="34" charset="0"/>
              </a:endParaRPr>
            </a:p>
          </p:txBody>
        </p:sp>
        <p:sp>
          <p:nvSpPr>
            <p:cNvPr id="39" name="Rectangle 89"/>
            <p:cNvSpPr>
              <a:spLocks noChangeArrowheads="1"/>
            </p:cNvSpPr>
            <p:nvPr userDrawn="1"/>
          </p:nvSpPr>
          <p:spPr bwMode="auto">
            <a:xfrm flipV="1">
              <a:off x="6126" y="3022"/>
              <a:ext cx="116" cy="115"/>
            </a:xfrm>
            <a:prstGeom prst="rect">
              <a:avLst/>
            </a:prstGeom>
            <a:solidFill>
              <a:srgbClr val="99CCFF"/>
            </a:solidFill>
            <a:ln w="9525">
              <a:noFill/>
              <a:miter lim="800000"/>
            </a:ln>
            <a:effectLst/>
          </p:spPr>
          <p:txBody>
            <a:bodyPr wrap="none" anchor="ctr"/>
            <a:lstStyle/>
            <a:p>
              <a:endParaRPr lang="zh-CN" altLang="en-US">
                <a:latin typeface="Arial" panose="020B0604020202020204" pitchFamily="34" charset="0"/>
                <a:ea typeface="微软雅黑" panose="020B0503020204020204" pitchFamily="34" charset="-122"/>
                <a:cs typeface="Arial" panose="020B0604020202020204" pitchFamily="34" charset="0"/>
              </a:endParaRPr>
            </a:p>
          </p:txBody>
        </p:sp>
        <p:sp>
          <p:nvSpPr>
            <p:cNvPr id="41" name="Rectangle 91"/>
            <p:cNvSpPr>
              <a:spLocks noChangeArrowheads="1"/>
            </p:cNvSpPr>
            <p:nvPr userDrawn="1"/>
          </p:nvSpPr>
          <p:spPr bwMode="auto">
            <a:xfrm flipV="1">
              <a:off x="5893" y="3022"/>
              <a:ext cx="117" cy="115"/>
            </a:xfrm>
            <a:prstGeom prst="rect">
              <a:avLst/>
            </a:prstGeom>
            <a:solidFill>
              <a:srgbClr val="C00000"/>
            </a:solidFill>
            <a:ln w="9525">
              <a:noFill/>
              <a:miter lim="800000"/>
            </a:ln>
            <a:effectLst/>
          </p:spPr>
          <p:txBody>
            <a:bodyPr wrap="none" anchor="ctr"/>
            <a:lstStyle/>
            <a:p>
              <a:endParaRPr lang="zh-CN" altLang="en-US">
                <a:latin typeface="Arial" panose="020B0604020202020204" pitchFamily="34" charset="0"/>
                <a:ea typeface="微软雅黑" panose="020B0503020204020204" pitchFamily="34" charset="-122"/>
                <a:cs typeface="Arial" panose="020B0604020202020204" pitchFamily="34" charset="0"/>
              </a:endParaRPr>
            </a:p>
          </p:txBody>
        </p:sp>
      </p:grpSp>
      <p:grpSp>
        <p:nvGrpSpPr>
          <p:cNvPr id="42" name="Group 92"/>
          <p:cNvGrpSpPr/>
          <p:nvPr userDrawn="1"/>
        </p:nvGrpSpPr>
        <p:grpSpPr bwMode="auto">
          <a:xfrm>
            <a:off x="12634750" y="5408181"/>
            <a:ext cx="554038" cy="136922"/>
            <a:chOff x="5893" y="3158"/>
            <a:chExt cx="349" cy="115"/>
          </a:xfrm>
        </p:grpSpPr>
        <p:sp>
          <p:nvSpPr>
            <p:cNvPr id="43" name="Rectangle 93"/>
            <p:cNvSpPr>
              <a:spLocks noChangeArrowheads="1"/>
            </p:cNvSpPr>
            <p:nvPr userDrawn="1"/>
          </p:nvSpPr>
          <p:spPr bwMode="auto">
            <a:xfrm flipV="1">
              <a:off x="6010" y="3158"/>
              <a:ext cx="116" cy="115"/>
            </a:xfrm>
            <a:prstGeom prst="rect">
              <a:avLst/>
            </a:prstGeom>
            <a:solidFill>
              <a:srgbClr val="009999"/>
            </a:solidFill>
            <a:ln w="9525">
              <a:noFill/>
              <a:miter lim="800000"/>
            </a:ln>
            <a:effectLst/>
          </p:spPr>
          <p:txBody>
            <a:bodyPr wrap="none" anchor="ctr"/>
            <a:lstStyle/>
            <a:p>
              <a:endParaRPr lang="zh-CN" altLang="en-US">
                <a:latin typeface="Arial" panose="020B0604020202020204" pitchFamily="34" charset="0"/>
                <a:ea typeface="微软雅黑" panose="020B0503020204020204" pitchFamily="34" charset="-122"/>
                <a:cs typeface="Arial" panose="020B0604020202020204" pitchFamily="34" charset="0"/>
              </a:endParaRPr>
            </a:p>
          </p:txBody>
        </p:sp>
        <p:sp>
          <p:nvSpPr>
            <p:cNvPr id="44" name="Rectangle 94"/>
            <p:cNvSpPr>
              <a:spLocks noChangeArrowheads="1"/>
            </p:cNvSpPr>
            <p:nvPr userDrawn="1"/>
          </p:nvSpPr>
          <p:spPr bwMode="auto">
            <a:xfrm flipV="1">
              <a:off x="6126" y="3158"/>
              <a:ext cx="116" cy="115"/>
            </a:xfrm>
            <a:prstGeom prst="rect">
              <a:avLst/>
            </a:prstGeom>
            <a:solidFill>
              <a:srgbClr val="CCFF99"/>
            </a:solidFill>
            <a:ln w="9525">
              <a:noFill/>
              <a:miter lim="800000"/>
            </a:ln>
            <a:effectLst/>
          </p:spPr>
          <p:txBody>
            <a:bodyPr wrap="none" anchor="ctr"/>
            <a:lstStyle/>
            <a:p>
              <a:endParaRPr lang="zh-CN" altLang="en-US">
                <a:latin typeface="Arial" panose="020B0604020202020204" pitchFamily="34" charset="0"/>
                <a:ea typeface="微软雅黑" panose="020B0503020204020204" pitchFamily="34" charset="-122"/>
                <a:cs typeface="Arial" panose="020B0604020202020204" pitchFamily="34" charset="0"/>
              </a:endParaRPr>
            </a:p>
          </p:txBody>
        </p:sp>
        <p:sp>
          <p:nvSpPr>
            <p:cNvPr id="46" name="Rectangle 96"/>
            <p:cNvSpPr>
              <a:spLocks noChangeArrowheads="1"/>
            </p:cNvSpPr>
            <p:nvPr userDrawn="1"/>
          </p:nvSpPr>
          <p:spPr bwMode="auto">
            <a:xfrm flipV="1">
              <a:off x="5893" y="3158"/>
              <a:ext cx="117" cy="115"/>
            </a:xfrm>
            <a:prstGeom prst="rect">
              <a:avLst/>
            </a:prstGeom>
            <a:solidFill>
              <a:srgbClr val="C00000"/>
            </a:solidFill>
            <a:ln w="9525">
              <a:noFill/>
              <a:miter lim="800000"/>
            </a:ln>
            <a:effectLst/>
          </p:spPr>
          <p:txBody>
            <a:bodyPr wrap="none" anchor="ctr"/>
            <a:lstStyle/>
            <a:p>
              <a:endParaRPr lang="zh-CN" altLang="en-US">
                <a:latin typeface="Arial" panose="020B0604020202020204" pitchFamily="34" charset="0"/>
                <a:ea typeface="微软雅黑" panose="020B0503020204020204" pitchFamily="34" charset="-122"/>
                <a:cs typeface="Arial" panose="020B0604020202020204" pitchFamily="34" charset="0"/>
              </a:endParaRPr>
            </a:p>
          </p:txBody>
        </p:sp>
      </p:grpSp>
      <p:grpSp>
        <p:nvGrpSpPr>
          <p:cNvPr id="47" name="Group 97"/>
          <p:cNvGrpSpPr/>
          <p:nvPr userDrawn="1"/>
        </p:nvGrpSpPr>
        <p:grpSpPr bwMode="auto">
          <a:xfrm>
            <a:off x="12634750" y="5678454"/>
            <a:ext cx="554038" cy="136922"/>
            <a:chOff x="5893" y="3385"/>
            <a:chExt cx="349" cy="115"/>
          </a:xfrm>
        </p:grpSpPr>
        <p:sp>
          <p:nvSpPr>
            <p:cNvPr id="48" name="Rectangle 98"/>
            <p:cNvSpPr>
              <a:spLocks noChangeArrowheads="1"/>
            </p:cNvSpPr>
            <p:nvPr userDrawn="1"/>
          </p:nvSpPr>
          <p:spPr bwMode="auto">
            <a:xfrm flipV="1">
              <a:off x="6010" y="3385"/>
              <a:ext cx="116" cy="115"/>
            </a:xfrm>
            <a:prstGeom prst="rect">
              <a:avLst/>
            </a:prstGeom>
            <a:solidFill>
              <a:srgbClr val="FF9900"/>
            </a:solidFill>
            <a:ln w="9525">
              <a:noFill/>
              <a:miter lim="800000"/>
            </a:ln>
            <a:effectLst/>
          </p:spPr>
          <p:txBody>
            <a:bodyPr wrap="none" anchor="ctr"/>
            <a:lstStyle/>
            <a:p>
              <a:endParaRPr lang="zh-CN" altLang="en-US">
                <a:latin typeface="Arial" panose="020B0604020202020204" pitchFamily="34" charset="0"/>
                <a:ea typeface="微软雅黑" panose="020B0503020204020204" pitchFamily="34" charset="-122"/>
                <a:cs typeface="Arial" panose="020B0604020202020204" pitchFamily="34" charset="0"/>
              </a:endParaRPr>
            </a:p>
          </p:txBody>
        </p:sp>
        <p:sp>
          <p:nvSpPr>
            <p:cNvPr id="49" name="Rectangle 99"/>
            <p:cNvSpPr>
              <a:spLocks noChangeArrowheads="1"/>
            </p:cNvSpPr>
            <p:nvPr userDrawn="1"/>
          </p:nvSpPr>
          <p:spPr bwMode="auto">
            <a:xfrm flipV="1">
              <a:off x="6126" y="3385"/>
              <a:ext cx="116" cy="115"/>
            </a:xfrm>
            <a:prstGeom prst="rect">
              <a:avLst/>
            </a:prstGeom>
            <a:solidFill>
              <a:srgbClr val="FFCC99"/>
            </a:solidFill>
            <a:ln w="9525">
              <a:noFill/>
              <a:miter lim="800000"/>
            </a:ln>
            <a:effectLst/>
          </p:spPr>
          <p:txBody>
            <a:bodyPr wrap="none" anchor="ctr"/>
            <a:lstStyle/>
            <a:p>
              <a:endParaRPr lang="zh-CN" altLang="en-US">
                <a:latin typeface="Arial" panose="020B0604020202020204" pitchFamily="34" charset="0"/>
                <a:ea typeface="微软雅黑" panose="020B0503020204020204" pitchFamily="34" charset="-122"/>
                <a:cs typeface="Arial" panose="020B0604020202020204" pitchFamily="34" charset="0"/>
              </a:endParaRPr>
            </a:p>
          </p:txBody>
        </p:sp>
        <p:sp>
          <p:nvSpPr>
            <p:cNvPr id="51" name="Rectangle 101"/>
            <p:cNvSpPr>
              <a:spLocks noChangeArrowheads="1"/>
            </p:cNvSpPr>
            <p:nvPr userDrawn="1"/>
          </p:nvSpPr>
          <p:spPr bwMode="auto">
            <a:xfrm flipV="1">
              <a:off x="5893" y="3385"/>
              <a:ext cx="117" cy="115"/>
            </a:xfrm>
            <a:prstGeom prst="rect">
              <a:avLst/>
            </a:prstGeom>
            <a:solidFill>
              <a:schemeClr val="tx1"/>
            </a:solidFill>
            <a:ln w="9525">
              <a:noFill/>
              <a:miter lim="800000"/>
            </a:ln>
            <a:effectLst/>
          </p:spPr>
          <p:txBody>
            <a:bodyPr wrap="none" anchor="ctr"/>
            <a:lstStyle/>
            <a:p>
              <a:endParaRPr lang="zh-CN" altLang="en-US">
                <a:latin typeface="Arial" panose="020B0604020202020204" pitchFamily="34" charset="0"/>
                <a:ea typeface="微软雅黑" panose="020B0503020204020204" pitchFamily="34" charset="-122"/>
                <a:cs typeface="Arial" panose="020B0604020202020204" pitchFamily="34" charset="0"/>
              </a:endParaRPr>
            </a:p>
          </p:txBody>
        </p:sp>
      </p:grpSp>
      <p:grpSp>
        <p:nvGrpSpPr>
          <p:cNvPr id="52" name="Group 102"/>
          <p:cNvGrpSpPr/>
          <p:nvPr userDrawn="1"/>
        </p:nvGrpSpPr>
        <p:grpSpPr bwMode="auto">
          <a:xfrm>
            <a:off x="12634750" y="5840379"/>
            <a:ext cx="554038" cy="136922"/>
            <a:chOff x="5893" y="3521"/>
            <a:chExt cx="349" cy="115"/>
          </a:xfrm>
        </p:grpSpPr>
        <p:sp>
          <p:nvSpPr>
            <p:cNvPr id="53" name="Rectangle 103"/>
            <p:cNvSpPr>
              <a:spLocks noChangeArrowheads="1"/>
            </p:cNvSpPr>
            <p:nvPr userDrawn="1"/>
          </p:nvSpPr>
          <p:spPr bwMode="auto">
            <a:xfrm flipV="1">
              <a:off x="6010" y="3521"/>
              <a:ext cx="116" cy="115"/>
            </a:xfrm>
            <a:prstGeom prst="rect">
              <a:avLst/>
            </a:prstGeom>
            <a:solidFill>
              <a:srgbClr val="006699"/>
            </a:solidFill>
            <a:ln w="9525">
              <a:noFill/>
              <a:miter lim="800000"/>
            </a:ln>
            <a:effectLst/>
          </p:spPr>
          <p:txBody>
            <a:bodyPr wrap="none" anchor="ctr"/>
            <a:lstStyle/>
            <a:p>
              <a:endParaRPr lang="zh-CN" altLang="en-US">
                <a:latin typeface="Arial" panose="020B0604020202020204" pitchFamily="34" charset="0"/>
                <a:ea typeface="微软雅黑" panose="020B0503020204020204" pitchFamily="34" charset="-122"/>
                <a:cs typeface="Arial" panose="020B0604020202020204" pitchFamily="34" charset="0"/>
              </a:endParaRPr>
            </a:p>
          </p:txBody>
        </p:sp>
        <p:sp>
          <p:nvSpPr>
            <p:cNvPr id="54" name="Rectangle 104"/>
            <p:cNvSpPr>
              <a:spLocks noChangeArrowheads="1"/>
            </p:cNvSpPr>
            <p:nvPr userDrawn="1"/>
          </p:nvSpPr>
          <p:spPr bwMode="auto">
            <a:xfrm flipV="1">
              <a:off x="6126" y="3521"/>
              <a:ext cx="116" cy="115"/>
            </a:xfrm>
            <a:prstGeom prst="rect">
              <a:avLst/>
            </a:prstGeom>
            <a:solidFill>
              <a:srgbClr val="99CCFF"/>
            </a:solidFill>
            <a:ln w="9525">
              <a:noFill/>
              <a:miter lim="800000"/>
            </a:ln>
            <a:effectLst/>
          </p:spPr>
          <p:txBody>
            <a:bodyPr wrap="none" anchor="ctr"/>
            <a:lstStyle/>
            <a:p>
              <a:endParaRPr lang="zh-CN" altLang="en-US">
                <a:latin typeface="Arial" panose="020B0604020202020204" pitchFamily="34" charset="0"/>
                <a:ea typeface="微软雅黑" panose="020B0503020204020204" pitchFamily="34" charset="-122"/>
                <a:cs typeface="Arial" panose="020B0604020202020204" pitchFamily="34" charset="0"/>
              </a:endParaRPr>
            </a:p>
          </p:txBody>
        </p:sp>
        <p:sp>
          <p:nvSpPr>
            <p:cNvPr id="56" name="Rectangle 106"/>
            <p:cNvSpPr>
              <a:spLocks noChangeArrowheads="1"/>
            </p:cNvSpPr>
            <p:nvPr userDrawn="1"/>
          </p:nvSpPr>
          <p:spPr bwMode="auto">
            <a:xfrm flipV="1">
              <a:off x="5893" y="3521"/>
              <a:ext cx="117" cy="115"/>
            </a:xfrm>
            <a:prstGeom prst="rect">
              <a:avLst/>
            </a:prstGeom>
            <a:solidFill>
              <a:schemeClr val="tx1"/>
            </a:solidFill>
            <a:ln w="9525">
              <a:noFill/>
              <a:miter lim="800000"/>
            </a:ln>
            <a:effectLst/>
          </p:spPr>
          <p:txBody>
            <a:bodyPr wrap="none" anchor="ctr"/>
            <a:lstStyle/>
            <a:p>
              <a:endParaRPr lang="zh-CN" altLang="en-US">
                <a:latin typeface="Arial" panose="020B0604020202020204" pitchFamily="34" charset="0"/>
                <a:ea typeface="微软雅黑" panose="020B0503020204020204" pitchFamily="34" charset="-122"/>
                <a:cs typeface="Arial" panose="020B0604020202020204" pitchFamily="34" charset="0"/>
              </a:endParaRPr>
            </a:p>
          </p:txBody>
        </p:sp>
      </p:grpSp>
      <p:grpSp>
        <p:nvGrpSpPr>
          <p:cNvPr id="57" name="Group 107"/>
          <p:cNvGrpSpPr/>
          <p:nvPr userDrawn="1"/>
        </p:nvGrpSpPr>
        <p:grpSpPr bwMode="auto">
          <a:xfrm>
            <a:off x="12634750" y="6002304"/>
            <a:ext cx="554038" cy="136922"/>
            <a:chOff x="5893" y="3657"/>
            <a:chExt cx="349" cy="115"/>
          </a:xfrm>
        </p:grpSpPr>
        <p:sp>
          <p:nvSpPr>
            <p:cNvPr id="58" name="Rectangle 108"/>
            <p:cNvSpPr>
              <a:spLocks noChangeArrowheads="1"/>
            </p:cNvSpPr>
            <p:nvPr userDrawn="1"/>
          </p:nvSpPr>
          <p:spPr bwMode="auto">
            <a:xfrm flipV="1">
              <a:off x="6010" y="3657"/>
              <a:ext cx="116" cy="115"/>
            </a:xfrm>
            <a:prstGeom prst="rect">
              <a:avLst/>
            </a:prstGeom>
            <a:solidFill>
              <a:srgbClr val="009999"/>
            </a:solidFill>
            <a:ln w="9525">
              <a:noFill/>
              <a:miter lim="800000"/>
            </a:ln>
            <a:effectLst/>
          </p:spPr>
          <p:txBody>
            <a:bodyPr wrap="none" anchor="ctr"/>
            <a:lstStyle/>
            <a:p>
              <a:endParaRPr lang="zh-CN" altLang="en-US">
                <a:latin typeface="Arial" panose="020B0604020202020204" pitchFamily="34" charset="0"/>
                <a:ea typeface="微软雅黑" panose="020B0503020204020204" pitchFamily="34" charset="-122"/>
                <a:cs typeface="Arial" panose="020B0604020202020204" pitchFamily="34" charset="0"/>
              </a:endParaRPr>
            </a:p>
          </p:txBody>
        </p:sp>
        <p:sp>
          <p:nvSpPr>
            <p:cNvPr id="59" name="Rectangle 109"/>
            <p:cNvSpPr>
              <a:spLocks noChangeArrowheads="1"/>
            </p:cNvSpPr>
            <p:nvPr userDrawn="1"/>
          </p:nvSpPr>
          <p:spPr bwMode="auto">
            <a:xfrm flipV="1">
              <a:off x="6126" y="3657"/>
              <a:ext cx="116" cy="115"/>
            </a:xfrm>
            <a:prstGeom prst="rect">
              <a:avLst/>
            </a:prstGeom>
            <a:solidFill>
              <a:srgbClr val="CCFF99"/>
            </a:solidFill>
            <a:ln w="9525">
              <a:noFill/>
              <a:miter lim="800000"/>
            </a:ln>
            <a:effectLst/>
          </p:spPr>
          <p:txBody>
            <a:bodyPr wrap="none" anchor="ctr"/>
            <a:lstStyle/>
            <a:p>
              <a:endParaRPr lang="zh-CN" altLang="en-US">
                <a:latin typeface="Arial" panose="020B0604020202020204" pitchFamily="34" charset="0"/>
                <a:ea typeface="微软雅黑" panose="020B0503020204020204" pitchFamily="34" charset="-122"/>
                <a:cs typeface="Arial" panose="020B0604020202020204" pitchFamily="34" charset="0"/>
              </a:endParaRPr>
            </a:p>
          </p:txBody>
        </p:sp>
        <p:sp>
          <p:nvSpPr>
            <p:cNvPr id="61" name="Rectangle 111"/>
            <p:cNvSpPr>
              <a:spLocks noChangeArrowheads="1"/>
            </p:cNvSpPr>
            <p:nvPr userDrawn="1"/>
          </p:nvSpPr>
          <p:spPr bwMode="auto">
            <a:xfrm flipV="1">
              <a:off x="5893" y="3657"/>
              <a:ext cx="117" cy="115"/>
            </a:xfrm>
            <a:prstGeom prst="rect">
              <a:avLst/>
            </a:prstGeom>
            <a:solidFill>
              <a:schemeClr val="tx1"/>
            </a:solidFill>
            <a:ln w="9525">
              <a:noFill/>
              <a:miter lim="800000"/>
            </a:ln>
            <a:effectLst/>
          </p:spPr>
          <p:txBody>
            <a:bodyPr wrap="none" anchor="ctr"/>
            <a:lstStyle/>
            <a:p>
              <a:endParaRPr lang="zh-CN" altLang="en-US">
                <a:latin typeface="Arial" panose="020B0604020202020204" pitchFamily="34" charset="0"/>
                <a:ea typeface="微软雅黑" panose="020B0503020204020204" pitchFamily="34" charset="-122"/>
                <a:cs typeface="Arial" panose="020B0604020202020204" pitchFamily="34" charset="0"/>
              </a:endParaRPr>
            </a:p>
          </p:txBody>
        </p:sp>
      </p:grpSp>
      <p:grpSp>
        <p:nvGrpSpPr>
          <p:cNvPr id="62" name="Group 112"/>
          <p:cNvGrpSpPr/>
          <p:nvPr userDrawn="1"/>
        </p:nvGrpSpPr>
        <p:grpSpPr bwMode="auto">
          <a:xfrm>
            <a:off x="12634750" y="6272576"/>
            <a:ext cx="554038" cy="136922"/>
            <a:chOff x="5893" y="3884"/>
            <a:chExt cx="349" cy="115"/>
          </a:xfrm>
        </p:grpSpPr>
        <p:sp>
          <p:nvSpPr>
            <p:cNvPr id="63" name="Rectangle 113"/>
            <p:cNvSpPr>
              <a:spLocks noChangeArrowheads="1"/>
            </p:cNvSpPr>
            <p:nvPr userDrawn="1"/>
          </p:nvSpPr>
          <p:spPr bwMode="auto">
            <a:xfrm flipV="1">
              <a:off x="6010" y="3884"/>
              <a:ext cx="116" cy="115"/>
            </a:xfrm>
            <a:prstGeom prst="rect">
              <a:avLst/>
            </a:prstGeom>
            <a:solidFill>
              <a:srgbClr val="FF9900"/>
            </a:solidFill>
            <a:ln w="9525">
              <a:noFill/>
              <a:miter lim="800000"/>
            </a:ln>
            <a:effectLst/>
          </p:spPr>
          <p:txBody>
            <a:bodyPr wrap="none" anchor="ctr"/>
            <a:lstStyle/>
            <a:p>
              <a:endParaRPr lang="zh-CN" altLang="en-US">
                <a:latin typeface="Arial" panose="020B0604020202020204" pitchFamily="34" charset="0"/>
                <a:ea typeface="微软雅黑" panose="020B0503020204020204" pitchFamily="34" charset="-122"/>
                <a:cs typeface="Arial" panose="020B0604020202020204" pitchFamily="34" charset="0"/>
              </a:endParaRPr>
            </a:p>
          </p:txBody>
        </p:sp>
        <p:sp>
          <p:nvSpPr>
            <p:cNvPr id="64" name="Rectangle 114"/>
            <p:cNvSpPr>
              <a:spLocks noChangeArrowheads="1"/>
            </p:cNvSpPr>
            <p:nvPr userDrawn="1"/>
          </p:nvSpPr>
          <p:spPr bwMode="auto">
            <a:xfrm flipV="1">
              <a:off x="6126" y="3884"/>
              <a:ext cx="116" cy="115"/>
            </a:xfrm>
            <a:prstGeom prst="rect">
              <a:avLst/>
            </a:prstGeom>
            <a:solidFill>
              <a:srgbClr val="FFCC99"/>
            </a:solidFill>
            <a:ln w="9525">
              <a:noFill/>
              <a:miter lim="800000"/>
            </a:ln>
            <a:effectLst/>
          </p:spPr>
          <p:txBody>
            <a:bodyPr wrap="none" anchor="ctr"/>
            <a:lstStyle/>
            <a:p>
              <a:endParaRPr lang="zh-CN" altLang="en-US">
                <a:latin typeface="Arial" panose="020B0604020202020204" pitchFamily="34" charset="0"/>
                <a:ea typeface="微软雅黑" panose="020B0503020204020204" pitchFamily="34" charset="-122"/>
                <a:cs typeface="Arial" panose="020B0604020202020204" pitchFamily="34" charset="0"/>
              </a:endParaRPr>
            </a:p>
          </p:txBody>
        </p:sp>
        <p:sp>
          <p:nvSpPr>
            <p:cNvPr id="66" name="Rectangle 116"/>
            <p:cNvSpPr>
              <a:spLocks noChangeArrowheads="1"/>
            </p:cNvSpPr>
            <p:nvPr userDrawn="1"/>
          </p:nvSpPr>
          <p:spPr bwMode="auto">
            <a:xfrm flipV="1">
              <a:off x="5893" y="3884"/>
              <a:ext cx="117" cy="115"/>
            </a:xfrm>
            <a:prstGeom prst="rect">
              <a:avLst/>
            </a:prstGeom>
            <a:solidFill>
              <a:schemeClr val="bg2"/>
            </a:solidFill>
            <a:ln w="9525">
              <a:noFill/>
              <a:miter lim="800000"/>
            </a:ln>
            <a:effectLst/>
          </p:spPr>
          <p:txBody>
            <a:bodyPr wrap="none" anchor="ctr"/>
            <a:lstStyle/>
            <a:p>
              <a:endParaRPr lang="zh-CN" altLang="en-US">
                <a:latin typeface="Arial" panose="020B0604020202020204" pitchFamily="34" charset="0"/>
                <a:ea typeface="微软雅黑" panose="020B0503020204020204" pitchFamily="34" charset="-122"/>
                <a:cs typeface="Arial" panose="020B0604020202020204" pitchFamily="34" charset="0"/>
              </a:endParaRPr>
            </a:p>
          </p:txBody>
        </p:sp>
      </p:grpSp>
      <p:grpSp>
        <p:nvGrpSpPr>
          <p:cNvPr id="67" name="Group 117"/>
          <p:cNvGrpSpPr/>
          <p:nvPr userDrawn="1"/>
        </p:nvGrpSpPr>
        <p:grpSpPr bwMode="auto">
          <a:xfrm>
            <a:off x="12634750" y="6441645"/>
            <a:ext cx="554038" cy="136922"/>
            <a:chOff x="5893" y="4026"/>
            <a:chExt cx="349" cy="115"/>
          </a:xfrm>
        </p:grpSpPr>
        <p:sp>
          <p:nvSpPr>
            <p:cNvPr id="68" name="Rectangle 118"/>
            <p:cNvSpPr>
              <a:spLocks noChangeArrowheads="1"/>
            </p:cNvSpPr>
            <p:nvPr userDrawn="1"/>
          </p:nvSpPr>
          <p:spPr bwMode="auto">
            <a:xfrm flipV="1">
              <a:off x="6010" y="4026"/>
              <a:ext cx="116" cy="115"/>
            </a:xfrm>
            <a:prstGeom prst="rect">
              <a:avLst/>
            </a:prstGeom>
            <a:solidFill>
              <a:srgbClr val="006699"/>
            </a:solidFill>
            <a:ln w="9525">
              <a:noFill/>
              <a:miter lim="800000"/>
            </a:ln>
            <a:effectLst/>
          </p:spPr>
          <p:txBody>
            <a:bodyPr wrap="none" anchor="ctr"/>
            <a:lstStyle/>
            <a:p>
              <a:endParaRPr lang="zh-CN" altLang="en-US">
                <a:latin typeface="Arial" panose="020B0604020202020204" pitchFamily="34" charset="0"/>
                <a:ea typeface="微软雅黑" panose="020B0503020204020204" pitchFamily="34" charset="-122"/>
                <a:cs typeface="Arial" panose="020B0604020202020204" pitchFamily="34" charset="0"/>
              </a:endParaRPr>
            </a:p>
          </p:txBody>
        </p:sp>
        <p:sp>
          <p:nvSpPr>
            <p:cNvPr id="69" name="Rectangle 119"/>
            <p:cNvSpPr>
              <a:spLocks noChangeArrowheads="1"/>
            </p:cNvSpPr>
            <p:nvPr userDrawn="1"/>
          </p:nvSpPr>
          <p:spPr bwMode="auto">
            <a:xfrm flipV="1">
              <a:off x="6126" y="4026"/>
              <a:ext cx="116" cy="115"/>
            </a:xfrm>
            <a:prstGeom prst="rect">
              <a:avLst/>
            </a:prstGeom>
            <a:solidFill>
              <a:srgbClr val="99CCFF"/>
            </a:solidFill>
            <a:ln w="9525">
              <a:noFill/>
              <a:miter lim="800000"/>
            </a:ln>
            <a:effectLst/>
          </p:spPr>
          <p:txBody>
            <a:bodyPr wrap="none" anchor="ctr"/>
            <a:lstStyle/>
            <a:p>
              <a:endParaRPr lang="zh-CN" altLang="en-US">
                <a:latin typeface="Arial" panose="020B0604020202020204" pitchFamily="34" charset="0"/>
                <a:ea typeface="微软雅黑" panose="020B0503020204020204" pitchFamily="34" charset="-122"/>
                <a:cs typeface="Arial" panose="020B0604020202020204" pitchFamily="34" charset="0"/>
              </a:endParaRPr>
            </a:p>
          </p:txBody>
        </p:sp>
        <p:sp>
          <p:nvSpPr>
            <p:cNvPr id="71" name="Rectangle 121"/>
            <p:cNvSpPr>
              <a:spLocks noChangeArrowheads="1"/>
            </p:cNvSpPr>
            <p:nvPr userDrawn="1"/>
          </p:nvSpPr>
          <p:spPr bwMode="auto">
            <a:xfrm flipV="1">
              <a:off x="5893" y="4026"/>
              <a:ext cx="117" cy="115"/>
            </a:xfrm>
            <a:prstGeom prst="rect">
              <a:avLst/>
            </a:prstGeom>
            <a:solidFill>
              <a:schemeClr val="bg2"/>
            </a:solidFill>
            <a:ln w="9525">
              <a:noFill/>
              <a:miter lim="800000"/>
            </a:ln>
            <a:effectLst/>
          </p:spPr>
          <p:txBody>
            <a:bodyPr wrap="none" anchor="ctr"/>
            <a:lstStyle/>
            <a:p>
              <a:endParaRPr lang="zh-CN" altLang="en-US">
                <a:latin typeface="Arial" panose="020B0604020202020204" pitchFamily="34" charset="0"/>
                <a:ea typeface="微软雅黑" panose="020B0503020204020204" pitchFamily="34" charset="-122"/>
                <a:cs typeface="Arial" panose="020B0604020202020204" pitchFamily="34" charset="0"/>
              </a:endParaRPr>
            </a:p>
          </p:txBody>
        </p:sp>
      </p:grpSp>
      <p:grpSp>
        <p:nvGrpSpPr>
          <p:cNvPr id="72" name="Group 122"/>
          <p:cNvGrpSpPr/>
          <p:nvPr userDrawn="1"/>
        </p:nvGrpSpPr>
        <p:grpSpPr bwMode="auto">
          <a:xfrm>
            <a:off x="12634750" y="6609522"/>
            <a:ext cx="554038" cy="136922"/>
            <a:chOff x="5893" y="4167"/>
            <a:chExt cx="349" cy="115"/>
          </a:xfrm>
        </p:grpSpPr>
        <p:sp>
          <p:nvSpPr>
            <p:cNvPr id="73" name="Rectangle 123"/>
            <p:cNvSpPr>
              <a:spLocks noChangeArrowheads="1"/>
            </p:cNvSpPr>
            <p:nvPr userDrawn="1"/>
          </p:nvSpPr>
          <p:spPr bwMode="auto">
            <a:xfrm flipV="1">
              <a:off x="6010" y="4167"/>
              <a:ext cx="116" cy="115"/>
            </a:xfrm>
            <a:prstGeom prst="rect">
              <a:avLst/>
            </a:prstGeom>
            <a:solidFill>
              <a:schemeClr val="hlink"/>
            </a:solidFill>
            <a:ln w="9525">
              <a:noFill/>
              <a:miter lim="800000"/>
            </a:ln>
            <a:effectLst/>
          </p:spPr>
          <p:txBody>
            <a:bodyPr wrap="none" anchor="ctr"/>
            <a:lstStyle/>
            <a:p>
              <a:endParaRPr lang="zh-CN" altLang="en-US">
                <a:latin typeface="Arial" panose="020B0604020202020204" pitchFamily="34" charset="0"/>
                <a:ea typeface="微软雅黑" panose="020B0503020204020204" pitchFamily="34" charset="-122"/>
                <a:cs typeface="Arial" panose="020B0604020202020204" pitchFamily="34" charset="0"/>
              </a:endParaRPr>
            </a:p>
          </p:txBody>
        </p:sp>
        <p:sp>
          <p:nvSpPr>
            <p:cNvPr id="74" name="Rectangle 124"/>
            <p:cNvSpPr>
              <a:spLocks noChangeArrowheads="1"/>
            </p:cNvSpPr>
            <p:nvPr userDrawn="1"/>
          </p:nvSpPr>
          <p:spPr bwMode="auto">
            <a:xfrm flipV="1">
              <a:off x="6126" y="4167"/>
              <a:ext cx="116" cy="115"/>
            </a:xfrm>
            <a:prstGeom prst="rect">
              <a:avLst/>
            </a:prstGeom>
            <a:solidFill>
              <a:schemeClr val="accent2"/>
            </a:solidFill>
            <a:ln w="9525">
              <a:noFill/>
              <a:miter lim="800000"/>
            </a:ln>
            <a:effectLst/>
          </p:spPr>
          <p:txBody>
            <a:bodyPr wrap="none" anchor="ctr"/>
            <a:lstStyle/>
            <a:p>
              <a:endParaRPr lang="zh-CN" altLang="en-US">
                <a:latin typeface="Arial" panose="020B0604020202020204" pitchFamily="34" charset="0"/>
                <a:ea typeface="微软雅黑" panose="020B0503020204020204" pitchFamily="34" charset="-122"/>
                <a:cs typeface="Arial" panose="020B0604020202020204" pitchFamily="34" charset="0"/>
              </a:endParaRPr>
            </a:p>
          </p:txBody>
        </p:sp>
        <p:sp>
          <p:nvSpPr>
            <p:cNvPr id="76" name="Rectangle 126"/>
            <p:cNvSpPr>
              <a:spLocks noChangeArrowheads="1"/>
            </p:cNvSpPr>
            <p:nvPr userDrawn="1"/>
          </p:nvSpPr>
          <p:spPr bwMode="auto">
            <a:xfrm flipV="1">
              <a:off x="5893" y="4167"/>
              <a:ext cx="117" cy="115"/>
            </a:xfrm>
            <a:prstGeom prst="rect">
              <a:avLst/>
            </a:prstGeom>
            <a:solidFill>
              <a:schemeClr val="bg2"/>
            </a:solidFill>
            <a:ln w="9525">
              <a:noFill/>
              <a:miter lim="800000"/>
            </a:ln>
            <a:effectLst/>
          </p:spPr>
          <p:txBody>
            <a:bodyPr wrap="none" anchor="ctr"/>
            <a:lstStyle/>
            <a:p>
              <a:endParaRPr lang="zh-CN" altLang="en-US">
                <a:latin typeface="Arial" panose="020B0604020202020204" pitchFamily="34" charset="0"/>
                <a:ea typeface="微软雅黑" panose="020B0503020204020204" pitchFamily="34" charset="-122"/>
                <a:cs typeface="Arial" panose="020B0604020202020204" pitchFamily="34" charset="0"/>
              </a:endParaRPr>
            </a:p>
          </p:txBody>
        </p:sp>
      </p:grpSp>
      <p:sp>
        <p:nvSpPr>
          <p:cNvPr id="2" name="文本框 1"/>
          <p:cNvSpPr txBox="1"/>
          <p:nvPr userDrawn="1"/>
        </p:nvSpPr>
        <p:spPr bwMode="auto">
          <a:xfrm>
            <a:off x="12351133" y="447208"/>
            <a:ext cx="2205807" cy="310259"/>
          </a:xfrm>
          <a:prstGeom prst="rect">
            <a:avLst/>
          </a:prstGeom>
          <a:noFill/>
          <a:ln w="9525" algn="ctr">
            <a:noFill/>
            <a:miter lim="800000"/>
          </a:ln>
        </p:spPr>
        <p:txBody>
          <a:bodyPr vert="horz" wrap="square" lIns="87802" tIns="43901" rIns="87802" bIns="43901" numCol="1" rtlCol="0" anchor="ctr" anchorCtr="0" compatLnSpc="1">
            <a:spAutoFit/>
          </a:bodyPr>
          <a:lstStyle/>
          <a:p>
            <a:pPr defTabSz="802005" fontAlgn="base">
              <a:lnSpc>
                <a:spcPct val="120000"/>
              </a:lnSpc>
              <a:spcBef>
                <a:spcPct val="30000"/>
              </a:spcBef>
              <a:buClr>
                <a:srgbClr val="808080"/>
              </a:buClr>
              <a:buSzPct val="60000"/>
              <a:buFont typeface="Wingdings" panose="05000000000000000000" pitchFamily="2" charset="2"/>
              <a:buNone/>
            </a:pPr>
            <a:r>
              <a:rPr lang="zh-CN" altLang="en-US" sz="1200" dirty="0" smtClean="0">
                <a:solidFill>
                  <a:schemeClr val="bg1"/>
                </a:solidFill>
                <a:latin typeface="Arial" panose="020B0604020202020204" pitchFamily="34" charset="0"/>
                <a:ea typeface="微软雅黑" panose="020B0503020204020204" pitchFamily="34" charset="-122"/>
                <a:cs typeface="Arial" panose="020B0604020202020204" pitchFamily="34" charset="0"/>
              </a:rPr>
              <a:t>华为红（</a:t>
            </a:r>
            <a:r>
              <a:rPr lang="en-US" altLang="zh-CN" sz="1200" dirty="0" smtClean="0">
                <a:solidFill>
                  <a:schemeClr val="bg1"/>
                </a:solidFill>
                <a:latin typeface="Arial" panose="020B0604020202020204" pitchFamily="34" charset="0"/>
                <a:ea typeface="微软雅黑" panose="020B0503020204020204" pitchFamily="34" charset="-122"/>
                <a:cs typeface="Arial" panose="020B0604020202020204" pitchFamily="34" charset="0"/>
              </a:rPr>
              <a:t>R192</a:t>
            </a:r>
            <a:r>
              <a:rPr lang="zh-CN" altLang="en-US" sz="1200" dirty="0" smtClean="0">
                <a:solidFill>
                  <a:schemeClr val="bg1"/>
                </a:solidFill>
                <a:latin typeface="Arial" panose="020B0604020202020204" pitchFamily="34" charset="0"/>
                <a:ea typeface="微软雅黑" panose="020B0503020204020204" pitchFamily="34" charset="-122"/>
                <a:cs typeface="Arial" panose="020B0604020202020204" pitchFamily="34" charset="0"/>
              </a:rPr>
              <a:t>，</a:t>
            </a:r>
            <a:r>
              <a:rPr lang="en-US" altLang="zh-CN" sz="1200" dirty="0" smtClean="0">
                <a:solidFill>
                  <a:schemeClr val="bg1"/>
                </a:solidFill>
                <a:latin typeface="Arial" panose="020B0604020202020204" pitchFamily="34" charset="0"/>
                <a:ea typeface="微软雅黑" panose="020B0503020204020204" pitchFamily="34" charset="-122"/>
                <a:cs typeface="Arial" panose="020B0604020202020204" pitchFamily="34" charset="0"/>
              </a:rPr>
              <a:t>G0</a:t>
            </a:r>
            <a:r>
              <a:rPr lang="zh-CN" altLang="en-US" sz="1200" dirty="0" smtClean="0">
                <a:solidFill>
                  <a:schemeClr val="bg1"/>
                </a:solidFill>
                <a:latin typeface="Arial" panose="020B0604020202020204" pitchFamily="34" charset="0"/>
                <a:ea typeface="微软雅黑" panose="020B0503020204020204" pitchFamily="34" charset="-122"/>
                <a:cs typeface="Arial" panose="020B0604020202020204" pitchFamily="34" charset="0"/>
              </a:rPr>
              <a:t>，</a:t>
            </a:r>
            <a:r>
              <a:rPr lang="en-US" altLang="zh-CN" sz="1200" dirty="0" smtClean="0">
                <a:solidFill>
                  <a:schemeClr val="bg1"/>
                </a:solidFill>
                <a:latin typeface="Arial" panose="020B0604020202020204" pitchFamily="34" charset="0"/>
                <a:ea typeface="微软雅黑" panose="020B0503020204020204" pitchFamily="34" charset="-122"/>
                <a:cs typeface="Arial" panose="020B0604020202020204" pitchFamily="34" charset="0"/>
              </a:rPr>
              <a:t>G0</a:t>
            </a:r>
            <a:r>
              <a:rPr lang="zh-CN" altLang="en-US" sz="1200" dirty="0" smtClean="0">
                <a:solidFill>
                  <a:schemeClr val="bg1"/>
                </a:solidFill>
                <a:latin typeface="Arial" panose="020B0604020202020204" pitchFamily="34" charset="0"/>
                <a:ea typeface="微软雅黑" panose="020B0503020204020204" pitchFamily="34" charset="-122"/>
                <a:cs typeface="Arial" panose="020B0604020202020204" pitchFamily="34" charset="0"/>
              </a:rPr>
              <a:t>）</a:t>
            </a:r>
            <a:endParaRPr lang="en-US" altLang="zh-CN" sz="1200" dirty="0" smtClean="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sp>
        <p:nvSpPr>
          <p:cNvPr id="3" name="矩形 2"/>
          <p:cNvSpPr/>
          <p:nvPr userDrawn="1"/>
        </p:nvSpPr>
        <p:spPr bwMode="auto">
          <a:xfrm>
            <a:off x="12432704" y="885459"/>
            <a:ext cx="900100" cy="403398"/>
          </a:xfrm>
          <a:prstGeom prst="rect">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t" latinLnBrk="0" hangingPunct="1">
              <a:lnSpc>
                <a:spcPct val="100000"/>
              </a:lnSpc>
              <a:spcBef>
                <a:spcPct val="0"/>
              </a:spcBef>
              <a:spcAft>
                <a:spcPct val="0"/>
              </a:spcAft>
              <a:buClrTx/>
              <a:buSzTx/>
              <a:buFontTx/>
              <a:buNone/>
            </a:pPr>
            <a:endPara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681"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861"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863"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865"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867"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869"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871"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873"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875"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877"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879"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683"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881"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883"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885"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887"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889"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891"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893"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895"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897"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899"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685"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901"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903"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905"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907"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909"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911"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913"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915"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917"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919"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687"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921"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923"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925"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927"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929"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931"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933"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935"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937"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939"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689"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941"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943"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945"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947"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949"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951"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953"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955"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957"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959"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691"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961"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963"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965"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967"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969"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971"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973"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975"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977"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979"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693"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981"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983"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985"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987"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989"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991"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993"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995"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997"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999"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695"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4001"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4003"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4005"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4007"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4009"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4011"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4013"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4015"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4017"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4019"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697"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4021"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4023"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4025"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4027"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4029" r:id="rId1"/>
    <p:sldLayoutId id="2147484030" r:id="rId2"/>
    <p:sldLayoutId id="2147484031" r:id="rId3"/>
    <p:sldLayoutId id="2147484032" r:id="rId4"/>
    <p:sldLayoutId id="2147484033" r:id="rId5"/>
    <p:sldLayoutId id="2147484034" r:id="rId6"/>
    <p:sldLayoutId id="2147484035" r:id="rId7"/>
    <p:sldLayoutId id="2147484036" r:id="rId8"/>
    <p:sldLayoutId id="2147484037" r:id="rId9"/>
    <p:sldLayoutId id="2147484038" r:id="rId10"/>
    <p:sldLayoutId id="2147484039" r:id="rId11"/>
    <p:sldLayoutId id="2147484040" r:id="rId12"/>
    <p:sldLayoutId id="2147484041" r:id="rId13"/>
    <p:sldLayoutId id="2147484042" r:id="rId14"/>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699"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p:sp>
        <p:nvSpPr>
          <p:cNvPr id="10" name="矩形 9"/>
          <p:cNvSpPr/>
          <p:nvPr userDrawn="1"/>
        </p:nvSpPr>
        <p:spPr bwMode="auto">
          <a:xfrm>
            <a:off x="4233" y="0"/>
            <a:ext cx="12185651" cy="6858000"/>
          </a:xfrm>
          <a:prstGeom prst="rect">
            <a:avLst/>
          </a:prstGeom>
          <a:solidFill>
            <a:schemeClr val="bg1">
              <a:lumMod val="95000"/>
            </a:schemeClr>
          </a:solidFill>
          <a:ln>
            <a:noFill/>
          </a:ln>
          <a:effectLst/>
        </p:spPr>
        <p:txBody>
          <a:bodyPr vert="horz" wrap="square" lIns="68580" tIns="34290" rIns="68580" bIns="34290" numCol="1" rtlCol="0" anchor="t" anchorCtr="0" compatLnSpc="1"/>
          <a:lstStyle/>
          <a:p>
            <a:pPr marL="0" marR="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pPr>
            <a:endParaRPr kumimoji="0" lang="zh-CN" altLang="en-US" sz="1350" b="0" i="0" u="none" strike="noStrike" cap="none" normalizeH="0" baseline="0" noProof="1" smtClean="0">
              <a:ln>
                <a:noFill/>
              </a:ln>
              <a:solidFill>
                <a:schemeClr val="tx1"/>
              </a:solidFill>
              <a:effectLst/>
              <a:latin typeface="Arial" panose="020B0604020202020204" pitchFamily="34" charset="0"/>
              <a:ea typeface="宋体" panose="02010600030101010101" pitchFamily="2" charset="-122"/>
            </a:endParaRPr>
          </a:p>
        </p:txBody>
      </p:sp>
      <p:sp>
        <p:nvSpPr>
          <p:cNvPr id="16" name="Rectangle 5"/>
          <p:cNvSpPr>
            <a:spLocks noChangeArrowheads="1"/>
          </p:cNvSpPr>
          <p:nvPr userDrawn="1"/>
        </p:nvSpPr>
        <p:spPr bwMode="auto">
          <a:xfrm>
            <a:off x="4730751" y="6523567"/>
            <a:ext cx="361951" cy="196851"/>
          </a:xfrm>
          <a:prstGeom prst="rect">
            <a:avLst/>
          </a:prstGeom>
          <a:noFill/>
          <a:ln w="9525">
            <a:noFill/>
            <a:miter lim="800000"/>
          </a:ln>
        </p:spPr>
        <p:txBody>
          <a:bodyPr lIns="0" tIns="0" rIns="0" bIns="0"/>
          <a:lstStyle/>
          <a:p>
            <a:pPr eaLnBrk="0" fontAlgn="base" hangingPunct="0">
              <a:lnSpc>
                <a:spcPct val="85000"/>
              </a:lnSpc>
              <a:defRPr/>
            </a:pPr>
            <a:fld id="{F350CB96-EF0E-44F1-90D2-2D2DCEB1810F}" type="slidenum">
              <a:rPr lang="de-DE" altLang="zh-CN" sz="750" b="0" strike="noStrike" noProof="1" smtClean="0">
                <a:solidFill>
                  <a:schemeClr val="bg1">
                    <a:lumMod val="65000"/>
                  </a:schemeClr>
                </a:solidFill>
                <a:latin typeface="+mn-lt"/>
                <a:ea typeface="+mn-ea"/>
                <a:cs typeface="+mn-cs"/>
              </a:rPr>
            </a:fld>
            <a:endParaRPr lang="en-GB" altLang="zh-CN" sz="750" b="0" strike="noStrike" noProof="1" dirty="0">
              <a:solidFill>
                <a:schemeClr val="bg1">
                  <a:lumMod val="65000"/>
                </a:schemeClr>
              </a:solidFill>
              <a:latin typeface="+mn-lt"/>
              <a:ea typeface="+mn-ea"/>
            </a:endParaRPr>
          </a:p>
        </p:txBody>
      </p:sp>
      <p:pic>
        <p:nvPicPr>
          <p:cNvPr id="7172" name="Picture 2" descr="E:\宇信宣传PPT\背景t1.jpg背景t1"/>
          <p:cNvPicPr>
            <a:picLocks noChangeAspect="1"/>
          </p:cNvPicPr>
          <p:nvPr userDrawn="1"/>
        </p:nvPicPr>
        <p:blipFill>
          <a:blip r:embed="rId2"/>
          <a:stretch>
            <a:fillRect/>
          </a:stretch>
        </p:blipFill>
        <p:spPr>
          <a:xfrm>
            <a:off x="4233" y="6714067"/>
            <a:ext cx="12185651" cy="228600"/>
          </a:xfrm>
          <a:prstGeom prst="rect">
            <a:avLst/>
          </a:prstGeom>
          <a:noFill/>
          <a:ln w="9525">
            <a:noFill/>
          </a:ln>
        </p:spPr>
      </p:pic>
      <p:sp>
        <p:nvSpPr>
          <p:cNvPr id="7173" name="Rectangle 13"/>
          <p:cNvSpPr>
            <a:spLocks noGrp="1"/>
          </p:cNvSpPr>
          <p:nvPr>
            <p:ph type="title"/>
          </p:nvPr>
        </p:nvSpPr>
        <p:spPr>
          <a:xfrm>
            <a:off x="416984" y="264584"/>
            <a:ext cx="10176933" cy="872067"/>
          </a:xfrm>
          <a:prstGeom prst="rect">
            <a:avLst/>
          </a:prstGeom>
          <a:noFill/>
          <a:ln w="9525">
            <a:noFill/>
          </a:ln>
        </p:spPr>
        <p:txBody>
          <a:bodyPr wrap="square" lIns="0" tIns="40064" rIns="80129" bIns="40064" anchor="ctr"/>
          <a:p>
            <a:pPr lvl="0"/>
            <a:r>
              <a:rPr lang="en-US" altLang="zh-CN" dirty="0"/>
              <a:t>Click to edit Master title style</a:t>
            </a:r>
            <a:endParaRPr lang="zh-CN" altLang="en-US" dirty="0"/>
          </a:p>
        </p:txBody>
      </p:sp>
      <p:sp>
        <p:nvSpPr>
          <p:cNvPr id="2052" name="Rectangle 68"/>
          <p:cNvSpPr>
            <a:spLocks noGrp="1" noChangeArrowheads="1"/>
          </p:cNvSpPr>
          <p:nvPr>
            <p:ph type="body" idx="1"/>
          </p:nvPr>
        </p:nvSpPr>
        <p:spPr bwMode="auto">
          <a:xfrm>
            <a:off x="416984" y="1003300"/>
            <a:ext cx="10176933" cy="4193117"/>
          </a:xfrm>
          <a:prstGeom prst="rect">
            <a:avLst/>
          </a:prstGeom>
          <a:noFill/>
          <a:ln>
            <a:noFill/>
          </a:ln>
        </p:spPr>
        <p:txBody>
          <a:bodyPr vert="horz" wrap="square" lIns="80142" tIns="40070" rIns="80142" bIns="40070" numCol="1" anchor="t" anchorCtr="0" compatLnSpc="1"/>
          <a:lstStyle/>
          <a:p>
            <a:pPr lvl="0" fontAlgn="base"/>
            <a:r>
              <a:rPr lang="en-US" altLang="zh-CN" strike="noStrike" noProof="1" dirty="0" smtClean="0"/>
              <a:t>Click to edit Master text styles</a:t>
            </a:r>
            <a:endParaRPr lang="en-US" altLang="zh-CN" strike="noStrike" noProof="1" dirty="0" smtClean="0"/>
          </a:p>
          <a:p>
            <a:pPr lvl="1" fontAlgn="base"/>
            <a:r>
              <a:rPr lang="en-US" altLang="zh-CN" strike="noStrike" noProof="1" dirty="0" smtClean="0"/>
              <a:t>Second level</a:t>
            </a:r>
            <a:endParaRPr lang="zh-CN" altLang="en-US" strike="noStrike" noProof="1" dirty="0" smtClean="0"/>
          </a:p>
          <a:p>
            <a:pPr lvl="2" fontAlgn="base"/>
            <a:r>
              <a:rPr lang="en-US" altLang="zh-CN" strike="noStrike" noProof="1" dirty="0" smtClean="0"/>
              <a:t>Third level</a:t>
            </a:r>
            <a:endParaRPr lang="zh-CN" altLang="en-US" strike="noStrike" noProof="1" dirty="0" smtClean="0"/>
          </a:p>
          <a:p>
            <a:pPr lvl="3" fontAlgn="base"/>
            <a:r>
              <a:rPr lang="en-US" altLang="zh-CN" sz="1050" strike="noStrike" noProof="1" dirty="0" smtClean="0"/>
              <a:t>Fourth level</a:t>
            </a:r>
            <a:endParaRPr lang="zh-CN" altLang="en-US" strike="noStrike" noProof="1" dirty="0" smtClean="0"/>
          </a:p>
          <a:p>
            <a:pPr lvl="4" fontAlgn="base"/>
            <a:r>
              <a:rPr lang="en-US" altLang="zh-CN" strike="noStrike" noProof="1" dirty="0" smtClean="0"/>
              <a:t>Fifth level</a:t>
            </a:r>
            <a:endParaRPr lang="en-US" altLang="zh-CN" strike="noStrike" noProof="1" dirty="0" smtClean="0"/>
          </a:p>
        </p:txBody>
      </p:sp>
      <p:sp>
        <p:nvSpPr>
          <p:cNvPr id="7175" name="文本框 1"/>
          <p:cNvSpPr txBox="1"/>
          <p:nvPr userDrawn="1"/>
        </p:nvSpPr>
        <p:spPr>
          <a:xfrm>
            <a:off x="33867" y="6362700"/>
            <a:ext cx="3649133" cy="275590"/>
          </a:xfrm>
          <a:prstGeom prst="rect">
            <a:avLst/>
          </a:prstGeom>
          <a:noFill/>
          <a:ln w="9525">
            <a:noFill/>
          </a:ln>
        </p:spPr>
        <p:txBody>
          <a:bodyPr wrap="square" anchor="t">
            <a:spAutoFit/>
          </a:bodyPr>
          <a:p>
            <a:pPr lvl="0" indent="0"/>
            <a:r>
              <a:rPr lang="zh-CN" altLang="en-US" sz="1200">
                <a:latin typeface="方正黑体简体" panose="02010601030101010101" charset="-122"/>
                <a:ea typeface="方正黑体简体" panose="02010601030101010101" charset="-122"/>
              </a:rPr>
              <a:t>宇信教育官网</a:t>
            </a:r>
            <a:r>
              <a:rPr lang="zh-CN" altLang="en-US" sz="1200">
                <a:latin typeface="Arial" panose="020B0604020202020204" pitchFamily="34" charset="0"/>
                <a:ea typeface="宋体" panose="02010600030101010101" pitchFamily="2" charset="-122"/>
              </a:rPr>
              <a:t>：</a:t>
            </a:r>
            <a:r>
              <a:rPr lang="en-US" altLang="zh-CN" sz="1200">
                <a:latin typeface="Arial" panose="020B0604020202020204" pitchFamily="34" charset="0"/>
                <a:ea typeface="宋体" panose="02010600030101010101" pitchFamily="2" charset="-122"/>
              </a:rPr>
              <a:t>www.yuxinnet.com</a:t>
            </a:r>
            <a:endParaRPr lang="en-US" altLang="zh-CN" sz="1200">
              <a:latin typeface="Arial" panose="020B0604020202020204" pitchFamily="34" charset="0"/>
              <a:ea typeface="宋体" panose="02010600030101010101" pitchFamily="2" charset="-122"/>
            </a:endParaRPr>
          </a:p>
        </p:txBody>
      </p:sp>
      <p:pic>
        <p:nvPicPr>
          <p:cNvPr id="7176" name="图片 3" descr="yuxin-logo-png"/>
          <p:cNvPicPr>
            <a:picLocks noChangeAspect="1"/>
          </p:cNvPicPr>
          <p:nvPr userDrawn="1"/>
        </p:nvPicPr>
        <p:blipFill>
          <a:blip r:embed="rId3"/>
          <a:stretch>
            <a:fillRect/>
          </a:stretch>
        </p:blipFill>
        <p:spPr>
          <a:xfrm>
            <a:off x="11139593" y="5924127"/>
            <a:ext cx="773853" cy="789940"/>
          </a:xfrm>
          <a:prstGeom prst="rect">
            <a:avLst/>
          </a:prstGeom>
          <a:noFill/>
          <a:ln w="9525">
            <a:noFill/>
          </a:ln>
        </p:spPr>
      </p:pic>
      <p:sp>
        <p:nvSpPr>
          <p:cNvPr id="7177" name="文本框 4"/>
          <p:cNvSpPr txBox="1"/>
          <p:nvPr userDrawn="1"/>
        </p:nvSpPr>
        <p:spPr>
          <a:xfrm>
            <a:off x="7788487" y="95251"/>
            <a:ext cx="4114800" cy="368300"/>
          </a:xfrm>
          <a:prstGeom prst="rect">
            <a:avLst/>
          </a:prstGeom>
          <a:noFill/>
          <a:ln w="9525">
            <a:noFill/>
          </a:ln>
        </p:spPr>
        <p:txBody>
          <a:bodyPr wrap="square" anchor="t">
            <a:spAutoFit/>
          </a:bodyPr>
          <a:p>
            <a:pPr lvl="0" indent="0" algn="r"/>
            <a:r>
              <a:rPr lang="zh-CN" altLang="en-US" sz="900">
                <a:solidFill>
                  <a:srgbClr val="0070C0"/>
                </a:solidFill>
                <a:latin typeface="Arial" panose="020B0604020202020204" pitchFamily="34" charset="0"/>
                <a:ea typeface="宋体" panose="02010600030101010101" pitchFamily="2" charset="-122"/>
              </a:rPr>
              <a:t>Zheng Zhou </a:t>
            </a:r>
            <a:r>
              <a:rPr lang="en-US" altLang="zh-CN" sz="900">
                <a:solidFill>
                  <a:srgbClr val="0070C0"/>
                </a:solidFill>
                <a:latin typeface="Arial" panose="020B0604020202020204" pitchFamily="34" charset="0"/>
                <a:ea typeface="宋体" panose="02010600030101010101" pitchFamily="2" charset="-122"/>
              </a:rPr>
              <a:t>Yu Xin</a:t>
            </a:r>
            <a:r>
              <a:rPr lang="en-US" altLang="zh-CN" sz="900">
                <a:latin typeface="Arial" panose="020B0604020202020204" pitchFamily="34" charset="0"/>
                <a:ea typeface="宋体" panose="02010600030101010101" pitchFamily="2" charset="-122"/>
              </a:rPr>
              <a:t> </a:t>
            </a:r>
            <a:endParaRPr lang="en-US" altLang="zh-CN" sz="900">
              <a:latin typeface="Arial" panose="020B0604020202020204" pitchFamily="34" charset="0"/>
              <a:ea typeface="宋体" panose="02010600030101010101" pitchFamily="2" charset="-122"/>
            </a:endParaRPr>
          </a:p>
          <a:p>
            <a:pPr lvl="0" indent="0" algn="r"/>
            <a:r>
              <a:rPr lang="zh-CN" altLang="en-US" sz="900">
                <a:latin typeface="Arial" panose="020B0604020202020204" pitchFamily="34" charset="0"/>
                <a:ea typeface="宋体" panose="02010600030101010101" pitchFamily="2" charset="-122"/>
              </a:rPr>
              <a:t>Occupation Training Center Profile</a:t>
            </a:r>
            <a:endParaRPr lang="zh-CN" altLang="en-US" sz="900">
              <a:latin typeface="Arial" panose="020B0604020202020204" pitchFamily="34" charset="0"/>
              <a:ea typeface="宋体" panose="02010600030101010101" pitchFamily="2" charset="-122"/>
            </a:endParaRPr>
          </a:p>
        </p:txBody>
      </p:sp>
      <p:pic>
        <p:nvPicPr>
          <p:cNvPr id="7178" name="图片 1" descr="hwpng"/>
          <p:cNvPicPr>
            <a:picLocks noChangeAspect="1"/>
          </p:cNvPicPr>
          <p:nvPr userDrawn="1"/>
        </p:nvPicPr>
        <p:blipFill>
          <a:blip r:embed="rId4"/>
          <a:stretch>
            <a:fillRect/>
          </a:stretch>
        </p:blipFill>
        <p:spPr>
          <a:xfrm>
            <a:off x="226484" y="95251"/>
            <a:ext cx="455083" cy="455083"/>
          </a:xfrm>
          <a:prstGeom prst="rect">
            <a:avLst/>
          </a:prstGeom>
          <a:noFill/>
          <a:ln w="9525">
            <a:noFill/>
          </a:ln>
        </p:spPr>
      </p:pic>
      <p:sp>
        <p:nvSpPr>
          <p:cNvPr id="7179" name="文本框 2"/>
          <p:cNvSpPr txBox="1"/>
          <p:nvPr userDrawn="1"/>
        </p:nvSpPr>
        <p:spPr>
          <a:xfrm>
            <a:off x="681567" y="264584"/>
            <a:ext cx="2281767" cy="275590"/>
          </a:xfrm>
          <a:prstGeom prst="rect">
            <a:avLst/>
          </a:prstGeom>
          <a:noFill/>
          <a:ln w="9525">
            <a:noFill/>
          </a:ln>
        </p:spPr>
        <p:txBody>
          <a:bodyPr wrap="square" anchor="t">
            <a:spAutoFit/>
          </a:bodyPr>
          <a:p>
            <a:pPr lvl="0" indent="0"/>
            <a:r>
              <a:rPr lang="zh-CN" altLang="en-US" sz="1200">
                <a:latin typeface="文鼎新艺体简" panose="02010609010101010101" charset="0"/>
                <a:ea typeface="文鼎新艺体简" panose="02010609010101010101" charset="0"/>
              </a:rPr>
              <a:t>华为授权培训中心</a:t>
            </a:r>
            <a:endParaRPr lang="zh-CN" altLang="en-US" sz="1200">
              <a:latin typeface="文鼎新艺体简" panose="02010609010101010101" charset="0"/>
              <a:ea typeface="文鼎新艺体简" panose="02010609010101010101" charset="0"/>
            </a:endParaRPr>
          </a:p>
        </p:txBody>
      </p:sp>
    </p:spTree>
  </p:cSld>
  <p:clrMap bg1="lt1" tx1="dk1" bg2="lt2" tx2="dk2" accent1="accent1" accent2="accent2" accent3="accent3" accent4="accent4" accent5="accent5" accent6="accent6" hlink="hlink" folHlink="folHlink"/>
  <p:sldLayoutIdLst>
    <p:sldLayoutId id="2147483665" r:id="rId1"/>
  </p:sldLayoutIdLst>
  <p:transition spd="slow">
    <p:fade/>
  </p:transition>
  <p:hf sldNum="0" hdr="0" ftr="0" dt="0"/>
  <p:txStyles>
    <p:titleStyle>
      <a:lvl1pPr algn="l" rtl="0" eaLnBrk="0" fontAlgn="base" hangingPunct="0">
        <a:spcBef>
          <a:spcPct val="0"/>
        </a:spcBef>
        <a:spcAft>
          <a:spcPct val="0"/>
        </a:spcAft>
        <a:defRPr sz="3200" b="1">
          <a:solidFill>
            <a:srgbClr val="990000"/>
          </a:solidFill>
          <a:latin typeface="FrutigerNext LT Medium" pitchFamily="34" charset="0"/>
          <a:ea typeface="黑体" panose="02010609060101010101" pitchFamily="49" charset="-122"/>
          <a:cs typeface="+mj-cs"/>
        </a:defRPr>
      </a:lvl1pPr>
      <a:lvl2pPr algn="l" rtl="0" eaLnBrk="0" fontAlgn="base" hangingPunct="0">
        <a:spcBef>
          <a:spcPct val="0"/>
        </a:spcBef>
        <a:spcAft>
          <a:spcPct val="0"/>
        </a:spcAft>
        <a:defRPr sz="3200" b="1">
          <a:solidFill>
            <a:srgbClr val="990000"/>
          </a:solidFill>
          <a:latin typeface="FrutigerNext LT Medium" pitchFamily="34" charset="0"/>
          <a:ea typeface="黑体" panose="02010609060101010101" pitchFamily="49" charset="-122"/>
          <a:cs typeface="宋体" panose="02010600030101010101" pitchFamily="2" charset="-122"/>
        </a:defRPr>
      </a:lvl2pPr>
      <a:lvl3pPr algn="l" rtl="0" eaLnBrk="0" fontAlgn="base" hangingPunct="0">
        <a:spcBef>
          <a:spcPct val="0"/>
        </a:spcBef>
        <a:spcAft>
          <a:spcPct val="0"/>
        </a:spcAft>
        <a:defRPr sz="3200" b="1">
          <a:solidFill>
            <a:srgbClr val="990000"/>
          </a:solidFill>
          <a:latin typeface="FrutigerNext LT Medium" pitchFamily="34" charset="0"/>
          <a:ea typeface="黑体" panose="02010609060101010101" pitchFamily="49" charset="-122"/>
          <a:cs typeface="宋体" panose="02010600030101010101" pitchFamily="2" charset="-122"/>
        </a:defRPr>
      </a:lvl3pPr>
      <a:lvl4pPr algn="l" rtl="0" eaLnBrk="0" fontAlgn="base" hangingPunct="0">
        <a:spcBef>
          <a:spcPct val="0"/>
        </a:spcBef>
        <a:spcAft>
          <a:spcPct val="0"/>
        </a:spcAft>
        <a:defRPr sz="3200" b="1">
          <a:solidFill>
            <a:srgbClr val="990000"/>
          </a:solidFill>
          <a:latin typeface="FrutigerNext LT Medium" pitchFamily="34" charset="0"/>
          <a:ea typeface="黑体" panose="02010609060101010101" pitchFamily="49" charset="-122"/>
          <a:cs typeface="宋体" panose="02010600030101010101" pitchFamily="2" charset="-122"/>
        </a:defRPr>
      </a:lvl4pPr>
      <a:lvl5pPr algn="l" rtl="0" eaLnBrk="0" fontAlgn="base" hangingPunct="0">
        <a:spcBef>
          <a:spcPct val="0"/>
        </a:spcBef>
        <a:spcAft>
          <a:spcPct val="0"/>
        </a:spcAft>
        <a:defRPr sz="3200" b="1">
          <a:solidFill>
            <a:srgbClr val="990000"/>
          </a:solidFill>
          <a:latin typeface="FrutigerNext LT Medium" pitchFamily="34" charset="0"/>
          <a:ea typeface="黑体" panose="02010609060101010101" pitchFamily="49" charset="-122"/>
          <a:cs typeface="宋体" panose="02010600030101010101" pitchFamily="2" charset="-122"/>
        </a:defRPr>
      </a:lvl5pPr>
      <a:lvl6pPr marL="457200" algn="l" rtl="0" eaLnBrk="1" fontAlgn="base" hangingPunct="1">
        <a:spcBef>
          <a:spcPct val="0"/>
        </a:spcBef>
        <a:spcAft>
          <a:spcPct val="0"/>
        </a:spcAft>
        <a:defRPr sz="3200" b="1">
          <a:solidFill>
            <a:srgbClr val="990000"/>
          </a:solidFill>
          <a:latin typeface="FrutigerNext LT Medium" pitchFamily="34" charset="0"/>
          <a:ea typeface="华文细黑" panose="02010600040101010101" pitchFamily="2" charset="-122"/>
          <a:cs typeface="宋体" panose="02010600030101010101" pitchFamily="2" charset="-122"/>
        </a:defRPr>
      </a:lvl6pPr>
      <a:lvl7pPr marL="914400" algn="l" rtl="0" eaLnBrk="1" fontAlgn="base" hangingPunct="1">
        <a:spcBef>
          <a:spcPct val="0"/>
        </a:spcBef>
        <a:spcAft>
          <a:spcPct val="0"/>
        </a:spcAft>
        <a:defRPr sz="3200" b="1">
          <a:solidFill>
            <a:srgbClr val="990000"/>
          </a:solidFill>
          <a:latin typeface="FrutigerNext LT Medium" pitchFamily="34" charset="0"/>
          <a:ea typeface="华文细黑" panose="02010600040101010101" pitchFamily="2" charset="-122"/>
          <a:cs typeface="宋体" panose="02010600030101010101" pitchFamily="2" charset="-122"/>
        </a:defRPr>
      </a:lvl7pPr>
      <a:lvl8pPr marL="1371600" algn="l" rtl="0" eaLnBrk="1" fontAlgn="base" hangingPunct="1">
        <a:spcBef>
          <a:spcPct val="0"/>
        </a:spcBef>
        <a:spcAft>
          <a:spcPct val="0"/>
        </a:spcAft>
        <a:defRPr sz="3200" b="1">
          <a:solidFill>
            <a:srgbClr val="990000"/>
          </a:solidFill>
          <a:latin typeface="FrutigerNext LT Medium" pitchFamily="34" charset="0"/>
          <a:ea typeface="华文细黑" panose="02010600040101010101" pitchFamily="2" charset="-122"/>
          <a:cs typeface="宋体" panose="02010600030101010101" pitchFamily="2" charset="-122"/>
        </a:defRPr>
      </a:lvl8pPr>
      <a:lvl9pPr marL="1828800" algn="l" rtl="0" eaLnBrk="1" fontAlgn="base" hangingPunct="1">
        <a:spcBef>
          <a:spcPct val="0"/>
        </a:spcBef>
        <a:spcAft>
          <a:spcPct val="0"/>
        </a:spcAft>
        <a:defRPr sz="3200" b="1">
          <a:solidFill>
            <a:srgbClr val="990000"/>
          </a:solidFill>
          <a:latin typeface="FrutigerNext LT Medium" pitchFamily="34" charset="0"/>
          <a:ea typeface="华文细黑" panose="02010600040101010101" pitchFamily="2" charset="-122"/>
          <a:cs typeface="宋体" panose="02010600030101010101" pitchFamily="2" charset="-122"/>
        </a:defRPr>
      </a:lvl9pPr>
    </p:titleStyle>
    <p:bodyStyle>
      <a:lvl1pPr marL="342900" indent="-342265" algn="l" rtl="0" eaLnBrk="0" fontAlgn="base" hangingPunct="0">
        <a:lnSpc>
          <a:spcPct val="140000"/>
        </a:lnSpc>
        <a:spcBef>
          <a:spcPct val="0"/>
        </a:spcBef>
        <a:spcAft>
          <a:spcPct val="0"/>
        </a:spcAft>
        <a:buClr>
          <a:srgbClr val="808080"/>
        </a:buClr>
        <a:buSzPct val="60000"/>
        <a:buFont typeface="Wingdings" panose="05000000000000000000" pitchFamily="2" charset="2"/>
        <a:buChar char="l"/>
        <a:defRPr sz="2400" b="1">
          <a:solidFill>
            <a:schemeClr val="tx1"/>
          </a:solidFill>
          <a:latin typeface="FrutigerNext LT Regular" pitchFamily="34" charset="0"/>
          <a:ea typeface="黑体" panose="02010609060101010101" pitchFamily="49" charset="-122"/>
          <a:cs typeface="+mn-cs"/>
        </a:defRPr>
      </a:lvl1pPr>
      <a:lvl2pPr marL="743585" indent="-285115" algn="l" rtl="0" eaLnBrk="0" fontAlgn="base" hangingPunct="0">
        <a:lnSpc>
          <a:spcPct val="140000"/>
        </a:lnSpc>
        <a:spcBef>
          <a:spcPct val="0"/>
        </a:spcBef>
        <a:spcAft>
          <a:spcPct val="0"/>
        </a:spcAft>
        <a:buSzPct val="50000"/>
        <a:buFont typeface="Wingdings" panose="05000000000000000000" pitchFamily="2" charset="2"/>
        <a:buChar char="p"/>
        <a:defRPr>
          <a:solidFill>
            <a:schemeClr val="tx1"/>
          </a:solidFill>
          <a:latin typeface="+mn-lt"/>
          <a:ea typeface="+mn-ea"/>
          <a:cs typeface="+mn-cs"/>
        </a:defRPr>
      </a:lvl2pPr>
      <a:lvl3pPr marL="1143000" indent="-227965" algn="l" rtl="0" eaLnBrk="0" fontAlgn="base" hangingPunct="0">
        <a:lnSpc>
          <a:spcPct val="140000"/>
        </a:lnSpc>
        <a:spcBef>
          <a:spcPct val="0"/>
        </a:spcBef>
        <a:spcAft>
          <a:spcPct val="0"/>
        </a:spcAft>
        <a:buSzPct val="50000"/>
        <a:buFont typeface="Wingdings" panose="05000000000000000000" pitchFamily="2" charset="2"/>
        <a:buChar char="n"/>
        <a:defRPr sz="1600">
          <a:solidFill>
            <a:schemeClr val="tx1"/>
          </a:solidFill>
          <a:latin typeface="FrutigerNext LT Regular" pitchFamily="34" charset="0"/>
          <a:ea typeface="+mn-ea"/>
          <a:cs typeface="+mn-cs"/>
        </a:defRPr>
      </a:lvl3pPr>
      <a:lvl4pPr marL="1600200" indent="-227965" algn="l" rtl="0" eaLnBrk="0" fontAlgn="base" hangingPunct="0">
        <a:lnSpc>
          <a:spcPct val="140000"/>
        </a:lnSpc>
        <a:spcBef>
          <a:spcPct val="0"/>
        </a:spcBef>
        <a:spcAft>
          <a:spcPct val="0"/>
        </a:spcAft>
        <a:buChar char="–"/>
        <a:defRPr sz="1400">
          <a:solidFill>
            <a:schemeClr val="tx1"/>
          </a:solidFill>
          <a:latin typeface="FrutigerNext LT Regular" pitchFamily="34" charset="0"/>
          <a:ea typeface="+mn-ea"/>
          <a:cs typeface="+mn-cs"/>
        </a:defRPr>
      </a:lvl4pPr>
      <a:lvl5pPr marL="2057400" indent="-227965" algn="l" rtl="0" eaLnBrk="0" fontAlgn="base" hangingPunct="0">
        <a:lnSpc>
          <a:spcPct val="140000"/>
        </a:lnSpc>
        <a:spcBef>
          <a:spcPct val="0"/>
        </a:spcBef>
        <a:spcAft>
          <a:spcPct val="0"/>
        </a:spcAft>
        <a:buFont typeface="Arial" panose="020B0604020202020204" pitchFamily="34" charset="0"/>
        <a:buChar char="~"/>
        <a:defRPr sz="1200">
          <a:solidFill>
            <a:schemeClr val="tx1"/>
          </a:solidFill>
          <a:latin typeface="FrutigerNext LT Regular" pitchFamily="34" charset="0"/>
          <a:ea typeface="+mn-ea"/>
          <a:cs typeface="+mn-cs"/>
        </a:defRPr>
      </a:lvl5pPr>
      <a:lvl6pPr marL="2514600" indent="-227965" algn="l" rtl="0" eaLnBrk="1" fontAlgn="base" hangingPunct="1">
        <a:spcBef>
          <a:spcPct val="20000"/>
        </a:spcBef>
        <a:spcAft>
          <a:spcPct val="0"/>
        </a:spcAft>
        <a:buFont typeface="Arial" panose="020B0604020202020204" pitchFamily="34" charset="0"/>
        <a:buChar char="~"/>
        <a:defRPr sz="1600">
          <a:solidFill>
            <a:schemeClr val="tx1"/>
          </a:solidFill>
          <a:latin typeface="+mn-lt"/>
          <a:ea typeface="+mn-ea"/>
          <a:cs typeface="+mn-cs"/>
        </a:defRPr>
      </a:lvl6pPr>
      <a:lvl7pPr marL="2971800" indent="-227965" algn="l" rtl="0" eaLnBrk="1" fontAlgn="base" hangingPunct="1">
        <a:spcBef>
          <a:spcPct val="20000"/>
        </a:spcBef>
        <a:spcAft>
          <a:spcPct val="0"/>
        </a:spcAft>
        <a:buFont typeface="Arial" panose="020B0604020202020204" pitchFamily="34" charset="0"/>
        <a:buChar char="~"/>
        <a:defRPr sz="1600">
          <a:solidFill>
            <a:schemeClr val="tx1"/>
          </a:solidFill>
          <a:latin typeface="+mn-lt"/>
          <a:ea typeface="+mn-ea"/>
          <a:cs typeface="+mn-cs"/>
        </a:defRPr>
      </a:lvl7pPr>
      <a:lvl8pPr marL="3429000" indent="-227965" algn="l" rtl="0" eaLnBrk="1" fontAlgn="base" hangingPunct="1">
        <a:spcBef>
          <a:spcPct val="20000"/>
        </a:spcBef>
        <a:spcAft>
          <a:spcPct val="0"/>
        </a:spcAft>
        <a:buFont typeface="Arial" panose="020B0604020202020204" pitchFamily="34" charset="0"/>
        <a:buChar char="~"/>
        <a:defRPr sz="1600">
          <a:solidFill>
            <a:schemeClr val="tx1"/>
          </a:solidFill>
          <a:latin typeface="+mn-lt"/>
          <a:ea typeface="+mn-ea"/>
          <a:cs typeface="+mn-cs"/>
        </a:defRPr>
      </a:lvl8pPr>
      <a:lvl9pPr marL="3886200" indent="-227965" algn="l" rtl="0" eaLnBrk="1" fontAlgn="base" hangingPunct="1">
        <a:spcBef>
          <a:spcPct val="20000"/>
        </a:spcBef>
        <a:spcAft>
          <a:spcPct val="0"/>
        </a:spcAft>
        <a:buFont typeface="Arial" panose="020B0604020202020204" pitchFamily="34" charset="0"/>
        <a:buChar char="~"/>
        <a:defRPr sz="16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701"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703"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705"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707"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709"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711"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713"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715"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717"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719"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p:sp>
        <p:nvSpPr>
          <p:cNvPr id="10" name="矩形 9"/>
          <p:cNvSpPr/>
          <p:nvPr userDrawn="1"/>
        </p:nvSpPr>
        <p:spPr bwMode="auto">
          <a:xfrm>
            <a:off x="4233" y="0"/>
            <a:ext cx="12185651" cy="6858000"/>
          </a:xfrm>
          <a:prstGeom prst="rect">
            <a:avLst/>
          </a:prstGeom>
          <a:solidFill>
            <a:schemeClr val="bg1">
              <a:lumMod val="95000"/>
            </a:schemeClr>
          </a:solidFill>
          <a:ln>
            <a:noFill/>
          </a:ln>
          <a:effectLst/>
        </p:spPr>
        <p:txBody>
          <a:bodyPr vert="horz" wrap="square" lIns="68580" tIns="34290" rIns="68580" bIns="34290" numCol="1" rtlCol="0" anchor="t" anchorCtr="0" compatLnSpc="1"/>
          <a:lstStyle/>
          <a:p>
            <a:pPr marL="0" marR="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pPr>
            <a:endParaRPr kumimoji="0" lang="zh-CN" altLang="en-US" sz="1350" b="0" i="0" u="none" strike="noStrike" cap="none" normalizeH="0" baseline="0" noProof="1" smtClean="0">
              <a:ln>
                <a:noFill/>
              </a:ln>
              <a:solidFill>
                <a:schemeClr val="tx1"/>
              </a:solidFill>
              <a:effectLst/>
              <a:latin typeface="Arial" panose="020B0604020202020204" pitchFamily="34" charset="0"/>
              <a:ea typeface="宋体" panose="02010600030101010101" pitchFamily="2" charset="-122"/>
            </a:endParaRPr>
          </a:p>
        </p:txBody>
      </p:sp>
      <p:sp>
        <p:nvSpPr>
          <p:cNvPr id="16" name="Rectangle 5"/>
          <p:cNvSpPr>
            <a:spLocks noChangeArrowheads="1"/>
          </p:cNvSpPr>
          <p:nvPr userDrawn="1"/>
        </p:nvSpPr>
        <p:spPr bwMode="auto">
          <a:xfrm>
            <a:off x="4730751" y="6523567"/>
            <a:ext cx="361951" cy="196851"/>
          </a:xfrm>
          <a:prstGeom prst="rect">
            <a:avLst/>
          </a:prstGeom>
          <a:noFill/>
          <a:ln w="9525">
            <a:noFill/>
            <a:miter lim="800000"/>
          </a:ln>
        </p:spPr>
        <p:txBody>
          <a:bodyPr lIns="0" tIns="0" rIns="0" bIns="0"/>
          <a:lstStyle/>
          <a:p>
            <a:pPr eaLnBrk="0" fontAlgn="base" hangingPunct="0">
              <a:lnSpc>
                <a:spcPct val="85000"/>
              </a:lnSpc>
              <a:defRPr/>
            </a:pPr>
            <a:fld id="{F350CB96-EF0E-44F1-90D2-2D2DCEB1810F}" type="slidenum">
              <a:rPr lang="de-DE" altLang="zh-CN" sz="750" b="0" strike="noStrike" noProof="1" smtClean="0">
                <a:solidFill>
                  <a:schemeClr val="bg1">
                    <a:lumMod val="65000"/>
                  </a:schemeClr>
                </a:solidFill>
                <a:latin typeface="+mn-lt"/>
                <a:ea typeface="+mn-ea"/>
                <a:cs typeface="+mn-cs"/>
              </a:rPr>
            </a:fld>
            <a:endParaRPr lang="en-GB" altLang="zh-CN" sz="750" b="0" strike="noStrike" noProof="1" dirty="0">
              <a:solidFill>
                <a:schemeClr val="bg1">
                  <a:lumMod val="65000"/>
                </a:schemeClr>
              </a:solidFill>
              <a:latin typeface="+mn-lt"/>
              <a:ea typeface="+mn-ea"/>
            </a:endParaRPr>
          </a:p>
        </p:txBody>
      </p:sp>
      <p:pic>
        <p:nvPicPr>
          <p:cNvPr id="5124" name="Picture 2" descr="E:\宇信宣传PPT\背景t1.jpg背景t1"/>
          <p:cNvPicPr>
            <a:picLocks noChangeAspect="1"/>
          </p:cNvPicPr>
          <p:nvPr userDrawn="1"/>
        </p:nvPicPr>
        <p:blipFill>
          <a:blip r:embed="rId2"/>
          <a:stretch>
            <a:fillRect/>
          </a:stretch>
        </p:blipFill>
        <p:spPr>
          <a:xfrm>
            <a:off x="4233" y="6714067"/>
            <a:ext cx="12185651" cy="228600"/>
          </a:xfrm>
          <a:prstGeom prst="rect">
            <a:avLst/>
          </a:prstGeom>
          <a:noFill/>
          <a:ln w="9525">
            <a:noFill/>
          </a:ln>
        </p:spPr>
      </p:pic>
      <p:sp>
        <p:nvSpPr>
          <p:cNvPr id="5125" name="Rectangle 13"/>
          <p:cNvSpPr>
            <a:spLocks noGrp="1"/>
          </p:cNvSpPr>
          <p:nvPr>
            <p:ph type="title"/>
          </p:nvPr>
        </p:nvSpPr>
        <p:spPr>
          <a:xfrm>
            <a:off x="416984" y="264584"/>
            <a:ext cx="10176933" cy="872067"/>
          </a:xfrm>
          <a:prstGeom prst="rect">
            <a:avLst/>
          </a:prstGeom>
          <a:noFill/>
          <a:ln w="9525">
            <a:noFill/>
          </a:ln>
        </p:spPr>
        <p:txBody>
          <a:bodyPr wrap="square" lIns="0" tIns="40064" rIns="80129" bIns="40064" anchor="ctr"/>
          <a:p>
            <a:pPr lvl="0"/>
            <a:r>
              <a:rPr lang="en-US" altLang="zh-CN" dirty="0"/>
              <a:t>Click to edit Master title style</a:t>
            </a:r>
            <a:endParaRPr lang="zh-CN" altLang="en-US" dirty="0"/>
          </a:p>
        </p:txBody>
      </p:sp>
      <p:sp>
        <p:nvSpPr>
          <p:cNvPr id="2052" name="Rectangle 68"/>
          <p:cNvSpPr>
            <a:spLocks noGrp="1" noChangeArrowheads="1"/>
          </p:cNvSpPr>
          <p:nvPr>
            <p:ph type="body" idx="1"/>
          </p:nvPr>
        </p:nvSpPr>
        <p:spPr bwMode="auto">
          <a:xfrm>
            <a:off x="416984" y="1003300"/>
            <a:ext cx="10176933" cy="4193117"/>
          </a:xfrm>
          <a:prstGeom prst="rect">
            <a:avLst/>
          </a:prstGeom>
          <a:noFill/>
          <a:ln>
            <a:noFill/>
          </a:ln>
        </p:spPr>
        <p:txBody>
          <a:bodyPr vert="horz" wrap="square" lIns="80142" tIns="40070" rIns="80142" bIns="40070" numCol="1" anchor="t" anchorCtr="0" compatLnSpc="1"/>
          <a:lstStyle/>
          <a:p>
            <a:pPr lvl="0" fontAlgn="base"/>
            <a:r>
              <a:rPr lang="en-US" altLang="zh-CN" strike="noStrike" noProof="1" dirty="0" smtClean="0"/>
              <a:t>Click to edit Master text styles</a:t>
            </a:r>
            <a:endParaRPr lang="en-US" altLang="zh-CN" strike="noStrike" noProof="1" dirty="0" smtClean="0"/>
          </a:p>
          <a:p>
            <a:pPr lvl="1" fontAlgn="base"/>
            <a:r>
              <a:rPr lang="en-US" altLang="zh-CN" strike="noStrike" noProof="1" dirty="0" smtClean="0"/>
              <a:t>Second level</a:t>
            </a:r>
            <a:endParaRPr lang="zh-CN" altLang="en-US" strike="noStrike" noProof="1" dirty="0" smtClean="0"/>
          </a:p>
          <a:p>
            <a:pPr lvl="2" fontAlgn="base"/>
            <a:r>
              <a:rPr lang="en-US" altLang="zh-CN" strike="noStrike" noProof="1" dirty="0" smtClean="0"/>
              <a:t>Third level</a:t>
            </a:r>
            <a:endParaRPr lang="zh-CN" altLang="en-US" strike="noStrike" noProof="1" dirty="0" smtClean="0"/>
          </a:p>
          <a:p>
            <a:pPr lvl="3" fontAlgn="base"/>
            <a:r>
              <a:rPr lang="en-US" altLang="zh-CN" sz="1050" strike="noStrike" noProof="1" dirty="0" smtClean="0"/>
              <a:t>Fourth level</a:t>
            </a:r>
            <a:endParaRPr lang="zh-CN" altLang="en-US" strike="noStrike" noProof="1" dirty="0" smtClean="0"/>
          </a:p>
          <a:p>
            <a:pPr lvl="4" fontAlgn="base"/>
            <a:r>
              <a:rPr lang="en-US" altLang="zh-CN" strike="noStrike" noProof="1" dirty="0" smtClean="0"/>
              <a:t>Fifth level</a:t>
            </a:r>
            <a:endParaRPr lang="en-US" altLang="zh-CN" strike="noStrike" noProof="1" dirty="0" smtClean="0"/>
          </a:p>
        </p:txBody>
      </p:sp>
      <p:sp>
        <p:nvSpPr>
          <p:cNvPr id="5127" name="文本框 1"/>
          <p:cNvSpPr txBox="1"/>
          <p:nvPr userDrawn="1"/>
        </p:nvSpPr>
        <p:spPr>
          <a:xfrm>
            <a:off x="33867" y="6362700"/>
            <a:ext cx="3649133" cy="275590"/>
          </a:xfrm>
          <a:prstGeom prst="rect">
            <a:avLst/>
          </a:prstGeom>
          <a:noFill/>
          <a:ln w="9525">
            <a:noFill/>
          </a:ln>
        </p:spPr>
        <p:txBody>
          <a:bodyPr wrap="square" anchor="t">
            <a:spAutoFit/>
          </a:bodyPr>
          <a:p>
            <a:pPr lvl="0" indent="0"/>
            <a:r>
              <a:rPr lang="zh-CN" altLang="en-US" sz="1200">
                <a:latin typeface="方正黑体简体" panose="02010601030101010101" charset="-122"/>
                <a:ea typeface="方正黑体简体" panose="02010601030101010101" charset="-122"/>
              </a:rPr>
              <a:t>宇信教育官网</a:t>
            </a:r>
            <a:r>
              <a:rPr lang="zh-CN" altLang="en-US" sz="1200">
                <a:latin typeface="Arial" panose="020B0604020202020204" pitchFamily="34" charset="0"/>
                <a:ea typeface="宋体" panose="02010600030101010101" pitchFamily="2" charset="-122"/>
              </a:rPr>
              <a:t>：</a:t>
            </a:r>
            <a:r>
              <a:rPr lang="en-US" altLang="zh-CN" sz="1200">
                <a:latin typeface="Arial" panose="020B0604020202020204" pitchFamily="34" charset="0"/>
                <a:ea typeface="宋体" panose="02010600030101010101" pitchFamily="2" charset="-122"/>
              </a:rPr>
              <a:t>www.yuxinnet.com</a:t>
            </a:r>
            <a:endParaRPr lang="en-US" altLang="zh-CN" sz="1200">
              <a:latin typeface="Arial" panose="020B0604020202020204" pitchFamily="34" charset="0"/>
              <a:ea typeface="宋体" panose="02010600030101010101" pitchFamily="2" charset="-122"/>
            </a:endParaRPr>
          </a:p>
        </p:txBody>
      </p:sp>
      <p:pic>
        <p:nvPicPr>
          <p:cNvPr id="5128" name="图片 3" descr="yuxin-logo-png"/>
          <p:cNvPicPr>
            <a:picLocks noChangeAspect="1"/>
          </p:cNvPicPr>
          <p:nvPr userDrawn="1"/>
        </p:nvPicPr>
        <p:blipFill>
          <a:blip r:embed="rId3"/>
          <a:stretch>
            <a:fillRect/>
          </a:stretch>
        </p:blipFill>
        <p:spPr>
          <a:xfrm>
            <a:off x="11173460" y="6002867"/>
            <a:ext cx="698500" cy="712047"/>
          </a:xfrm>
          <a:prstGeom prst="rect">
            <a:avLst/>
          </a:prstGeom>
          <a:noFill/>
          <a:ln w="9525">
            <a:noFill/>
          </a:ln>
        </p:spPr>
      </p:pic>
      <p:sp>
        <p:nvSpPr>
          <p:cNvPr id="5129" name="文本框 4"/>
          <p:cNvSpPr txBox="1"/>
          <p:nvPr userDrawn="1"/>
        </p:nvSpPr>
        <p:spPr>
          <a:xfrm>
            <a:off x="7788487" y="95251"/>
            <a:ext cx="4114800" cy="368300"/>
          </a:xfrm>
          <a:prstGeom prst="rect">
            <a:avLst/>
          </a:prstGeom>
          <a:noFill/>
          <a:ln w="9525">
            <a:noFill/>
          </a:ln>
        </p:spPr>
        <p:txBody>
          <a:bodyPr wrap="square" anchor="t">
            <a:spAutoFit/>
          </a:bodyPr>
          <a:p>
            <a:pPr lvl="0" indent="0" algn="r"/>
            <a:r>
              <a:rPr lang="zh-CN" altLang="en-US" sz="900">
                <a:solidFill>
                  <a:srgbClr val="0070C0"/>
                </a:solidFill>
                <a:latin typeface="Arial" panose="020B0604020202020204" pitchFamily="34" charset="0"/>
                <a:ea typeface="宋体" panose="02010600030101010101" pitchFamily="2" charset="-122"/>
              </a:rPr>
              <a:t>Zheng Zhou </a:t>
            </a:r>
            <a:r>
              <a:rPr lang="en-US" altLang="zh-CN" sz="900">
                <a:solidFill>
                  <a:srgbClr val="0070C0"/>
                </a:solidFill>
                <a:latin typeface="Arial" panose="020B0604020202020204" pitchFamily="34" charset="0"/>
                <a:ea typeface="宋体" panose="02010600030101010101" pitchFamily="2" charset="-122"/>
              </a:rPr>
              <a:t>Yu Xin</a:t>
            </a:r>
            <a:r>
              <a:rPr lang="en-US" altLang="zh-CN" sz="900">
                <a:latin typeface="Arial" panose="020B0604020202020204" pitchFamily="34" charset="0"/>
                <a:ea typeface="宋体" panose="02010600030101010101" pitchFamily="2" charset="-122"/>
              </a:rPr>
              <a:t> </a:t>
            </a:r>
            <a:endParaRPr lang="en-US" altLang="zh-CN" sz="900">
              <a:latin typeface="Arial" panose="020B0604020202020204" pitchFamily="34" charset="0"/>
              <a:ea typeface="宋体" panose="02010600030101010101" pitchFamily="2" charset="-122"/>
            </a:endParaRPr>
          </a:p>
          <a:p>
            <a:pPr lvl="0" indent="0" algn="r"/>
            <a:r>
              <a:rPr lang="zh-CN" altLang="en-US" sz="900">
                <a:latin typeface="Arial" panose="020B0604020202020204" pitchFamily="34" charset="0"/>
                <a:ea typeface="宋体" panose="02010600030101010101" pitchFamily="2" charset="-122"/>
              </a:rPr>
              <a:t>Occupation Training Center Profile</a:t>
            </a:r>
            <a:endParaRPr lang="zh-CN" altLang="en-US" sz="900">
              <a:latin typeface="Arial" panose="020B0604020202020204" pitchFamily="34" charset="0"/>
              <a:ea typeface="宋体" panose="02010600030101010101" pitchFamily="2" charset="-122"/>
            </a:endParaRPr>
          </a:p>
        </p:txBody>
      </p:sp>
      <p:pic>
        <p:nvPicPr>
          <p:cNvPr id="5130" name="图片 1" descr="hwpng"/>
          <p:cNvPicPr>
            <a:picLocks noChangeAspect="1"/>
          </p:cNvPicPr>
          <p:nvPr userDrawn="1"/>
        </p:nvPicPr>
        <p:blipFill>
          <a:blip r:embed="rId4"/>
          <a:stretch>
            <a:fillRect/>
          </a:stretch>
        </p:blipFill>
        <p:spPr>
          <a:xfrm>
            <a:off x="226484" y="95251"/>
            <a:ext cx="455083" cy="455083"/>
          </a:xfrm>
          <a:prstGeom prst="rect">
            <a:avLst/>
          </a:prstGeom>
          <a:noFill/>
          <a:ln w="9525">
            <a:noFill/>
          </a:ln>
        </p:spPr>
      </p:pic>
      <p:sp>
        <p:nvSpPr>
          <p:cNvPr id="5131" name="文本框 2"/>
          <p:cNvSpPr txBox="1"/>
          <p:nvPr userDrawn="1"/>
        </p:nvSpPr>
        <p:spPr>
          <a:xfrm>
            <a:off x="681567" y="264584"/>
            <a:ext cx="2281767" cy="275590"/>
          </a:xfrm>
          <a:prstGeom prst="rect">
            <a:avLst/>
          </a:prstGeom>
          <a:noFill/>
          <a:ln w="9525">
            <a:noFill/>
          </a:ln>
        </p:spPr>
        <p:txBody>
          <a:bodyPr wrap="square" anchor="t">
            <a:spAutoFit/>
          </a:bodyPr>
          <a:p>
            <a:pPr lvl="0" indent="0"/>
            <a:r>
              <a:rPr lang="zh-CN" altLang="en-US" sz="1200">
                <a:latin typeface="文鼎新艺体简" panose="02010609010101010101" charset="0"/>
                <a:ea typeface="文鼎新艺体简" panose="02010609010101010101" charset="0"/>
              </a:rPr>
              <a:t>华为授权培训中心</a:t>
            </a:r>
            <a:endParaRPr lang="zh-CN" altLang="en-US" sz="1200">
              <a:latin typeface="文鼎新艺体简" panose="02010609010101010101" charset="0"/>
              <a:ea typeface="文鼎新艺体简" panose="02010609010101010101" charset="0"/>
            </a:endParaRPr>
          </a:p>
        </p:txBody>
      </p:sp>
    </p:spTree>
  </p:cSld>
  <p:clrMap bg1="lt1" tx1="dk1" bg2="lt2" tx2="dk2" accent1="accent1" accent2="accent2" accent3="accent3" accent4="accent4" accent5="accent5" accent6="accent6" hlink="hlink" folHlink="folHlink"/>
  <p:sldLayoutIdLst>
    <p:sldLayoutId id="2147483667" r:id="rId1"/>
  </p:sldLayoutIdLst>
  <p:transition spd="slow">
    <p:fade/>
  </p:transition>
  <p:hf sldNum="0" hdr="0" ftr="0" dt="0"/>
  <p:txStyles>
    <p:titleStyle>
      <a:lvl1pPr algn="l" rtl="0" eaLnBrk="0" fontAlgn="base" hangingPunct="0">
        <a:spcBef>
          <a:spcPct val="0"/>
        </a:spcBef>
        <a:spcAft>
          <a:spcPct val="0"/>
        </a:spcAft>
        <a:defRPr sz="3200" b="1">
          <a:solidFill>
            <a:srgbClr val="990000"/>
          </a:solidFill>
          <a:latin typeface="FrutigerNext LT Medium" pitchFamily="34" charset="0"/>
          <a:ea typeface="黑体" panose="02010609060101010101" pitchFamily="49" charset="-122"/>
          <a:cs typeface="+mj-cs"/>
        </a:defRPr>
      </a:lvl1pPr>
      <a:lvl2pPr algn="l" rtl="0" eaLnBrk="0" fontAlgn="base" hangingPunct="0">
        <a:spcBef>
          <a:spcPct val="0"/>
        </a:spcBef>
        <a:spcAft>
          <a:spcPct val="0"/>
        </a:spcAft>
        <a:defRPr sz="3200" b="1">
          <a:solidFill>
            <a:srgbClr val="990000"/>
          </a:solidFill>
          <a:latin typeface="FrutigerNext LT Medium" pitchFamily="34" charset="0"/>
          <a:ea typeface="黑体" panose="02010609060101010101" pitchFamily="49" charset="-122"/>
          <a:cs typeface="宋体" panose="02010600030101010101" pitchFamily="2" charset="-122"/>
        </a:defRPr>
      </a:lvl2pPr>
      <a:lvl3pPr algn="l" rtl="0" eaLnBrk="0" fontAlgn="base" hangingPunct="0">
        <a:spcBef>
          <a:spcPct val="0"/>
        </a:spcBef>
        <a:spcAft>
          <a:spcPct val="0"/>
        </a:spcAft>
        <a:defRPr sz="3200" b="1">
          <a:solidFill>
            <a:srgbClr val="990000"/>
          </a:solidFill>
          <a:latin typeface="FrutigerNext LT Medium" pitchFamily="34" charset="0"/>
          <a:ea typeface="黑体" panose="02010609060101010101" pitchFamily="49" charset="-122"/>
          <a:cs typeface="宋体" panose="02010600030101010101" pitchFamily="2" charset="-122"/>
        </a:defRPr>
      </a:lvl3pPr>
      <a:lvl4pPr algn="l" rtl="0" eaLnBrk="0" fontAlgn="base" hangingPunct="0">
        <a:spcBef>
          <a:spcPct val="0"/>
        </a:spcBef>
        <a:spcAft>
          <a:spcPct val="0"/>
        </a:spcAft>
        <a:defRPr sz="3200" b="1">
          <a:solidFill>
            <a:srgbClr val="990000"/>
          </a:solidFill>
          <a:latin typeface="FrutigerNext LT Medium" pitchFamily="34" charset="0"/>
          <a:ea typeface="黑体" panose="02010609060101010101" pitchFamily="49" charset="-122"/>
          <a:cs typeface="宋体" panose="02010600030101010101" pitchFamily="2" charset="-122"/>
        </a:defRPr>
      </a:lvl4pPr>
      <a:lvl5pPr algn="l" rtl="0" eaLnBrk="0" fontAlgn="base" hangingPunct="0">
        <a:spcBef>
          <a:spcPct val="0"/>
        </a:spcBef>
        <a:spcAft>
          <a:spcPct val="0"/>
        </a:spcAft>
        <a:defRPr sz="3200" b="1">
          <a:solidFill>
            <a:srgbClr val="990000"/>
          </a:solidFill>
          <a:latin typeface="FrutigerNext LT Medium" pitchFamily="34" charset="0"/>
          <a:ea typeface="黑体" panose="02010609060101010101" pitchFamily="49" charset="-122"/>
          <a:cs typeface="宋体" panose="02010600030101010101" pitchFamily="2" charset="-122"/>
        </a:defRPr>
      </a:lvl5pPr>
      <a:lvl6pPr marL="457200" algn="l" rtl="0" eaLnBrk="1" fontAlgn="base" hangingPunct="1">
        <a:spcBef>
          <a:spcPct val="0"/>
        </a:spcBef>
        <a:spcAft>
          <a:spcPct val="0"/>
        </a:spcAft>
        <a:defRPr sz="3200" b="1">
          <a:solidFill>
            <a:srgbClr val="990000"/>
          </a:solidFill>
          <a:latin typeface="FrutigerNext LT Medium" pitchFamily="34" charset="0"/>
          <a:ea typeface="华文细黑" panose="02010600040101010101" pitchFamily="2" charset="-122"/>
          <a:cs typeface="宋体" panose="02010600030101010101" pitchFamily="2" charset="-122"/>
        </a:defRPr>
      </a:lvl6pPr>
      <a:lvl7pPr marL="914400" algn="l" rtl="0" eaLnBrk="1" fontAlgn="base" hangingPunct="1">
        <a:spcBef>
          <a:spcPct val="0"/>
        </a:spcBef>
        <a:spcAft>
          <a:spcPct val="0"/>
        </a:spcAft>
        <a:defRPr sz="3200" b="1">
          <a:solidFill>
            <a:srgbClr val="990000"/>
          </a:solidFill>
          <a:latin typeface="FrutigerNext LT Medium" pitchFamily="34" charset="0"/>
          <a:ea typeface="华文细黑" panose="02010600040101010101" pitchFamily="2" charset="-122"/>
          <a:cs typeface="宋体" panose="02010600030101010101" pitchFamily="2" charset="-122"/>
        </a:defRPr>
      </a:lvl7pPr>
      <a:lvl8pPr marL="1371600" algn="l" rtl="0" eaLnBrk="1" fontAlgn="base" hangingPunct="1">
        <a:spcBef>
          <a:spcPct val="0"/>
        </a:spcBef>
        <a:spcAft>
          <a:spcPct val="0"/>
        </a:spcAft>
        <a:defRPr sz="3200" b="1">
          <a:solidFill>
            <a:srgbClr val="990000"/>
          </a:solidFill>
          <a:latin typeface="FrutigerNext LT Medium" pitchFamily="34" charset="0"/>
          <a:ea typeface="华文细黑" panose="02010600040101010101" pitchFamily="2" charset="-122"/>
          <a:cs typeface="宋体" panose="02010600030101010101" pitchFamily="2" charset="-122"/>
        </a:defRPr>
      </a:lvl8pPr>
      <a:lvl9pPr marL="1828800" algn="l" rtl="0" eaLnBrk="1" fontAlgn="base" hangingPunct="1">
        <a:spcBef>
          <a:spcPct val="0"/>
        </a:spcBef>
        <a:spcAft>
          <a:spcPct val="0"/>
        </a:spcAft>
        <a:defRPr sz="3200" b="1">
          <a:solidFill>
            <a:srgbClr val="990000"/>
          </a:solidFill>
          <a:latin typeface="FrutigerNext LT Medium" pitchFamily="34" charset="0"/>
          <a:ea typeface="华文细黑" panose="02010600040101010101" pitchFamily="2" charset="-122"/>
          <a:cs typeface="宋体" panose="02010600030101010101" pitchFamily="2" charset="-122"/>
        </a:defRPr>
      </a:lvl9pPr>
    </p:titleStyle>
    <p:bodyStyle>
      <a:lvl1pPr marL="342900" indent="-342265" algn="l" rtl="0" eaLnBrk="0" fontAlgn="base" hangingPunct="0">
        <a:lnSpc>
          <a:spcPct val="140000"/>
        </a:lnSpc>
        <a:spcBef>
          <a:spcPct val="0"/>
        </a:spcBef>
        <a:spcAft>
          <a:spcPct val="0"/>
        </a:spcAft>
        <a:buClr>
          <a:srgbClr val="808080"/>
        </a:buClr>
        <a:buSzPct val="60000"/>
        <a:buFont typeface="Wingdings" panose="05000000000000000000" pitchFamily="2" charset="2"/>
        <a:buChar char="l"/>
        <a:defRPr sz="2400" b="1">
          <a:solidFill>
            <a:schemeClr val="tx1"/>
          </a:solidFill>
          <a:latin typeface="FrutigerNext LT Regular" pitchFamily="34" charset="0"/>
          <a:ea typeface="黑体" panose="02010609060101010101" pitchFamily="49" charset="-122"/>
          <a:cs typeface="+mn-cs"/>
        </a:defRPr>
      </a:lvl1pPr>
      <a:lvl2pPr marL="743585" indent="-285115" algn="l" rtl="0" eaLnBrk="0" fontAlgn="base" hangingPunct="0">
        <a:lnSpc>
          <a:spcPct val="140000"/>
        </a:lnSpc>
        <a:spcBef>
          <a:spcPct val="0"/>
        </a:spcBef>
        <a:spcAft>
          <a:spcPct val="0"/>
        </a:spcAft>
        <a:buSzPct val="50000"/>
        <a:buFont typeface="Wingdings" panose="05000000000000000000" pitchFamily="2" charset="2"/>
        <a:buChar char="p"/>
        <a:defRPr>
          <a:solidFill>
            <a:schemeClr val="tx1"/>
          </a:solidFill>
          <a:latin typeface="+mn-lt"/>
          <a:ea typeface="+mn-ea"/>
          <a:cs typeface="+mn-cs"/>
        </a:defRPr>
      </a:lvl2pPr>
      <a:lvl3pPr marL="1143000" indent="-227965" algn="l" rtl="0" eaLnBrk="0" fontAlgn="base" hangingPunct="0">
        <a:lnSpc>
          <a:spcPct val="140000"/>
        </a:lnSpc>
        <a:spcBef>
          <a:spcPct val="0"/>
        </a:spcBef>
        <a:spcAft>
          <a:spcPct val="0"/>
        </a:spcAft>
        <a:buSzPct val="50000"/>
        <a:buFont typeface="Wingdings" panose="05000000000000000000" pitchFamily="2" charset="2"/>
        <a:buChar char="n"/>
        <a:defRPr sz="1600">
          <a:solidFill>
            <a:schemeClr val="tx1"/>
          </a:solidFill>
          <a:latin typeface="FrutigerNext LT Regular" pitchFamily="34" charset="0"/>
          <a:ea typeface="+mn-ea"/>
          <a:cs typeface="+mn-cs"/>
        </a:defRPr>
      </a:lvl3pPr>
      <a:lvl4pPr marL="1600200" indent="-227965" algn="l" rtl="0" eaLnBrk="0" fontAlgn="base" hangingPunct="0">
        <a:lnSpc>
          <a:spcPct val="140000"/>
        </a:lnSpc>
        <a:spcBef>
          <a:spcPct val="0"/>
        </a:spcBef>
        <a:spcAft>
          <a:spcPct val="0"/>
        </a:spcAft>
        <a:buChar char="–"/>
        <a:defRPr sz="1400">
          <a:solidFill>
            <a:schemeClr val="tx1"/>
          </a:solidFill>
          <a:latin typeface="FrutigerNext LT Regular" pitchFamily="34" charset="0"/>
          <a:ea typeface="+mn-ea"/>
          <a:cs typeface="+mn-cs"/>
        </a:defRPr>
      </a:lvl4pPr>
      <a:lvl5pPr marL="2057400" indent="-227965" algn="l" rtl="0" eaLnBrk="0" fontAlgn="base" hangingPunct="0">
        <a:lnSpc>
          <a:spcPct val="140000"/>
        </a:lnSpc>
        <a:spcBef>
          <a:spcPct val="0"/>
        </a:spcBef>
        <a:spcAft>
          <a:spcPct val="0"/>
        </a:spcAft>
        <a:buFont typeface="Arial" panose="020B0604020202020204" pitchFamily="34" charset="0"/>
        <a:buChar char="~"/>
        <a:defRPr sz="1200">
          <a:solidFill>
            <a:schemeClr val="tx1"/>
          </a:solidFill>
          <a:latin typeface="FrutigerNext LT Regular" pitchFamily="34" charset="0"/>
          <a:ea typeface="+mn-ea"/>
          <a:cs typeface="+mn-cs"/>
        </a:defRPr>
      </a:lvl5pPr>
      <a:lvl6pPr marL="2514600" indent="-227965" algn="l" rtl="0" eaLnBrk="1" fontAlgn="base" hangingPunct="1">
        <a:spcBef>
          <a:spcPct val="20000"/>
        </a:spcBef>
        <a:spcAft>
          <a:spcPct val="0"/>
        </a:spcAft>
        <a:buFont typeface="Arial" panose="020B0604020202020204" pitchFamily="34" charset="0"/>
        <a:buChar char="~"/>
        <a:defRPr sz="1600">
          <a:solidFill>
            <a:schemeClr val="tx1"/>
          </a:solidFill>
          <a:latin typeface="+mn-lt"/>
          <a:ea typeface="+mn-ea"/>
          <a:cs typeface="+mn-cs"/>
        </a:defRPr>
      </a:lvl6pPr>
      <a:lvl7pPr marL="2971800" indent="-227965" algn="l" rtl="0" eaLnBrk="1" fontAlgn="base" hangingPunct="1">
        <a:spcBef>
          <a:spcPct val="20000"/>
        </a:spcBef>
        <a:spcAft>
          <a:spcPct val="0"/>
        </a:spcAft>
        <a:buFont typeface="Arial" panose="020B0604020202020204" pitchFamily="34" charset="0"/>
        <a:buChar char="~"/>
        <a:defRPr sz="1600">
          <a:solidFill>
            <a:schemeClr val="tx1"/>
          </a:solidFill>
          <a:latin typeface="+mn-lt"/>
          <a:ea typeface="+mn-ea"/>
          <a:cs typeface="+mn-cs"/>
        </a:defRPr>
      </a:lvl7pPr>
      <a:lvl8pPr marL="3429000" indent="-227965" algn="l" rtl="0" eaLnBrk="1" fontAlgn="base" hangingPunct="1">
        <a:spcBef>
          <a:spcPct val="20000"/>
        </a:spcBef>
        <a:spcAft>
          <a:spcPct val="0"/>
        </a:spcAft>
        <a:buFont typeface="Arial" panose="020B0604020202020204" pitchFamily="34" charset="0"/>
        <a:buChar char="~"/>
        <a:defRPr sz="1600">
          <a:solidFill>
            <a:schemeClr val="tx1"/>
          </a:solidFill>
          <a:latin typeface="+mn-lt"/>
          <a:ea typeface="+mn-ea"/>
          <a:cs typeface="+mn-cs"/>
        </a:defRPr>
      </a:lvl8pPr>
      <a:lvl9pPr marL="3886200" indent="-227965" algn="l" rtl="0" eaLnBrk="1" fontAlgn="base" hangingPunct="1">
        <a:spcBef>
          <a:spcPct val="20000"/>
        </a:spcBef>
        <a:spcAft>
          <a:spcPct val="0"/>
        </a:spcAft>
        <a:buFont typeface="Arial" panose="020B0604020202020204" pitchFamily="34" charset="0"/>
        <a:buChar char="~"/>
        <a:defRPr sz="16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721"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723"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725"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727"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729"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731"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733"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735"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737"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739"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669"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741"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743"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745"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747"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749"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751"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753"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755"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757"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759"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671"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761"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763"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765"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767"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769"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771"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773"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775"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777"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779"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673"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781"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783"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785"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787"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789"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791"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793"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795"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797"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799"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675"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801"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803"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805"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807"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809"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811"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813"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815"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817"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819"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677"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821"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823"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825"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827"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829"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831"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833"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835"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837"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839"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679"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841"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843"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845"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847"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849"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851"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853"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855"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857"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859"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9.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8.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118.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119.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120.xml"/></Relationships>
</file>

<file path=ppt/slides/_rels/slide103.xml.rels><?xml version="1.0" encoding="UTF-8" standalone="yes"?>
<Relationships xmlns="http://schemas.openxmlformats.org/package/2006/relationships"><Relationship Id="rId5" Type="http://schemas.openxmlformats.org/officeDocument/2006/relationships/notesSlide" Target="../notesSlides/notesSlide103.xml"/><Relationship Id="rId4" Type="http://schemas.openxmlformats.org/officeDocument/2006/relationships/slideLayout" Target="../slideLayouts/slideLayout121.xml"/><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image" Target="../media/image54.png"/></Relationships>
</file>

<file path=ppt/slides/_rels/slide104.xml.rels><?xml version="1.0" encoding="UTF-8" standalone="yes"?>
<Relationships xmlns="http://schemas.openxmlformats.org/package/2006/relationships"><Relationship Id="rId3" Type="http://schemas.openxmlformats.org/officeDocument/2006/relationships/notesSlide" Target="../notesSlides/notesSlide104.xml"/><Relationship Id="rId2" Type="http://schemas.openxmlformats.org/officeDocument/2006/relationships/slideLayout" Target="../slideLayouts/slideLayout122.xml"/><Relationship Id="rId1" Type="http://schemas.openxmlformats.org/officeDocument/2006/relationships/image" Target="../media/image57.png"/></Relationships>
</file>

<file path=ppt/slides/_rels/slide105.xml.rels><?xml version="1.0" encoding="UTF-8" standalone="yes"?>
<Relationships xmlns="http://schemas.openxmlformats.org/package/2006/relationships"><Relationship Id="rId4" Type="http://schemas.openxmlformats.org/officeDocument/2006/relationships/notesSlide" Target="../notesSlides/notesSlide105.xml"/><Relationship Id="rId3" Type="http://schemas.openxmlformats.org/officeDocument/2006/relationships/slideLayout" Target="../slideLayouts/slideLayout123.xml"/><Relationship Id="rId2" Type="http://schemas.openxmlformats.org/officeDocument/2006/relationships/image" Target="../media/image58.png"/><Relationship Id="rId1" Type="http://schemas.openxmlformats.org/officeDocument/2006/relationships/hyperlink" Target="https://repository.apache.org/content/repositories/snapshots" TargetMode="Externa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124.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125.xml"/></Relationships>
</file>

<file path=ppt/slides/_rels/slide108.xml.rels><?xml version="1.0" encoding="UTF-8" standalone="yes"?>
<Relationships xmlns="http://schemas.openxmlformats.org/package/2006/relationships"><Relationship Id="rId4" Type="http://schemas.openxmlformats.org/officeDocument/2006/relationships/notesSlide" Target="../notesSlides/notesSlide108.xml"/><Relationship Id="rId3" Type="http://schemas.openxmlformats.org/officeDocument/2006/relationships/slideLayout" Target="../slideLayouts/slideLayout126.xml"/><Relationship Id="rId2" Type="http://schemas.openxmlformats.org/officeDocument/2006/relationships/hyperlink" Target="https://www.huaweicloud.com/kunpeng/" TargetMode="External"/><Relationship Id="rId1" Type="http://schemas.openxmlformats.org/officeDocument/2006/relationships/hyperlink" Target="https://bbs.huaweicloud.com/forum/thread-22606-1-1.html" TargetMode="Externa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12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1.xml"/></Relationships>
</file>

<file path=ppt/slides/_rels/slide14.xml.rels><?xml version="1.0" encoding="UTF-8" standalone="yes"?>
<Relationships xmlns="http://schemas.openxmlformats.org/package/2006/relationships"><Relationship Id="rId7" Type="http://schemas.openxmlformats.org/officeDocument/2006/relationships/notesSlide" Target="../notesSlides/notesSlide14.xml"/><Relationship Id="rId6" Type="http://schemas.openxmlformats.org/officeDocument/2006/relationships/slideLayout" Target="../slideLayouts/slideLayout32.xml"/><Relationship Id="rId5" Type="http://schemas.microsoft.com/office/2007/relationships/diagramDrawing" Target="../diagrams/drawing1.xml"/><Relationship Id="rId4" Type="http://schemas.openxmlformats.org/officeDocument/2006/relationships/diagramColors" Target="../diagrams/colors1.xml"/><Relationship Id="rId3" Type="http://schemas.openxmlformats.org/officeDocument/2006/relationships/diagramQuickStyle" Target="../diagrams/quickStyle1.xml"/><Relationship Id="rId2" Type="http://schemas.openxmlformats.org/officeDocument/2006/relationships/diagramLayout" Target="../diagrams/layout1.xml"/><Relationship Id="rId1" Type="http://schemas.openxmlformats.org/officeDocument/2006/relationships/diagramData" Target="../diagrams/data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3.xml"/></Relationships>
</file>

<file path=ppt/slides/_rels/slide16.xml.rels><?xml version="1.0" encoding="UTF-8" standalone="yes"?>
<Relationships xmlns="http://schemas.openxmlformats.org/package/2006/relationships"><Relationship Id="rId5" Type="http://schemas.openxmlformats.org/officeDocument/2006/relationships/notesSlide" Target="../notesSlides/notesSlide16.xml"/><Relationship Id="rId4" Type="http://schemas.openxmlformats.org/officeDocument/2006/relationships/slideLayout" Target="../slideLayouts/slideLayout34.xml"/><Relationship Id="rId3" Type="http://schemas.openxmlformats.org/officeDocument/2006/relationships/image" Target="../media/image8.png"/><Relationship Id="rId2" Type="http://schemas.openxmlformats.org/officeDocument/2006/relationships/hyperlink" Target="https://www.huaweicloud.com/product/ecs.html" TargetMode="External"/><Relationship Id="rId1" Type="http://schemas.openxmlformats.org/officeDocument/2006/relationships/image" Target="../media/image7.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0.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9.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0.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6.xml"/></Relationships>
</file>

<file path=ppt/slides/_rels/slide29.xml.rels><?xml version="1.0" encoding="UTF-8" standalone="yes"?>
<Relationships xmlns="http://schemas.openxmlformats.org/package/2006/relationships"><Relationship Id="rId6" Type="http://schemas.openxmlformats.org/officeDocument/2006/relationships/notesSlide" Target="../notesSlides/notesSlide29.xml"/><Relationship Id="rId5" Type="http://schemas.openxmlformats.org/officeDocument/2006/relationships/slideLayout" Target="../slideLayouts/slideLayout47.xml"/><Relationship Id="rId4" Type="http://schemas.openxmlformats.org/officeDocument/2006/relationships/image" Target="../media/image12.png"/><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8.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9.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0.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2.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53.xml"/><Relationship Id="rId1" Type="http://schemas.openxmlformats.org/officeDocument/2006/relationships/image" Target="../media/image13.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5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55.xml"/></Relationships>
</file>

<file path=ppt/slides/_rels/slide38.xml.rels><?xml version="1.0" encoding="UTF-8" standalone="yes"?>
<Relationships xmlns="http://schemas.openxmlformats.org/package/2006/relationships"><Relationship Id="rId4" Type="http://schemas.openxmlformats.org/officeDocument/2006/relationships/notesSlide" Target="../notesSlides/notesSlide38.xml"/><Relationship Id="rId3" Type="http://schemas.openxmlformats.org/officeDocument/2006/relationships/slideLayout" Target="../slideLayouts/slideLayout56.xml"/><Relationship Id="rId2" Type="http://schemas.openxmlformats.org/officeDocument/2006/relationships/image" Target="../media/image15.png"/><Relationship Id="rId1" Type="http://schemas.openxmlformats.org/officeDocument/2006/relationships/image" Target="../media/image14.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5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58.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59.xml"/></Relationships>
</file>

<file path=ppt/slides/_rels/slide42.xml.rels><?xml version="1.0" encoding="UTF-8" standalone="yes"?>
<Relationships xmlns="http://schemas.openxmlformats.org/package/2006/relationships"><Relationship Id="rId4" Type="http://schemas.openxmlformats.org/officeDocument/2006/relationships/notesSlide" Target="../notesSlides/notesSlide42.xml"/><Relationship Id="rId3" Type="http://schemas.openxmlformats.org/officeDocument/2006/relationships/slideLayout" Target="../slideLayouts/slideLayout60.xml"/><Relationship Id="rId2" Type="http://schemas.openxmlformats.org/officeDocument/2006/relationships/image" Target="../media/image17.png"/><Relationship Id="rId1" Type="http://schemas.openxmlformats.org/officeDocument/2006/relationships/image" Target="../media/image16.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6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62.xml"/></Relationships>
</file>

<file path=ppt/slides/_rels/slide45.xml.rels><?xml version="1.0" encoding="UTF-8" standalone="yes"?>
<Relationships xmlns="http://schemas.openxmlformats.org/package/2006/relationships"><Relationship Id="rId6" Type="http://schemas.openxmlformats.org/officeDocument/2006/relationships/notesSlide" Target="../notesSlides/notesSlide45.xml"/><Relationship Id="rId5" Type="http://schemas.openxmlformats.org/officeDocument/2006/relationships/slideLayout" Target="../slideLayouts/slideLayout63.xml"/><Relationship Id="rId4" Type="http://schemas.openxmlformats.org/officeDocument/2006/relationships/image" Target="../media/image20.png"/><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hyperlink" Target="https://10.116.239.242:8084/" TargetMode="Externa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64.xml"/><Relationship Id="rId1" Type="http://schemas.openxmlformats.org/officeDocument/2006/relationships/image" Target="../media/image21.png"/></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65.xml"/><Relationship Id="rId1" Type="http://schemas.openxmlformats.org/officeDocument/2006/relationships/image" Target="../media/image22.png"/></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66.xml"/><Relationship Id="rId1" Type="http://schemas.openxmlformats.org/officeDocument/2006/relationships/image" Target="../media/image23.png"/></Relationships>
</file>

<file path=ppt/slides/_rels/slide49.xml.rels><?xml version="1.0" encoding="UTF-8" standalone="yes"?>
<Relationships xmlns="http://schemas.openxmlformats.org/package/2006/relationships"><Relationship Id="rId4" Type="http://schemas.openxmlformats.org/officeDocument/2006/relationships/notesSlide" Target="../notesSlides/notesSlide49.xml"/><Relationship Id="rId3" Type="http://schemas.openxmlformats.org/officeDocument/2006/relationships/slideLayout" Target="../slideLayouts/slideLayout67.xml"/><Relationship Id="rId2" Type="http://schemas.openxmlformats.org/officeDocument/2006/relationships/image" Target="../media/image25.png"/><Relationship Id="rId1" Type="http://schemas.openxmlformats.org/officeDocument/2006/relationships/image" Target="../media/image24.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3.xml"/></Relationships>
</file>

<file path=ppt/slides/_rels/slide50.xml.rels><?xml version="1.0" encoding="UTF-8" standalone="yes"?>
<Relationships xmlns="http://schemas.openxmlformats.org/package/2006/relationships"><Relationship Id="rId4" Type="http://schemas.openxmlformats.org/officeDocument/2006/relationships/notesSlide" Target="../notesSlides/notesSlide50.xml"/><Relationship Id="rId3" Type="http://schemas.openxmlformats.org/officeDocument/2006/relationships/slideLayout" Target="../slideLayouts/slideLayout68.xml"/><Relationship Id="rId2" Type="http://schemas.openxmlformats.org/officeDocument/2006/relationships/image" Target="../media/image27.png"/><Relationship Id="rId1" Type="http://schemas.openxmlformats.org/officeDocument/2006/relationships/image" Target="../media/image26.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69.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0.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1.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4.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75.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76.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7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4.xml"/></Relationships>
</file>

<file path=ppt/slides/_rels/slide60.xml.rels><?xml version="1.0" encoding="UTF-8" standalone="yes"?>
<Relationships xmlns="http://schemas.openxmlformats.org/package/2006/relationships"><Relationship Id="rId4" Type="http://schemas.openxmlformats.org/officeDocument/2006/relationships/notesSlide" Target="../notesSlides/notesSlide60.xml"/><Relationship Id="rId3" Type="http://schemas.openxmlformats.org/officeDocument/2006/relationships/slideLayout" Target="../slideLayouts/slideLayout78.xml"/><Relationship Id="rId2" Type="http://schemas.openxmlformats.org/officeDocument/2006/relationships/image" Target="../media/image28.png"/><Relationship Id="rId1" Type="http://schemas.openxmlformats.org/officeDocument/2006/relationships/image" Target="../media/image1.tiff"/></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61.xml"/><Relationship Id="rId2" Type="http://schemas.openxmlformats.org/officeDocument/2006/relationships/slideLayout" Target="../slideLayouts/slideLayout79.xml"/><Relationship Id="rId1" Type="http://schemas.openxmlformats.org/officeDocument/2006/relationships/image" Target="../media/image29.jpeg"/></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62.xml"/><Relationship Id="rId2" Type="http://schemas.openxmlformats.org/officeDocument/2006/relationships/slideLayout" Target="../slideLayouts/slideLayout80.xml"/><Relationship Id="rId1" Type="http://schemas.openxmlformats.org/officeDocument/2006/relationships/image" Target="../media/image30.png"/></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81.xml"/></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64.xml"/><Relationship Id="rId2" Type="http://schemas.openxmlformats.org/officeDocument/2006/relationships/slideLayout" Target="../slideLayouts/slideLayout82.xml"/><Relationship Id="rId1" Type="http://schemas.openxmlformats.org/officeDocument/2006/relationships/image" Target="../media/image31.png"/></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65.xml"/><Relationship Id="rId2" Type="http://schemas.openxmlformats.org/officeDocument/2006/relationships/slideLayout" Target="../slideLayouts/slideLayout83.xml"/><Relationship Id="rId1" Type="http://schemas.openxmlformats.org/officeDocument/2006/relationships/image" Target="../media/image32.png"/></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66.xml"/><Relationship Id="rId2" Type="http://schemas.openxmlformats.org/officeDocument/2006/relationships/slideLayout" Target="../slideLayouts/slideLayout84.xml"/><Relationship Id="rId1" Type="http://schemas.openxmlformats.org/officeDocument/2006/relationships/image" Target="../media/image33.emf"/></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85.xml"/></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68.xml"/><Relationship Id="rId2" Type="http://schemas.openxmlformats.org/officeDocument/2006/relationships/slideLayout" Target="../slideLayouts/slideLayout86.xml"/><Relationship Id="rId1" Type="http://schemas.openxmlformats.org/officeDocument/2006/relationships/image" Target="../media/image34.jpeg"/></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87.xml"/></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25.xml"/><Relationship Id="rId2" Type="http://schemas.openxmlformats.org/officeDocument/2006/relationships/tags" Target="../tags/tag2.xml"/><Relationship Id="rId1" Type="http://schemas.openxmlformats.org/officeDocument/2006/relationships/tags" Target="../tags/tag1.xml"/></Relationships>
</file>

<file path=ppt/slides/_rels/slide70.xml.rels><?xml version="1.0" encoding="UTF-8" standalone="yes"?>
<Relationships xmlns="http://schemas.openxmlformats.org/package/2006/relationships"><Relationship Id="rId7" Type="http://schemas.openxmlformats.org/officeDocument/2006/relationships/notesSlide" Target="../notesSlides/notesSlide70.xml"/><Relationship Id="rId6" Type="http://schemas.openxmlformats.org/officeDocument/2006/relationships/slideLayout" Target="../slideLayouts/slideLayout88.xml"/><Relationship Id="rId5" Type="http://schemas.microsoft.com/office/2007/relationships/diagramDrawing" Target="../diagrams/drawing2.xml"/><Relationship Id="rId4" Type="http://schemas.openxmlformats.org/officeDocument/2006/relationships/diagramColors" Target="../diagrams/colors2.xml"/><Relationship Id="rId3" Type="http://schemas.openxmlformats.org/officeDocument/2006/relationships/diagramQuickStyle" Target="../diagrams/quickStyle2.xml"/><Relationship Id="rId2" Type="http://schemas.openxmlformats.org/officeDocument/2006/relationships/diagramLayout" Target="../diagrams/layout2.xml"/><Relationship Id="rId1" Type="http://schemas.openxmlformats.org/officeDocument/2006/relationships/diagramData" Target="../diagrams/data2.xml"/></Relationships>
</file>

<file path=ppt/slides/_rels/slide71.xml.rels><?xml version="1.0" encoding="UTF-8" standalone="yes"?>
<Relationships xmlns="http://schemas.openxmlformats.org/package/2006/relationships"><Relationship Id="rId7" Type="http://schemas.openxmlformats.org/officeDocument/2006/relationships/notesSlide" Target="../notesSlides/notesSlide71.xml"/><Relationship Id="rId6" Type="http://schemas.openxmlformats.org/officeDocument/2006/relationships/slideLayout" Target="../slideLayouts/slideLayout89.xml"/><Relationship Id="rId5" Type="http://schemas.microsoft.com/office/2007/relationships/diagramDrawing" Target="../diagrams/drawing3.xml"/><Relationship Id="rId4" Type="http://schemas.openxmlformats.org/officeDocument/2006/relationships/diagramColors" Target="../diagrams/colors3.xml"/><Relationship Id="rId3" Type="http://schemas.openxmlformats.org/officeDocument/2006/relationships/diagramQuickStyle" Target="../diagrams/quickStyle3.xml"/><Relationship Id="rId2" Type="http://schemas.openxmlformats.org/officeDocument/2006/relationships/diagramLayout" Target="../diagrams/layout3.xml"/><Relationship Id="rId1" Type="http://schemas.openxmlformats.org/officeDocument/2006/relationships/diagramData" Target="../diagrams/data3.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90.xml"/></Relationships>
</file>

<file path=ppt/slides/_rels/slide73.xml.rels><?xml version="1.0" encoding="UTF-8" standalone="yes"?>
<Relationships xmlns="http://schemas.openxmlformats.org/package/2006/relationships"><Relationship Id="rId7" Type="http://schemas.openxmlformats.org/officeDocument/2006/relationships/notesSlide" Target="../notesSlides/notesSlide73.xml"/><Relationship Id="rId6" Type="http://schemas.openxmlformats.org/officeDocument/2006/relationships/slideLayout" Target="../slideLayouts/slideLayout91.xml"/><Relationship Id="rId5" Type="http://schemas.microsoft.com/office/2007/relationships/diagramDrawing" Target="../diagrams/drawing4.xml"/><Relationship Id="rId4" Type="http://schemas.openxmlformats.org/officeDocument/2006/relationships/diagramColors" Target="../diagrams/colors4.xml"/><Relationship Id="rId3" Type="http://schemas.openxmlformats.org/officeDocument/2006/relationships/diagramQuickStyle" Target="../diagrams/quickStyle4.xml"/><Relationship Id="rId2" Type="http://schemas.openxmlformats.org/officeDocument/2006/relationships/diagramLayout" Target="../diagrams/layout4.xml"/><Relationship Id="rId1" Type="http://schemas.openxmlformats.org/officeDocument/2006/relationships/diagramData" Target="../diagrams/data4.xml"/></Relationships>
</file>

<file path=ppt/slides/_rels/slide74.xml.rels><?xml version="1.0" encoding="UTF-8" standalone="yes"?>
<Relationships xmlns="http://schemas.openxmlformats.org/package/2006/relationships"><Relationship Id="rId3" Type="http://schemas.openxmlformats.org/officeDocument/2006/relationships/notesSlide" Target="../notesSlides/notesSlide74.xml"/><Relationship Id="rId2" Type="http://schemas.openxmlformats.org/officeDocument/2006/relationships/slideLayout" Target="../slideLayouts/slideLayout92.xml"/><Relationship Id="rId1" Type="http://schemas.openxmlformats.org/officeDocument/2006/relationships/image" Target="../media/image35.png"/></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93.xml"/></Relationships>
</file>

<file path=ppt/slides/_rels/slide76.xml.rels><?xml version="1.0" encoding="UTF-8" standalone="yes"?>
<Relationships xmlns="http://schemas.openxmlformats.org/package/2006/relationships"><Relationship Id="rId3" Type="http://schemas.openxmlformats.org/officeDocument/2006/relationships/notesSlide" Target="../notesSlides/notesSlide76.xml"/><Relationship Id="rId2" Type="http://schemas.openxmlformats.org/officeDocument/2006/relationships/slideLayout" Target="../slideLayouts/slideLayout94.xml"/><Relationship Id="rId1" Type="http://schemas.openxmlformats.org/officeDocument/2006/relationships/image" Target="../media/image36.png"/></Relationships>
</file>

<file path=ppt/slides/_rels/slide77.xml.rels><?xml version="1.0" encoding="UTF-8" standalone="yes"?>
<Relationships xmlns="http://schemas.openxmlformats.org/package/2006/relationships"><Relationship Id="rId3" Type="http://schemas.openxmlformats.org/officeDocument/2006/relationships/notesSlide" Target="../notesSlides/notesSlide77.xml"/><Relationship Id="rId2" Type="http://schemas.openxmlformats.org/officeDocument/2006/relationships/slideLayout" Target="../slideLayouts/slideLayout95.xml"/><Relationship Id="rId1" Type="http://schemas.openxmlformats.org/officeDocument/2006/relationships/image" Target="../media/image37.png"/></Relationships>
</file>

<file path=ppt/slides/_rels/slide78.xml.rels><?xml version="1.0" encoding="UTF-8" standalone="yes"?>
<Relationships xmlns="http://schemas.openxmlformats.org/package/2006/relationships"><Relationship Id="rId3" Type="http://schemas.openxmlformats.org/officeDocument/2006/relationships/notesSlide" Target="../notesSlides/notesSlide78.xml"/><Relationship Id="rId2" Type="http://schemas.openxmlformats.org/officeDocument/2006/relationships/slideLayout" Target="../slideLayouts/slideLayout96.xml"/><Relationship Id="rId1" Type="http://schemas.openxmlformats.org/officeDocument/2006/relationships/image" Target="../media/image38.png"/></Relationships>
</file>

<file path=ppt/slides/_rels/slide79.xml.rels><?xml version="1.0" encoding="UTF-8" standalone="yes"?>
<Relationships xmlns="http://schemas.openxmlformats.org/package/2006/relationships"><Relationship Id="rId4" Type="http://schemas.openxmlformats.org/officeDocument/2006/relationships/notesSlide" Target="../notesSlides/notesSlide79.xml"/><Relationship Id="rId3" Type="http://schemas.openxmlformats.org/officeDocument/2006/relationships/slideLayout" Target="../slideLayouts/slideLayout97.xml"/><Relationship Id="rId2" Type="http://schemas.openxmlformats.org/officeDocument/2006/relationships/image" Target="../media/image40.png"/><Relationship Id="rId1" Type="http://schemas.openxmlformats.org/officeDocument/2006/relationships/image" Target="../media/image39.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6.xml"/></Relationships>
</file>

<file path=ppt/slides/_rels/slide80.xml.rels><?xml version="1.0" encoding="UTF-8" standalone="yes"?>
<Relationships xmlns="http://schemas.openxmlformats.org/package/2006/relationships"><Relationship Id="rId4" Type="http://schemas.openxmlformats.org/officeDocument/2006/relationships/notesSlide" Target="../notesSlides/notesSlide80.xml"/><Relationship Id="rId3" Type="http://schemas.openxmlformats.org/officeDocument/2006/relationships/slideLayout" Target="../slideLayouts/slideLayout98.xml"/><Relationship Id="rId2" Type="http://schemas.openxmlformats.org/officeDocument/2006/relationships/image" Target="../media/image42.png"/><Relationship Id="rId1" Type="http://schemas.openxmlformats.org/officeDocument/2006/relationships/image" Target="../media/image41.png"/></Relationships>
</file>

<file path=ppt/slides/_rels/slide81.xml.rels><?xml version="1.0" encoding="UTF-8" standalone="yes"?>
<Relationships xmlns="http://schemas.openxmlformats.org/package/2006/relationships"><Relationship Id="rId4" Type="http://schemas.openxmlformats.org/officeDocument/2006/relationships/notesSlide" Target="../notesSlides/notesSlide81.xml"/><Relationship Id="rId3" Type="http://schemas.openxmlformats.org/officeDocument/2006/relationships/slideLayout" Target="../slideLayouts/slideLayout99.xml"/><Relationship Id="rId2" Type="http://schemas.openxmlformats.org/officeDocument/2006/relationships/image" Target="../media/image44.png"/><Relationship Id="rId1" Type="http://schemas.openxmlformats.org/officeDocument/2006/relationships/image" Target="../media/image43.png"/></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00.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01.xml"/></Relationships>
</file>

<file path=ppt/slides/_rels/slide84.xml.rels><?xml version="1.0" encoding="UTF-8" standalone="yes"?>
<Relationships xmlns="http://schemas.openxmlformats.org/package/2006/relationships"><Relationship Id="rId3" Type="http://schemas.openxmlformats.org/officeDocument/2006/relationships/notesSlide" Target="../notesSlides/notesSlide84.xml"/><Relationship Id="rId2" Type="http://schemas.openxmlformats.org/officeDocument/2006/relationships/slideLayout" Target="../slideLayouts/slideLayout102.xml"/><Relationship Id="rId1" Type="http://schemas.openxmlformats.org/officeDocument/2006/relationships/image" Target="../media/image45.png"/></Relationships>
</file>

<file path=ppt/slides/_rels/slide85.xml.rels><?xml version="1.0" encoding="UTF-8" standalone="yes"?>
<Relationships xmlns="http://schemas.openxmlformats.org/package/2006/relationships"><Relationship Id="rId3" Type="http://schemas.openxmlformats.org/officeDocument/2006/relationships/notesSlide" Target="../notesSlides/notesSlide85.xml"/><Relationship Id="rId2" Type="http://schemas.openxmlformats.org/officeDocument/2006/relationships/slideLayout" Target="../slideLayouts/slideLayout103.xml"/><Relationship Id="rId1" Type="http://schemas.openxmlformats.org/officeDocument/2006/relationships/image" Target="../media/image46.png"/></Relationships>
</file>

<file path=ppt/slides/_rels/slide86.xml.rels><?xml version="1.0" encoding="UTF-8" standalone="yes"?>
<Relationships xmlns="http://schemas.openxmlformats.org/package/2006/relationships"><Relationship Id="rId3" Type="http://schemas.openxmlformats.org/officeDocument/2006/relationships/notesSlide" Target="../notesSlides/notesSlide86.xml"/><Relationship Id="rId2" Type="http://schemas.openxmlformats.org/officeDocument/2006/relationships/slideLayout" Target="../slideLayouts/slideLayout104.xml"/><Relationship Id="rId1" Type="http://schemas.openxmlformats.org/officeDocument/2006/relationships/image" Target="../media/image47.png"/></Relationships>
</file>

<file path=ppt/slides/_rels/slide87.xml.rels><?xml version="1.0" encoding="UTF-8" standalone="yes"?>
<Relationships xmlns="http://schemas.openxmlformats.org/package/2006/relationships"><Relationship Id="rId3" Type="http://schemas.openxmlformats.org/officeDocument/2006/relationships/notesSlide" Target="../notesSlides/notesSlide87.xml"/><Relationship Id="rId2" Type="http://schemas.openxmlformats.org/officeDocument/2006/relationships/slideLayout" Target="../slideLayouts/slideLayout105.xml"/><Relationship Id="rId1" Type="http://schemas.openxmlformats.org/officeDocument/2006/relationships/image" Target="../media/image48.png"/></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106.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10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7.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108.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109.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110.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111.xml"/></Relationships>
</file>

<file path=ppt/slides/_rels/slide94.xml.rels><?xml version="1.0" encoding="UTF-8" standalone="yes"?>
<Relationships xmlns="http://schemas.openxmlformats.org/package/2006/relationships"><Relationship Id="rId4" Type="http://schemas.openxmlformats.org/officeDocument/2006/relationships/notesSlide" Target="../notesSlides/notesSlide94.xml"/><Relationship Id="rId3" Type="http://schemas.openxmlformats.org/officeDocument/2006/relationships/slideLayout" Target="../slideLayouts/slideLayout112.xml"/><Relationship Id="rId2" Type="http://schemas.openxmlformats.org/officeDocument/2006/relationships/image" Target="../media/image50.png"/><Relationship Id="rId1" Type="http://schemas.openxmlformats.org/officeDocument/2006/relationships/image" Target="../media/image49.png"/></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113.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114.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115.xml"/></Relationships>
</file>

<file path=ppt/slides/_rels/slide98.xml.rels><?xml version="1.0" encoding="UTF-8" standalone="yes"?>
<Relationships xmlns="http://schemas.openxmlformats.org/package/2006/relationships"><Relationship Id="rId5" Type="http://schemas.openxmlformats.org/officeDocument/2006/relationships/notesSlide" Target="../notesSlides/notesSlide98.xml"/><Relationship Id="rId4" Type="http://schemas.openxmlformats.org/officeDocument/2006/relationships/slideLayout" Target="../slideLayouts/slideLayout116.xml"/><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image" Target="../media/image51.png"/></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1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DtsShapeName" descr="8CE5295821885C70CB254E5500C4G505083E@F83E@PB26513!!!!!!BIHO@]b26513!!!!@5E19B011306188854E31!籽吓纪撑泞变/qqu!!!!!!!!!!!!!!!!!!!!!!!!!!!!!!!!!!!!!!!!!!!!!!!!!!!!!!!!!!!!!!!!!!!!!!!!!!!!!!!!!!!!!!!!!!!!!!!!!!!!!!!!!!!!!!!!!!!!!!!!!!!!!!!!!!!!!!!!!!!!!!!!!!!!!!!!!!!!!!!!!!!!!!!!!!!!!!!!!!!!!!!!!!!!!!!!!!!!!!!!!!!!!!!!!!!!!!!!!!!!!!!!!!!!!!!!!!!!!!!!!!!!!!!!!!!!!!!!!!!!!!!!!!!!!!!!!!!!!!!!!!!!!!!!!!!!!!!!!!!!!!!!!!!!!!!!!!!!!!!!!!!!!!!!!!!!!!!!!!!!!!!!!!!!!!!!!!!!!!!!!!!!!!!!!!!!!!!!!!!!!!!!!!!!!!!!!!!!!!!!!!!!!!!!!!!!!!!!!!!!!!!!!!!!!!!!!!!!!!!!!!!!!!!!!!!!!!!!!!!!!!!!!!!!!!!!!!!!!!!!!!!!!!!!!!!!!!!!!!!!!!!!!!!!!!!!!!!!!!!!!!!!!!!!!!!!!!!!!!!!!!!!!!!!!!!!!!!!!!!!!!!!!!!!!!!!!!!!!!!!!!!!!!!!!!!!!!!!!!!!!!!!!!!!!!!!!!!!!!!!!!!!!!!!!!!!!!!!!!!!!!!!!!!!!!!!!!!!!!!!!!!!!!!!!!!!!!!!!!!!!!!!!!!!!!!!!!!!!!!!!!!!!!!!!!!!!!!!!!!!!!!!!!!!!!!!!!!!!!!!!!!!!!!!!!!!!!!!!!!!!!!!!!!!!!!!!!!!!!!!!!!!!!!!!!!!!!!!!!!!!!!!!!!!!!!!!!!!!!!!!!!!!!!!!!!!!!!!!!!!!!!!!!!!!!!!!!!!!!!!!!!!!!!!!!!!!!!!!!!!!!!!!!!!!!!!!!!!!!!!!!!!!!!!!!!!!!!!!!!!!!!!!!!!!!!!!!!!!!!!!!!!!!!!!!!!!!!!!!!!!!!!!!!!!!!!!!!!!!!!!!!!!!!!!!!!!!!!!!!!!!!!!!!!!!!!!!!!!!!!!!!!!!!!!!!!!!!!!!!!!!!!!!!!!!!!!!!!!!!!!!!!!!!!!!!!!!!!!!!!!!!!!!!!!!!!!!!!!!!!!!!!!!!!!!!!!!!!!!!!!!!!!!!!!!!!!!!!!!!!!!!!!!!!!!!!!!!!!!!!!!!!!!!!!!!!!!!!!!!!!!!!!!!!!!!!!!!!!!!!!!!!!!!!!!!!!!!!!!!!!!!!!!!!!!!!!!!!!!!!!!!!!!!!!!!!!!!!!!!!!!!!!!!!!!!!!!!!!!!!!!!!!!!!!!!!!!!!!!!!!!!!!!!!!!!!!!!!!!!!!!!!!!!!!!!!!!!!!!!!!!!!!!!!!!!!!!!!!!!!!!!!!!!!!!!!!!!!!!!!!!!!!!!!!!!!!!!!!!!!!!!!!!!!!!!!!!!!!!!!!!!!!!!!!!!!!!!!!!!!!!!!!!!!!!!!!!!!!!!!!!!!!!!!!!!!!!!!!!!!!!!!!!!!!!!!!!!!!!!!!!!!!!!!!!!!!!!!!!!!!!!!!!!!!!!!!!!!!!!!!!!!!!!!!!!!!!!!!!!!!!!!!!!!!!!!!!!!!!!!!!!!!!!!!!!!!!!!!!!!!!!!!!!!!!!!!!!!!!!!!!!!!!!!!!!!!!!!!!!!!!!!!!!!!!!!!!!!!!!!!!!!!!!!!!!!!!!!!!!!!!!!!!!!!!!!!!!!!!!!!!!!!!!!!!!!!!!!!!!!!!!!!!!!!!!!!!!!!!!!!!!!!!!!!!!!!!!!!!!!!!!!!!!!!!!!!!!!!!!!!!!!!!!!!!!!!!!!!!!!!!!!!!!!!!!!!!!!!!!!!!!!!!!!!!!!!!!!!!!!!!!!!!!!!!!!!!!!!!!!!!!!!!!!!!!!!!!!!!!!!!!!!!!!!!!!!!!!!!!!!!!!!!!!!!!!!!!!!!!!!!!!!!!!!!!!!!!!!!!!!!!!!!!!!!!!!!!!!!!!!!!!!!!!!!!!!!!!!!!!!!!!!!!!!!!!!!!!!!!!!!!!!!!!!!!!!!!!!!!!!!!!!!!!!!!!!!!!!!!!!!!!!!!!!!!!!!!!!!!!!!!!!!!!!!!!!!!!!!!!!!!!!!!!!!!!!!!!!!!!!!!!!!!!!!!!!!!!!!!!!!!!!!!!!!!!!!!!!!!!!!!!!!!!!!!!!!!!!!!!!!!!!!!!!!!!!!!!!!!!!!!!!!!!!!!!!!!!!!!!!!!!!!!!!!!!!!!!!!!!!!!!!!!!!!!!!!!!!!!!!!!!!!!!!!!!!!!!!!!!!!!!!!!!!!!!!!!!!!!!!!!!!!!!!!!!!!!!!!!!!!!!!!!!!!!!!!!!!!!!!!!!!!!!!!!!!!!!!!!!!!!!1!1" hidden="1"/>
          <p:cNvSpPr>
            <a:spLocks noChangeArrowheads="1"/>
          </p:cNvSpPr>
          <p:nvPr/>
        </p:nvSpPr>
        <p:spPr bwMode="auto">
          <a:xfrm>
            <a:off x="1524000" y="0"/>
            <a:ext cx="1588" cy="1588"/>
          </a:xfrm>
          <a:custGeom>
            <a:avLst/>
            <a:gdLst>
              <a:gd name="T0" fmla="*/ 0 w 21600"/>
              <a:gd name="T1" fmla="*/ 0 h 21600"/>
              <a:gd name="T2" fmla="*/ 0 w 21600"/>
              <a:gd name="T3" fmla="*/ 0 h 21600"/>
              <a:gd name="T4" fmla="*/ 0 w 21600"/>
              <a:gd name="T5" fmla="*/ 0 h 21600"/>
              <a:gd name="T6" fmla="*/ 0 w 21600"/>
              <a:gd name="T7" fmla="*/ 0 h 21600"/>
              <a:gd name="T8" fmla="*/ 17694720 60000 65536"/>
              <a:gd name="T9" fmla="*/ 11796480 60000 65536"/>
              <a:gd name="T10" fmla="*/ 5898240 60000 65536"/>
              <a:gd name="T11" fmla="*/ 0 60000 65536"/>
              <a:gd name="T12" fmla="*/ 5033 w 21600"/>
              <a:gd name="T13" fmla="*/ 2272 h 21600"/>
              <a:gd name="T14" fmla="*/ 16554 w 21600"/>
              <a:gd name="T15" fmla="*/ 13684 h 21600"/>
            </a:gdLst>
            <a:ahLst/>
            <a:cxnLst>
              <a:cxn ang="T8">
                <a:pos x="T0" y="T1"/>
              </a:cxn>
              <a:cxn ang="T9">
                <a:pos x="T2" y="T3"/>
              </a:cxn>
              <a:cxn ang="T10">
                <a:pos x="T4" y="T5"/>
              </a:cxn>
              <a:cxn ang="T11">
                <a:pos x="T6" y="T7"/>
              </a:cxn>
            </a:cxnLst>
            <a:rect l="T12" t="T13" r="T14" b="T15"/>
            <a:pathLst>
              <a:path w="21600" h="21600">
                <a:moveTo>
                  <a:pt x="10860" y="2187"/>
                </a:moveTo>
                <a:cubicBezTo>
                  <a:pt x="10451" y="1746"/>
                  <a:pt x="9529" y="1018"/>
                  <a:pt x="9015" y="730"/>
                </a:cubicBezTo>
                <a:cubicBezTo>
                  <a:pt x="7865" y="152"/>
                  <a:pt x="6685" y="0"/>
                  <a:pt x="5415" y="0"/>
                </a:cubicBezTo>
                <a:cubicBezTo>
                  <a:pt x="4175" y="152"/>
                  <a:pt x="2995" y="575"/>
                  <a:pt x="1967" y="1305"/>
                </a:cubicBezTo>
                <a:cubicBezTo>
                  <a:pt x="1150" y="2187"/>
                  <a:pt x="575" y="3222"/>
                  <a:pt x="242" y="4220"/>
                </a:cubicBezTo>
                <a:cubicBezTo>
                  <a:pt x="0" y="5410"/>
                  <a:pt x="242" y="6560"/>
                  <a:pt x="575" y="7597"/>
                </a:cubicBezTo>
                <a:lnTo>
                  <a:pt x="10860" y="21600"/>
                </a:lnTo>
                <a:lnTo>
                  <a:pt x="20995" y="7597"/>
                </a:lnTo>
                <a:cubicBezTo>
                  <a:pt x="21480" y="6560"/>
                  <a:pt x="21600" y="5410"/>
                  <a:pt x="21480" y="4220"/>
                </a:cubicBezTo>
                <a:cubicBezTo>
                  <a:pt x="21115" y="3222"/>
                  <a:pt x="20420" y="2187"/>
                  <a:pt x="19632" y="1305"/>
                </a:cubicBezTo>
                <a:cubicBezTo>
                  <a:pt x="18575" y="575"/>
                  <a:pt x="17425" y="152"/>
                  <a:pt x="16275" y="0"/>
                </a:cubicBezTo>
                <a:cubicBezTo>
                  <a:pt x="15005" y="0"/>
                  <a:pt x="13735" y="152"/>
                  <a:pt x="12705" y="730"/>
                </a:cubicBezTo>
                <a:cubicBezTo>
                  <a:pt x="12176" y="1018"/>
                  <a:pt x="11254" y="1746"/>
                  <a:pt x="10860" y="2187"/>
                </a:cubicBezTo>
                <a:close/>
              </a:path>
            </a:pathLst>
          </a:custGeom>
          <a:solidFill>
            <a:schemeClr val="accent1"/>
          </a:solidFill>
          <a:ln w="9525" algn="ctr">
            <a:solidFill>
              <a:schemeClr val="tx1"/>
            </a:solidFill>
            <a:miter lim="800000"/>
          </a:ln>
        </p:spPr>
        <p:txBody>
          <a:bodyPr wrap="none" anchor="ctr"/>
          <a:lstStyle/>
          <a:p>
            <a:endParaRPr lang="zh-CN" altLang="en-US">
              <a:solidFill>
                <a:srgbClr val="000000"/>
              </a:solidFill>
            </a:endParaRPr>
          </a:p>
        </p:txBody>
      </p:sp>
      <p:sp>
        <p:nvSpPr>
          <p:cNvPr id="2" name="标题 1"/>
          <p:cNvSpPr>
            <a:spLocks noGrp="1"/>
          </p:cNvSpPr>
          <p:nvPr>
            <p:ph type="ctrTitle" sz="quarter"/>
          </p:nvPr>
        </p:nvSpPr>
        <p:spPr/>
        <p:txBody>
          <a:bodyPr/>
          <a:lstStyle/>
          <a:p>
            <a:r>
              <a:rPr lang="zh-CN" altLang="zh-CN" dirty="0" smtClean="0"/>
              <a:t>应用</a:t>
            </a:r>
            <a:r>
              <a:rPr lang="zh-CN" altLang="en-US" dirty="0"/>
              <a:t>移植</a:t>
            </a:r>
            <a:endParaRPr lang="zh-CN" altLang="en-US"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200" dirty="0" smtClean="0"/>
              <a:t>迁移策略选择</a:t>
            </a:r>
            <a:endParaRPr lang="en-US" sz="3200" dirty="0"/>
          </a:p>
        </p:txBody>
      </p:sp>
      <p:sp>
        <p:nvSpPr>
          <p:cNvPr id="65" name="椭圆 167"/>
          <p:cNvSpPr/>
          <p:nvPr/>
        </p:nvSpPr>
        <p:spPr>
          <a:xfrm>
            <a:off x="9731528" y="1412422"/>
            <a:ext cx="954163" cy="2900714"/>
          </a:xfrm>
          <a:prstGeom prst="roundRect">
            <a:avLst/>
          </a:prstGeom>
          <a:solidFill>
            <a:schemeClr val="bg1">
              <a:lumMod val="95000"/>
            </a:schemeClr>
          </a:solidFill>
          <a:ln w="19050">
            <a:solidFill>
              <a:schemeClr val="bg1">
                <a:lumMod val="85000"/>
              </a:schemeClr>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wrap="none" lIns="27202" tIns="13600" rIns="27202" bIns="13600" anchor="ctr" anchorCtr="1"/>
          <a:lstStyle/>
          <a:p>
            <a:pPr indent="-53340" algn="ctr" defTabSz="362585">
              <a:lnSpc>
                <a:spcPct val="90000"/>
              </a:lnSpc>
              <a:spcBef>
                <a:spcPct val="20000"/>
              </a:spcBef>
              <a:buClr>
                <a:srgbClr val="CC9900"/>
              </a:buClr>
              <a:buSzPct val="100000"/>
            </a:pPr>
            <a:endParaRPr lang="zh-CN" altLang="en-US" sz="1800" b="1" dirty="0">
              <a:solidFill>
                <a:srgbClr val="000000"/>
              </a:solidFill>
              <a:cs typeface="Arial" panose="020B0604020202020204" pitchFamily="34" charset="0"/>
            </a:endParaRPr>
          </a:p>
        </p:txBody>
      </p:sp>
      <p:sp>
        <p:nvSpPr>
          <p:cNvPr id="62" name="椭圆 167"/>
          <p:cNvSpPr/>
          <p:nvPr/>
        </p:nvSpPr>
        <p:spPr>
          <a:xfrm>
            <a:off x="1357942" y="1412422"/>
            <a:ext cx="3037926" cy="4607832"/>
          </a:xfrm>
          <a:prstGeom prst="roundRect">
            <a:avLst/>
          </a:prstGeom>
          <a:solidFill>
            <a:schemeClr val="bg1">
              <a:lumMod val="95000"/>
            </a:schemeClr>
          </a:solidFill>
          <a:ln w="19050">
            <a:solidFill>
              <a:schemeClr val="bg1">
                <a:lumMod val="85000"/>
              </a:schemeClr>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wrap="none" lIns="27202" tIns="13600" rIns="27202" bIns="13600" anchor="ctr" anchorCtr="1"/>
          <a:lstStyle/>
          <a:p>
            <a:pPr indent="-53340" algn="ctr" defTabSz="362585">
              <a:lnSpc>
                <a:spcPct val="90000"/>
              </a:lnSpc>
              <a:spcBef>
                <a:spcPct val="20000"/>
              </a:spcBef>
              <a:buClr>
                <a:srgbClr val="CC9900"/>
              </a:buClr>
              <a:buSzPct val="100000"/>
            </a:pPr>
            <a:endParaRPr lang="zh-CN" altLang="en-US" sz="1800" b="1" dirty="0">
              <a:solidFill>
                <a:srgbClr val="000000"/>
              </a:solidFill>
              <a:cs typeface="Arial" panose="020B0604020202020204" pitchFamily="34" charset="0"/>
            </a:endParaRPr>
          </a:p>
        </p:txBody>
      </p:sp>
      <p:sp>
        <p:nvSpPr>
          <p:cNvPr id="32" name="椭圆 167"/>
          <p:cNvSpPr/>
          <p:nvPr/>
        </p:nvSpPr>
        <p:spPr>
          <a:xfrm>
            <a:off x="1835357" y="1484784"/>
            <a:ext cx="2324995" cy="3420960"/>
          </a:xfrm>
          <a:prstGeom prst="roundRect">
            <a:avLst>
              <a:gd name="adj" fmla="val 6425"/>
            </a:avLst>
          </a:prstGeom>
          <a:solidFill>
            <a:schemeClr val="bg1">
              <a:lumMod val="75000"/>
            </a:schemeClr>
          </a:solidFill>
          <a:ln w="9525">
            <a:no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wrap="none" lIns="27202" tIns="13600" rIns="27202" bIns="13600" anchor="b" anchorCtr="1"/>
          <a:lstStyle/>
          <a:p>
            <a:pPr indent="-53340" algn="ctr" defTabSz="362585">
              <a:lnSpc>
                <a:spcPct val="90000"/>
              </a:lnSpc>
              <a:spcBef>
                <a:spcPct val="20000"/>
              </a:spcBef>
              <a:buClr>
                <a:srgbClr val="CC9900"/>
              </a:buClr>
              <a:buSzPct val="100000"/>
            </a:pPr>
            <a:r>
              <a:rPr lang="en-US" altLang="zh-CN" sz="1200" b="1" dirty="0" smtClean="0">
                <a:solidFill>
                  <a:prstClr val="white"/>
                </a:solidFill>
                <a:effectLst>
                  <a:outerShdw blurRad="38100" dist="38100" dir="2700000" algn="tl">
                    <a:srgbClr val="000000">
                      <a:alpha val="43137"/>
                    </a:srgbClr>
                  </a:outerShdw>
                </a:effectLst>
                <a:cs typeface="Arial" panose="020B0604020202020204" pitchFamily="34" charset="0"/>
              </a:rPr>
              <a:t>Linux</a:t>
            </a:r>
            <a:r>
              <a:rPr lang="zh-CN" altLang="en-US" sz="1200" b="1" dirty="0">
                <a:solidFill>
                  <a:prstClr val="white"/>
                </a:solidFill>
                <a:effectLst>
                  <a:outerShdw blurRad="38100" dist="38100" dir="2700000" algn="tl">
                    <a:srgbClr val="000000">
                      <a:alpha val="43137"/>
                    </a:srgbClr>
                  </a:outerShdw>
                </a:effectLst>
                <a:cs typeface="Arial" panose="020B0604020202020204" pitchFamily="34" charset="0"/>
              </a:rPr>
              <a:t>应用</a:t>
            </a:r>
            <a:endParaRPr lang="zh-CN" altLang="en-US" sz="1200" b="1" dirty="0">
              <a:solidFill>
                <a:prstClr val="white"/>
              </a:solidFill>
              <a:effectLst>
                <a:outerShdw blurRad="38100" dist="38100" dir="2700000" algn="tl">
                  <a:srgbClr val="000000">
                    <a:alpha val="43137"/>
                  </a:srgbClr>
                </a:outerShdw>
              </a:effectLst>
              <a:cs typeface="Arial" panose="020B0604020202020204" pitchFamily="34" charset="0"/>
            </a:endParaRPr>
          </a:p>
        </p:txBody>
      </p:sp>
      <p:cxnSp>
        <p:nvCxnSpPr>
          <p:cNvPr id="14" name="直接箭头连接符 13"/>
          <p:cNvCxnSpPr/>
          <p:nvPr/>
        </p:nvCxnSpPr>
        <p:spPr>
          <a:xfrm>
            <a:off x="3975862" y="1976149"/>
            <a:ext cx="5637666" cy="0"/>
          </a:xfrm>
          <a:prstGeom prst="straightConnector1">
            <a:avLst/>
          </a:prstGeom>
          <a:ln w="57150">
            <a:solidFill>
              <a:srgbClr val="415463"/>
            </a:solidFill>
            <a:tailEnd type="triangle"/>
          </a:ln>
        </p:spPr>
        <p:style>
          <a:lnRef idx="1">
            <a:schemeClr val="accent1"/>
          </a:lnRef>
          <a:fillRef idx="0">
            <a:schemeClr val="accent1"/>
          </a:fillRef>
          <a:effectRef idx="0">
            <a:schemeClr val="accent1"/>
          </a:effectRef>
          <a:fontRef idx="minor">
            <a:schemeClr val="tx1"/>
          </a:fontRef>
        </p:style>
      </p:cxnSp>
      <p:sp>
        <p:nvSpPr>
          <p:cNvPr id="18" name="文本框 17"/>
          <p:cNvSpPr txBox="1"/>
          <p:nvPr/>
        </p:nvSpPr>
        <p:spPr>
          <a:xfrm>
            <a:off x="4704904" y="2620177"/>
            <a:ext cx="1401503" cy="230802"/>
          </a:xfrm>
          <a:prstGeom prst="rect">
            <a:avLst/>
          </a:prstGeom>
          <a:solidFill>
            <a:srgbClr val="00B0F0"/>
          </a:solidFill>
          <a:ln w="9525">
            <a:no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wrap="none" lIns="27202" tIns="13600" rIns="27202" bIns="13600" anchor="ctr" anchorCtr="1"/>
          <a:lstStyle>
            <a:defPPr>
              <a:defRPr lang="en-US"/>
            </a:defPPr>
            <a:lvl1pPr indent="-53340" algn="ctr" defTabSz="362585">
              <a:lnSpc>
                <a:spcPct val="90000"/>
              </a:lnSpc>
              <a:spcBef>
                <a:spcPct val="20000"/>
              </a:spcBef>
              <a:buClr>
                <a:srgbClr val="CC9900"/>
              </a:buClr>
              <a:buSzPct val="100000"/>
              <a:defRPr sz="1000" b="1">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Arial" panose="020B0604020202020204"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zh-CN" altLang="en-US" sz="1100" dirty="0"/>
              <a:t>开源软件</a:t>
            </a:r>
            <a:endParaRPr lang="zh-CN" altLang="en-US" sz="1100" dirty="0"/>
          </a:p>
        </p:txBody>
      </p:sp>
      <p:cxnSp>
        <p:nvCxnSpPr>
          <p:cNvPr id="21" name="直接箭头连接符 20"/>
          <p:cNvCxnSpPr>
            <a:stCxn id="18" idx="3"/>
            <a:endCxn id="22" idx="1"/>
          </p:cNvCxnSpPr>
          <p:nvPr/>
        </p:nvCxnSpPr>
        <p:spPr>
          <a:xfrm flipV="1">
            <a:off x="6106407" y="2733303"/>
            <a:ext cx="1271266" cy="2275"/>
          </a:xfrm>
          <a:prstGeom prst="straightConnector1">
            <a:avLst/>
          </a:prstGeom>
          <a:ln>
            <a:solidFill>
              <a:srgbClr val="415463"/>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p:cNvCxnSpPr/>
          <p:nvPr/>
        </p:nvCxnSpPr>
        <p:spPr>
          <a:xfrm>
            <a:off x="8331838" y="2703479"/>
            <a:ext cx="1298482" cy="17189"/>
          </a:xfrm>
          <a:prstGeom prst="straightConnector1">
            <a:avLst/>
          </a:prstGeom>
          <a:ln w="57150">
            <a:solidFill>
              <a:srgbClr val="415463"/>
            </a:solidFill>
            <a:tailEnd type="triangle"/>
          </a:ln>
        </p:spPr>
        <p:style>
          <a:lnRef idx="1">
            <a:schemeClr val="accent1"/>
          </a:lnRef>
          <a:fillRef idx="0">
            <a:schemeClr val="accent1"/>
          </a:fillRef>
          <a:effectRef idx="0">
            <a:schemeClr val="accent1"/>
          </a:effectRef>
          <a:fontRef idx="minor">
            <a:schemeClr val="tx1"/>
          </a:fontRef>
        </p:style>
      </p:cxnSp>
      <p:sp>
        <p:nvSpPr>
          <p:cNvPr id="26" name="椭圆 167"/>
          <p:cNvSpPr/>
          <p:nvPr/>
        </p:nvSpPr>
        <p:spPr>
          <a:xfrm>
            <a:off x="9731526" y="4679913"/>
            <a:ext cx="954165" cy="1340341"/>
          </a:xfrm>
          <a:prstGeom prst="roundRect">
            <a:avLst/>
          </a:prstGeom>
          <a:solidFill>
            <a:schemeClr val="bg1">
              <a:lumMod val="95000"/>
            </a:schemeClr>
          </a:solidFill>
          <a:ln w="19050">
            <a:solidFill>
              <a:schemeClr val="bg1">
                <a:lumMod val="85000"/>
              </a:schemeClr>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wrap="none" lIns="27202" tIns="13600" rIns="27202" bIns="13600" anchor="ctr" anchorCtr="1"/>
          <a:lstStyle/>
          <a:p>
            <a:pPr indent="-53340" algn="ctr" defTabSz="362585">
              <a:lnSpc>
                <a:spcPct val="90000"/>
              </a:lnSpc>
              <a:spcBef>
                <a:spcPct val="20000"/>
              </a:spcBef>
              <a:buClr>
                <a:srgbClr val="CC9900"/>
              </a:buClr>
              <a:buSzPct val="100000"/>
            </a:pPr>
            <a:endParaRPr lang="zh-CN" altLang="en-US" sz="1800" b="1" dirty="0">
              <a:solidFill>
                <a:srgbClr val="000000"/>
              </a:solidFill>
              <a:cs typeface="Arial" panose="020B0604020202020204" pitchFamily="34" charset="0"/>
            </a:endParaRPr>
          </a:p>
        </p:txBody>
      </p:sp>
      <p:cxnSp>
        <p:nvCxnSpPr>
          <p:cNvPr id="28" name="直接箭头连接符 27"/>
          <p:cNvCxnSpPr/>
          <p:nvPr/>
        </p:nvCxnSpPr>
        <p:spPr>
          <a:xfrm flipV="1">
            <a:off x="3922154" y="2719476"/>
            <a:ext cx="782750" cy="4657"/>
          </a:xfrm>
          <a:prstGeom prst="straightConnector1">
            <a:avLst/>
          </a:prstGeom>
          <a:ln w="57150">
            <a:solidFill>
              <a:srgbClr val="415463"/>
            </a:solidFill>
            <a:tailEnd type="triangle"/>
          </a:ln>
        </p:spPr>
        <p:style>
          <a:lnRef idx="1">
            <a:schemeClr val="accent1"/>
          </a:lnRef>
          <a:fillRef idx="0">
            <a:schemeClr val="accent1"/>
          </a:fillRef>
          <a:effectRef idx="0">
            <a:schemeClr val="accent1"/>
          </a:effectRef>
          <a:fontRef idx="minor">
            <a:schemeClr val="tx1"/>
          </a:fontRef>
        </p:style>
      </p:cxnSp>
      <p:sp>
        <p:nvSpPr>
          <p:cNvPr id="29" name="矩形 28"/>
          <p:cNvSpPr/>
          <p:nvPr/>
        </p:nvSpPr>
        <p:spPr>
          <a:xfrm>
            <a:off x="6042700" y="3702594"/>
            <a:ext cx="2074750" cy="276999"/>
          </a:xfrm>
          <a:prstGeom prst="rect">
            <a:avLst/>
          </a:prstGeom>
        </p:spPr>
        <p:txBody>
          <a:bodyPr wrap="none">
            <a:spAutoFit/>
          </a:bodyPr>
          <a:lstStyle/>
          <a:p>
            <a:r>
              <a:rPr lang="zh-CN" altLang="en-US" sz="1200" dirty="0" smtClean="0">
                <a:solidFill>
                  <a:srgbClr val="415463"/>
                </a:solidFill>
                <a:latin typeface="微软雅黑" panose="020B0503020204020204" pitchFamily="34" charset="-122"/>
                <a:ea typeface="微软雅黑" panose="020B0503020204020204" pitchFamily="34" charset="-122"/>
              </a:rPr>
              <a:t>选取可替代的其它软件</a:t>
            </a:r>
            <a:endParaRPr lang="zh-CN" altLang="en-US" sz="1200" dirty="0">
              <a:solidFill>
                <a:srgbClr val="415463"/>
              </a:solidFill>
              <a:latin typeface="微软雅黑" panose="020B0503020204020204" pitchFamily="34" charset="-122"/>
              <a:ea typeface="微软雅黑" panose="020B0503020204020204" pitchFamily="34" charset="-122"/>
            </a:endParaRPr>
          </a:p>
        </p:txBody>
      </p:sp>
      <p:sp>
        <p:nvSpPr>
          <p:cNvPr id="31" name="矩形 30"/>
          <p:cNvSpPr/>
          <p:nvPr/>
        </p:nvSpPr>
        <p:spPr>
          <a:xfrm>
            <a:off x="6218879" y="2351258"/>
            <a:ext cx="963151" cy="276963"/>
          </a:xfrm>
          <a:prstGeom prst="rect">
            <a:avLst/>
          </a:prstGeom>
        </p:spPr>
        <p:txBody>
          <a:bodyPr wrap="none">
            <a:spAutoFit/>
          </a:bodyPr>
          <a:lstStyle/>
          <a:p>
            <a:r>
              <a:rPr lang="zh-CN" altLang="en-US" sz="1200" dirty="0">
                <a:solidFill>
                  <a:srgbClr val="415463"/>
                </a:solidFill>
                <a:latin typeface="微软雅黑" panose="020B0503020204020204" pitchFamily="34" charset="-122"/>
                <a:ea typeface="微软雅黑" panose="020B0503020204020204" pitchFamily="34" charset="-122"/>
              </a:rPr>
              <a:t>社区协同</a:t>
            </a:r>
            <a:endParaRPr lang="zh-CN" altLang="en-US" sz="1200" dirty="0">
              <a:solidFill>
                <a:srgbClr val="415463"/>
              </a:solidFill>
              <a:latin typeface="微软雅黑" panose="020B0503020204020204" pitchFamily="34" charset="-122"/>
              <a:ea typeface="微软雅黑" panose="020B0503020204020204" pitchFamily="34" charset="-122"/>
            </a:endParaRPr>
          </a:p>
        </p:txBody>
      </p:sp>
      <p:cxnSp>
        <p:nvCxnSpPr>
          <p:cNvPr id="33" name="直接箭头连接符 32"/>
          <p:cNvCxnSpPr/>
          <p:nvPr/>
        </p:nvCxnSpPr>
        <p:spPr>
          <a:xfrm flipV="1">
            <a:off x="3167150" y="5474563"/>
            <a:ext cx="6521754" cy="24685"/>
          </a:xfrm>
          <a:prstGeom prst="straightConnector1">
            <a:avLst/>
          </a:prstGeom>
          <a:ln w="57150">
            <a:solidFill>
              <a:srgbClr val="415463"/>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p:nvPr/>
        </p:nvCxnSpPr>
        <p:spPr>
          <a:xfrm>
            <a:off x="10878431" y="4805860"/>
            <a:ext cx="0" cy="496965"/>
          </a:xfrm>
          <a:prstGeom prst="straightConnector1">
            <a:avLst/>
          </a:prstGeom>
          <a:ln>
            <a:noFill/>
            <a:tailEnd type="triangle"/>
          </a:ln>
        </p:spPr>
        <p:style>
          <a:lnRef idx="1">
            <a:schemeClr val="accent1"/>
          </a:lnRef>
          <a:fillRef idx="0">
            <a:schemeClr val="accent1"/>
          </a:fillRef>
          <a:effectRef idx="0">
            <a:schemeClr val="accent1"/>
          </a:effectRef>
          <a:fontRef idx="minor">
            <a:schemeClr val="tx1"/>
          </a:fontRef>
        </p:style>
      </p:cxnSp>
      <p:sp>
        <p:nvSpPr>
          <p:cNvPr id="22" name="椭圆 167"/>
          <p:cNvSpPr/>
          <p:nvPr/>
        </p:nvSpPr>
        <p:spPr>
          <a:xfrm>
            <a:off x="7377673" y="2472654"/>
            <a:ext cx="1779275" cy="521297"/>
          </a:xfrm>
          <a:prstGeom prst="roundRect">
            <a:avLst/>
          </a:prstGeom>
          <a:solidFill>
            <a:srgbClr val="00B0F0"/>
          </a:solidFill>
          <a:ln w="9525">
            <a:no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wrap="none" lIns="27202" tIns="13600" rIns="27202" bIns="13600" anchor="ctr" anchorCtr="1"/>
          <a:lstStyle/>
          <a:p>
            <a:pPr indent="-53340" algn="ctr" defTabSz="362585">
              <a:lnSpc>
                <a:spcPct val="90000"/>
              </a:lnSpc>
              <a:spcBef>
                <a:spcPct val="20000"/>
              </a:spcBef>
              <a:buClr>
                <a:srgbClr val="CC9900"/>
              </a:buClr>
              <a:buSzPct val="100000"/>
            </a:pPr>
            <a:endParaRPr lang="en-US" altLang="zh-CN" sz="1050" b="1" dirty="0">
              <a:solidFill>
                <a:prstClr val="white"/>
              </a:solidFill>
              <a:effectLst>
                <a:outerShdw blurRad="38100" dist="38100" dir="2700000" algn="tl">
                  <a:srgbClr val="000000">
                    <a:alpha val="43137"/>
                  </a:srgbClr>
                </a:outerShdw>
              </a:effectLst>
              <a:cs typeface="Arial" panose="020B0604020202020204" pitchFamily="34" charset="0"/>
            </a:endParaRPr>
          </a:p>
          <a:p>
            <a:pPr indent="-53340" algn="ctr" defTabSz="362585">
              <a:lnSpc>
                <a:spcPct val="90000"/>
              </a:lnSpc>
              <a:spcBef>
                <a:spcPct val="20000"/>
              </a:spcBef>
              <a:buClr>
                <a:srgbClr val="CC9900"/>
              </a:buClr>
              <a:buSzPct val="100000"/>
            </a:pPr>
            <a:r>
              <a:rPr lang="zh-CN" altLang="en-US" sz="1200" b="1" dirty="0" smtClean="0">
                <a:solidFill>
                  <a:prstClr val="white"/>
                </a:solidFill>
                <a:cs typeface="Arial" panose="020B0604020202020204" pitchFamily="34" charset="0"/>
              </a:rPr>
              <a:t>获取源代码</a:t>
            </a:r>
            <a:endParaRPr lang="en-US" altLang="zh-CN" sz="1200" b="1" dirty="0" smtClean="0">
              <a:solidFill>
                <a:prstClr val="white"/>
              </a:solidFill>
              <a:cs typeface="Arial" panose="020B0604020202020204" pitchFamily="34" charset="0"/>
            </a:endParaRPr>
          </a:p>
          <a:p>
            <a:pPr indent="-53340" algn="ctr" defTabSz="362585">
              <a:lnSpc>
                <a:spcPct val="90000"/>
              </a:lnSpc>
              <a:spcBef>
                <a:spcPct val="20000"/>
              </a:spcBef>
              <a:buClr>
                <a:srgbClr val="CC9900"/>
              </a:buClr>
              <a:buSzPct val="100000"/>
            </a:pPr>
            <a:r>
              <a:rPr lang="zh-CN" altLang="en-US" sz="1200" b="1" dirty="0" smtClean="0">
                <a:solidFill>
                  <a:prstClr val="white"/>
                </a:solidFill>
                <a:cs typeface="Arial" panose="020B0604020202020204" pitchFamily="34" charset="0"/>
              </a:rPr>
              <a:t>重新</a:t>
            </a:r>
            <a:r>
              <a:rPr lang="zh-CN" altLang="en-US" sz="1200" b="1" dirty="0">
                <a:solidFill>
                  <a:prstClr val="white"/>
                </a:solidFill>
                <a:cs typeface="Arial" panose="020B0604020202020204" pitchFamily="34" charset="0"/>
              </a:rPr>
              <a:t>编译</a:t>
            </a:r>
            <a:endParaRPr lang="en-US" altLang="zh-CN" sz="1200" b="1" dirty="0">
              <a:solidFill>
                <a:prstClr val="white"/>
              </a:solidFill>
              <a:cs typeface="Arial" panose="020B0604020202020204" pitchFamily="34" charset="0"/>
            </a:endParaRPr>
          </a:p>
          <a:p>
            <a:pPr indent="-53340" algn="ctr" defTabSz="362585">
              <a:lnSpc>
                <a:spcPct val="90000"/>
              </a:lnSpc>
              <a:spcBef>
                <a:spcPct val="20000"/>
              </a:spcBef>
              <a:buClr>
                <a:srgbClr val="CC9900"/>
              </a:buClr>
              <a:buSzPct val="100000"/>
            </a:pPr>
            <a:endParaRPr lang="zh-CN" altLang="en-US" sz="1200" b="1" dirty="0">
              <a:solidFill>
                <a:prstClr val="white"/>
              </a:solidFill>
              <a:cs typeface="Arial" panose="020B0604020202020204" pitchFamily="34" charset="0"/>
            </a:endParaRPr>
          </a:p>
        </p:txBody>
      </p:sp>
      <p:sp>
        <p:nvSpPr>
          <p:cNvPr id="40" name="椭圆 167"/>
          <p:cNvSpPr/>
          <p:nvPr/>
        </p:nvSpPr>
        <p:spPr>
          <a:xfrm>
            <a:off x="2028098" y="1729923"/>
            <a:ext cx="1947764" cy="500759"/>
          </a:xfrm>
          <a:prstGeom prst="roundRect">
            <a:avLst/>
          </a:prstGeom>
          <a:solidFill>
            <a:srgbClr val="92D050"/>
          </a:solidFill>
          <a:ln w="9525">
            <a:no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wrap="none" lIns="27202" tIns="13600" rIns="27202" bIns="13600" anchor="ctr" anchorCtr="1"/>
          <a:lstStyle/>
          <a:p>
            <a:pPr indent="-53340" defTabSz="362585">
              <a:lnSpc>
                <a:spcPct val="90000"/>
              </a:lnSpc>
              <a:buClr>
                <a:srgbClr val="CC9900"/>
              </a:buClr>
              <a:buSzPct val="100000"/>
            </a:pPr>
            <a:r>
              <a:rPr lang="en-US" altLang="zh-CN" sz="1200" b="1" dirty="0" smtClean="0">
                <a:solidFill>
                  <a:prstClr val="white"/>
                </a:solidFill>
                <a:effectLst>
                  <a:outerShdw blurRad="38100" dist="38100" dir="2700000" algn="tl">
                    <a:srgbClr val="000000">
                      <a:alpha val="43137"/>
                    </a:srgbClr>
                  </a:outerShdw>
                </a:effectLst>
                <a:cs typeface="Arial" panose="020B0604020202020204" pitchFamily="34" charset="0"/>
              </a:rPr>
              <a:t>JAVA</a:t>
            </a:r>
            <a:r>
              <a:rPr lang="en-US" altLang="zh-CN" sz="1200" b="1" dirty="0">
                <a:solidFill>
                  <a:prstClr val="white"/>
                </a:solidFill>
                <a:effectLst>
                  <a:outerShdw blurRad="38100" dist="38100" dir="2700000" algn="tl">
                    <a:srgbClr val="000000">
                      <a:alpha val="43137"/>
                    </a:srgbClr>
                  </a:outerShdw>
                </a:effectLst>
                <a:cs typeface="Arial" panose="020B0604020202020204" pitchFamily="34" charset="0"/>
              </a:rPr>
              <a:t>, </a:t>
            </a:r>
            <a:r>
              <a:rPr lang="en-US" altLang="zh-CN" sz="1200" b="1" dirty="0" err="1" smtClean="0">
                <a:solidFill>
                  <a:prstClr val="white"/>
                </a:solidFill>
                <a:effectLst>
                  <a:outerShdw blurRad="38100" dist="38100" dir="2700000" algn="tl">
                    <a:srgbClr val="000000">
                      <a:alpha val="43137"/>
                    </a:srgbClr>
                  </a:outerShdw>
                </a:effectLst>
                <a:cs typeface="Arial" panose="020B0604020202020204" pitchFamily="34" charset="0"/>
              </a:rPr>
              <a:t>Pyht</a:t>
            </a:r>
            <a:r>
              <a:rPr lang="en-US" altLang="zh-CN" sz="1200" b="1" dirty="0" err="1">
                <a:solidFill>
                  <a:srgbClr val="FFFFFF"/>
                </a:solidFill>
              </a:rPr>
              <a:t>on</a:t>
            </a:r>
            <a:r>
              <a:rPr lang="zh-CN" altLang="en-US" sz="1200" b="1" dirty="0">
                <a:solidFill>
                  <a:srgbClr val="FFFFFF"/>
                </a:solidFill>
              </a:rPr>
              <a:t>等解析型</a:t>
            </a:r>
            <a:endParaRPr lang="en-US" altLang="zh-CN" sz="1200" b="1" dirty="0">
              <a:solidFill>
                <a:srgbClr val="FFFFFF"/>
              </a:solidFill>
            </a:endParaRPr>
          </a:p>
          <a:p>
            <a:pPr indent="-53340" defTabSz="362585">
              <a:lnSpc>
                <a:spcPct val="90000"/>
              </a:lnSpc>
              <a:buClr>
                <a:srgbClr val="CC9900"/>
              </a:buClr>
              <a:buSzPct val="100000"/>
            </a:pPr>
            <a:r>
              <a:rPr lang="zh-CN" altLang="en-US" sz="1200" b="1" dirty="0">
                <a:solidFill>
                  <a:srgbClr val="FFFFFF"/>
                </a:solidFill>
              </a:rPr>
              <a:t>语言开发</a:t>
            </a:r>
            <a:r>
              <a:rPr lang="zh-CN" altLang="en-US" sz="1200" b="1" dirty="0" smtClean="0">
                <a:solidFill>
                  <a:srgbClr val="FFFFFF"/>
                </a:solidFill>
              </a:rPr>
              <a:t>的软件源码</a:t>
            </a:r>
            <a:endParaRPr lang="en-US" altLang="zh-CN" sz="1200" b="1" dirty="0">
              <a:solidFill>
                <a:srgbClr val="FFFFFF"/>
              </a:solidFill>
            </a:endParaRPr>
          </a:p>
        </p:txBody>
      </p:sp>
      <p:sp>
        <p:nvSpPr>
          <p:cNvPr id="41" name="椭圆 167"/>
          <p:cNvSpPr/>
          <p:nvPr/>
        </p:nvSpPr>
        <p:spPr>
          <a:xfrm>
            <a:off x="2023926" y="2591156"/>
            <a:ext cx="1951936" cy="465369"/>
          </a:xfrm>
          <a:prstGeom prst="roundRect">
            <a:avLst/>
          </a:prstGeom>
          <a:solidFill>
            <a:srgbClr val="FFC000"/>
          </a:solidFill>
          <a:ln w="9525">
            <a:no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wrap="none" lIns="27202" tIns="13600" rIns="27202" bIns="13600" anchor="ctr" anchorCtr="1"/>
          <a:lstStyle/>
          <a:p>
            <a:r>
              <a:rPr lang="en-US" altLang="zh-CN" sz="1200" b="1" dirty="0">
                <a:solidFill>
                  <a:srgbClr val="FFFFFF"/>
                </a:solidFill>
              </a:rPr>
              <a:t>C/C</a:t>
            </a:r>
            <a:r>
              <a:rPr lang="en-US" altLang="zh-CN" sz="1200" b="1" dirty="0" smtClean="0">
                <a:solidFill>
                  <a:srgbClr val="FFFFFF"/>
                </a:solidFill>
              </a:rPr>
              <a:t>++/</a:t>
            </a:r>
            <a:r>
              <a:rPr lang="en-US" altLang="zh-CN" sz="1200" b="1" dirty="0" smtClean="0">
                <a:solidFill>
                  <a:prstClr val="white"/>
                </a:solidFill>
                <a:effectLst>
                  <a:outerShdw blurRad="38100" dist="38100" dir="2700000" algn="tl">
                    <a:srgbClr val="000000">
                      <a:alpha val="43137"/>
                    </a:srgbClr>
                  </a:outerShdw>
                </a:effectLst>
                <a:cs typeface="Arial" panose="020B0604020202020204" pitchFamily="34" charset="0"/>
              </a:rPr>
              <a:t>GO</a:t>
            </a:r>
            <a:r>
              <a:rPr lang="zh-CN" altLang="en-US" sz="1200" b="1" dirty="0" smtClean="0">
                <a:solidFill>
                  <a:srgbClr val="FFFFFF"/>
                </a:solidFill>
              </a:rPr>
              <a:t>等编译型</a:t>
            </a:r>
            <a:endParaRPr lang="en-US" altLang="zh-CN" sz="1200" b="1" dirty="0" smtClean="0">
              <a:solidFill>
                <a:srgbClr val="FFFFFF"/>
              </a:solidFill>
            </a:endParaRPr>
          </a:p>
          <a:p>
            <a:r>
              <a:rPr lang="zh-CN" altLang="en-US" sz="1200" b="1" dirty="0" smtClean="0">
                <a:solidFill>
                  <a:srgbClr val="FFFFFF"/>
                </a:solidFill>
              </a:rPr>
              <a:t>语言</a:t>
            </a:r>
            <a:r>
              <a:rPr lang="zh-CN" altLang="en-US" sz="1200" b="1" dirty="0">
                <a:solidFill>
                  <a:srgbClr val="FFFFFF"/>
                </a:solidFill>
              </a:rPr>
              <a:t>开发</a:t>
            </a:r>
            <a:r>
              <a:rPr lang="zh-CN" altLang="en-US" sz="1200" b="1" dirty="0" smtClean="0">
                <a:solidFill>
                  <a:srgbClr val="FFFFFF"/>
                </a:solidFill>
              </a:rPr>
              <a:t>的软件源码</a:t>
            </a:r>
            <a:endParaRPr lang="en-US" altLang="zh-CN" sz="1200" b="1" dirty="0">
              <a:solidFill>
                <a:srgbClr val="FFFFFF"/>
              </a:solidFill>
            </a:endParaRPr>
          </a:p>
        </p:txBody>
      </p:sp>
      <p:sp>
        <p:nvSpPr>
          <p:cNvPr id="43" name="椭圆 167"/>
          <p:cNvSpPr/>
          <p:nvPr/>
        </p:nvSpPr>
        <p:spPr>
          <a:xfrm>
            <a:off x="2023926" y="3799852"/>
            <a:ext cx="1951936" cy="514032"/>
          </a:xfrm>
          <a:prstGeom prst="roundRect">
            <a:avLst/>
          </a:prstGeom>
          <a:solidFill>
            <a:srgbClr val="FFC000"/>
          </a:solidFill>
          <a:ln w="9525">
            <a:no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wrap="none" lIns="27202" tIns="13600" rIns="27202" bIns="13600" anchor="ctr" anchorCtr="1"/>
          <a:lstStyle/>
          <a:p>
            <a:r>
              <a:rPr lang="zh-CN" altLang="en-US" sz="1200" b="1" dirty="0" smtClean="0">
                <a:solidFill>
                  <a:srgbClr val="FFFFFF"/>
                </a:solidFill>
              </a:rPr>
              <a:t>商用闭源软件</a:t>
            </a:r>
            <a:endParaRPr lang="zh-CN" altLang="en-US" sz="1200" b="1" dirty="0">
              <a:solidFill>
                <a:srgbClr val="FFFFFF"/>
              </a:solidFill>
            </a:endParaRPr>
          </a:p>
        </p:txBody>
      </p:sp>
      <p:sp>
        <p:nvSpPr>
          <p:cNvPr id="45" name="椭圆 167"/>
          <p:cNvSpPr/>
          <p:nvPr/>
        </p:nvSpPr>
        <p:spPr>
          <a:xfrm>
            <a:off x="1835357" y="5302825"/>
            <a:ext cx="2324995" cy="432940"/>
          </a:xfrm>
          <a:prstGeom prst="roundRect">
            <a:avLst/>
          </a:prstGeom>
          <a:solidFill>
            <a:schemeClr val="bg1">
              <a:lumMod val="75000"/>
            </a:schemeClr>
          </a:solidFill>
          <a:ln w="9525">
            <a:no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wrap="none" lIns="27202" tIns="13600" rIns="27202" bIns="13600" anchor="ctr" anchorCtr="1"/>
          <a:lstStyle/>
          <a:p>
            <a:pPr indent="-53340" algn="ctr" defTabSz="362585">
              <a:lnSpc>
                <a:spcPct val="90000"/>
              </a:lnSpc>
              <a:spcBef>
                <a:spcPct val="20000"/>
              </a:spcBef>
              <a:buClr>
                <a:srgbClr val="CC9900"/>
              </a:buClr>
              <a:buSzPct val="100000"/>
            </a:pPr>
            <a:r>
              <a:rPr lang="en-US" altLang="zh-CN" sz="1200" b="1" dirty="0" smtClean="0">
                <a:solidFill>
                  <a:prstClr val="white"/>
                </a:solidFill>
                <a:effectLst>
                  <a:outerShdw blurRad="38100" dist="38100" dir="2700000" algn="tl">
                    <a:srgbClr val="000000">
                      <a:alpha val="43137"/>
                    </a:srgbClr>
                  </a:outerShdw>
                </a:effectLst>
                <a:cs typeface="Arial" panose="020B0604020202020204" pitchFamily="34" charset="0"/>
              </a:rPr>
              <a:t>Windows</a:t>
            </a:r>
            <a:r>
              <a:rPr lang="zh-CN" altLang="en-US" sz="1200" b="1" dirty="0" smtClean="0">
                <a:solidFill>
                  <a:prstClr val="white"/>
                </a:solidFill>
                <a:effectLst>
                  <a:outerShdw blurRad="38100" dist="38100" dir="2700000" algn="tl">
                    <a:srgbClr val="000000">
                      <a:alpha val="43137"/>
                    </a:srgbClr>
                  </a:outerShdw>
                </a:effectLst>
                <a:cs typeface="Arial" panose="020B0604020202020204" pitchFamily="34" charset="0"/>
              </a:rPr>
              <a:t>应用</a:t>
            </a:r>
            <a:endParaRPr lang="en-US" altLang="zh-CN" sz="1200" b="1" dirty="0">
              <a:solidFill>
                <a:prstClr val="white"/>
              </a:solidFill>
              <a:effectLst>
                <a:outerShdw blurRad="38100" dist="38100" dir="2700000" algn="tl">
                  <a:srgbClr val="000000">
                    <a:alpha val="43137"/>
                  </a:srgbClr>
                </a:outerShdw>
              </a:effectLst>
              <a:cs typeface="Arial" panose="020B0604020202020204" pitchFamily="34" charset="0"/>
            </a:endParaRPr>
          </a:p>
        </p:txBody>
      </p:sp>
      <p:cxnSp>
        <p:nvCxnSpPr>
          <p:cNvPr id="55" name="直接箭头连接符 54"/>
          <p:cNvCxnSpPr/>
          <p:nvPr/>
        </p:nvCxnSpPr>
        <p:spPr>
          <a:xfrm>
            <a:off x="3975862" y="4028938"/>
            <a:ext cx="5695874" cy="0"/>
          </a:xfrm>
          <a:prstGeom prst="straightConnector1">
            <a:avLst/>
          </a:prstGeom>
          <a:ln w="57150">
            <a:solidFill>
              <a:srgbClr val="415463"/>
            </a:solidFill>
            <a:tailEnd type="triangle"/>
          </a:ln>
        </p:spPr>
        <p:style>
          <a:lnRef idx="1">
            <a:schemeClr val="accent1"/>
          </a:lnRef>
          <a:fillRef idx="0">
            <a:schemeClr val="accent1"/>
          </a:fillRef>
          <a:effectRef idx="0">
            <a:schemeClr val="accent1"/>
          </a:effectRef>
          <a:fontRef idx="minor">
            <a:schemeClr val="tx1"/>
          </a:fontRef>
        </p:style>
      </p:cxnSp>
      <p:cxnSp>
        <p:nvCxnSpPr>
          <p:cNvPr id="57" name="直接箭头连接符 56"/>
          <p:cNvCxnSpPr>
            <a:stCxn id="43" idx="3"/>
            <a:endCxn id="26" idx="1"/>
          </p:cNvCxnSpPr>
          <p:nvPr/>
        </p:nvCxnSpPr>
        <p:spPr>
          <a:xfrm>
            <a:off x="3975862" y="4056868"/>
            <a:ext cx="5755664" cy="1293216"/>
          </a:xfrm>
          <a:prstGeom prst="straightConnector1">
            <a:avLst/>
          </a:prstGeom>
          <a:ln w="57150">
            <a:solidFill>
              <a:srgbClr val="415463"/>
            </a:solidFill>
            <a:tailEnd type="triangle"/>
          </a:ln>
        </p:spPr>
        <p:style>
          <a:lnRef idx="1">
            <a:schemeClr val="accent1"/>
          </a:lnRef>
          <a:fillRef idx="0">
            <a:schemeClr val="accent1"/>
          </a:fillRef>
          <a:effectRef idx="0">
            <a:schemeClr val="accent1"/>
          </a:effectRef>
          <a:fontRef idx="minor">
            <a:schemeClr val="tx1"/>
          </a:fontRef>
        </p:style>
      </p:cxnSp>
      <p:sp>
        <p:nvSpPr>
          <p:cNvPr id="63" name="椭圆 167"/>
          <p:cNvSpPr/>
          <p:nvPr/>
        </p:nvSpPr>
        <p:spPr>
          <a:xfrm flipH="1">
            <a:off x="692670" y="3194878"/>
            <a:ext cx="1804260" cy="457770"/>
          </a:xfrm>
          <a:prstGeom prst="roundRect">
            <a:avLst/>
          </a:prstGeom>
          <a:noFill/>
          <a:ln w="9525">
            <a:no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wrap="none" lIns="27202" tIns="13600" rIns="27202" bIns="13600" anchor="ctr" anchorCtr="1"/>
          <a:lstStyle/>
          <a:p>
            <a:pPr indent="-53340" algn="ctr" defTabSz="362585">
              <a:lnSpc>
                <a:spcPct val="90000"/>
              </a:lnSpc>
              <a:spcBef>
                <a:spcPct val="20000"/>
              </a:spcBef>
              <a:buClr>
                <a:srgbClr val="CC9900"/>
              </a:buClr>
              <a:buSzPct val="100000"/>
            </a:pPr>
            <a:r>
              <a:rPr lang="en-US" altLang="zh-CN" sz="1800" dirty="0">
                <a:solidFill>
                  <a:srgbClr val="000000"/>
                </a:solidFill>
                <a:cs typeface="Arial" panose="020B0604020202020204" pitchFamily="34" charset="0"/>
              </a:rPr>
              <a:t>x</a:t>
            </a:r>
            <a:r>
              <a:rPr lang="en-US" altLang="zh-CN" sz="1800" dirty="0" smtClean="0">
                <a:solidFill>
                  <a:srgbClr val="000000"/>
                </a:solidFill>
                <a:cs typeface="Arial" panose="020B0604020202020204" pitchFamily="34" charset="0"/>
              </a:rPr>
              <a:t>86</a:t>
            </a:r>
            <a:endParaRPr lang="en-US" altLang="zh-CN" sz="1800" dirty="0" smtClean="0">
              <a:solidFill>
                <a:srgbClr val="000000"/>
              </a:solidFill>
              <a:cs typeface="Arial" panose="020B0604020202020204" pitchFamily="34" charset="0"/>
            </a:endParaRPr>
          </a:p>
          <a:p>
            <a:pPr indent="-53340" algn="ctr" defTabSz="362585">
              <a:lnSpc>
                <a:spcPct val="90000"/>
              </a:lnSpc>
              <a:spcBef>
                <a:spcPct val="20000"/>
              </a:spcBef>
              <a:buClr>
                <a:srgbClr val="CC9900"/>
              </a:buClr>
              <a:buSzPct val="100000"/>
            </a:pPr>
            <a:r>
              <a:rPr lang="zh-CN" altLang="en-US" sz="1800" dirty="0" smtClean="0">
                <a:solidFill>
                  <a:srgbClr val="000000"/>
                </a:solidFill>
                <a:cs typeface="Arial" panose="020B0604020202020204" pitchFamily="34" charset="0"/>
              </a:rPr>
              <a:t>平</a:t>
            </a:r>
            <a:endParaRPr lang="en-US" altLang="zh-CN" sz="1800" dirty="0" smtClean="0">
              <a:solidFill>
                <a:srgbClr val="000000"/>
              </a:solidFill>
              <a:cs typeface="Arial" panose="020B0604020202020204" pitchFamily="34" charset="0"/>
            </a:endParaRPr>
          </a:p>
          <a:p>
            <a:pPr indent="-53340" algn="ctr" defTabSz="362585">
              <a:lnSpc>
                <a:spcPct val="90000"/>
              </a:lnSpc>
              <a:spcBef>
                <a:spcPct val="20000"/>
              </a:spcBef>
              <a:buClr>
                <a:srgbClr val="CC9900"/>
              </a:buClr>
              <a:buSzPct val="100000"/>
            </a:pPr>
            <a:r>
              <a:rPr lang="zh-CN" altLang="en-US" sz="1800" dirty="0" smtClean="0">
                <a:solidFill>
                  <a:srgbClr val="000000"/>
                </a:solidFill>
                <a:cs typeface="Arial" panose="020B0604020202020204" pitchFamily="34" charset="0"/>
              </a:rPr>
              <a:t>台</a:t>
            </a:r>
            <a:endParaRPr lang="zh-CN" altLang="en-US" sz="1800" dirty="0">
              <a:solidFill>
                <a:srgbClr val="000000"/>
              </a:solidFill>
              <a:cs typeface="Arial" panose="020B0604020202020204" pitchFamily="34" charset="0"/>
            </a:endParaRPr>
          </a:p>
        </p:txBody>
      </p:sp>
      <p:sp>
        <p:nvSpPr>
          <p:cNvPr id="66" name="椭圆 167"/>
          <p:cNvSpPr/>
          <p:nvPr/>
        </p:nvSpPr>
        <p:spPr>
          <a:xfrm flipH="1">
            <a:off x="10001981" y="2617438"/>
            <a:ext cx="405839" cy="522223"/>
          </a:xfrm>
          <a:prstGeom prst="roundRect">
            <a:avLst/>
          </a:prstGeom>
          <a:noFill/>
          <a:ln w="9525">
            <a:no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wrap="none" lIns="27202" tIns="13600" rIns="27202" bIns="13600" anchor="ctr" anchorCtr="1"/>
          <a:lstStyle/>
          <a:p>
            <a:pPr indent="-53340" defTabSz="362585">
              <a:lnSpc>
                <a:spcPct val="90000"/>
              </a:lnSpc>
              <a:spcBef>
                <a:spcPct val="20000"/>
              </a:spcBef>
              <a:buClr>
                <a:srgbClr val="CC9900"/>
              </a:buClr>
              <a:buSzPct val="100000"/>
            </a:pPr>
            <a:r>
              <a:rPr lang="zh-CN" altLang="en-US" sz="1800" b="1" dirty="0" smtClean="0">
                <a:solidFill>
                  <a:srgbClr val="000000"/>
                </a:solidFill>
                <a:cs typeface="Arial" panose="020B0604020202020204" pitchFamily="34" charset="0"/>
              </a:rPr>
              <a:t>整体</a:t>
            </a:r>
            <a:endParaRPr lang="en-US" altLang="zh-CN" sz="1800" b="1" dirty="0" smtClean="0">
              <a:solidFill>
                <a:srgbClr val="000000"/>
              </a:solidFill>
              <a:cs typeface="Arial" panose="020B0604020202020204" pitchFamily="34" charset="0"/>
            </a:endParaRPr>
          </a:p>
          <a:p>
            <a:pPr indent="-53340" defTabSz="362585">
              <a:lnSpc>
                <a:spcPct val="90000"/>
              </a:lnSpc>
              <a:spcBef>
                <a:spcPct val="20000"/>
              </a:spcBef>
              <a:buClr>
                <a:srgbClr val="CC9900"/>
              </a:buClr>
              <a:buSzPct val="100000"/>
            </a:pPr>
            <a:r>
              <a:rPr lang="zh-CN" altLang="en-US" sz="1800" b="1" dirty="0" smtClean="0">
                <a:solidFill>
                  <a:srgbClr val="000000"/>
                </a:solidFill>
                <a:cs typeface="Arial" panose="020B0604020202020204" pitchFamily="34" charset="0"/>
              </a:rPr>
              <a:t>迁移</a:t>
            </a:r>
            <a:endParaRPr lang="en-US" altLang="zh-CN" sz="1800" b="1" dirty="0" smtClean="0">
              <a:solidFill>
                <a:srgbClr val="000000"/>
              </a:solidFill>
              <a:cs typeface="Arial" panose="020B0604020202020204" pitchFamily="34" charset="0"/>
            </a:endParaRPr>
          </a:p>
          <a:p>
            <a:pPr indent="-53340" defTabSz="362585">
              <a:lnSpc>
                <a:spcPct val="90000"/>
              </a:lnSpc>
              <a:spcBef>
                <a:spcPct val="20000"/>
              </a:spcBef>
              <a:buClr>
                <a:srgbClr val="CC9900"/>
              </a:buClr>
              <a:buSzPct val="100000"/>
            </a:pPr>
            <a:r>
              <a:rPr lang="zh-CN" altLang="en-US" sz="1800" b="1" dirty="0" smtClean="0">
                <a:solidFill>
                  <a:srgbClr val="000000"/>
                </a:solidFill>
                <a:cs typeface="Arial" panose="020B0604020202020204" pitchFamily="34" charset="0"/>
              </a:rPr>
              <a:t>鲲鹏</a:t>
            </a:r>
            <a:endParaRPr lang="en-US" altLang="zh-CN" sz="1800" b="1" dirty="0" smtClean="0">
              <a:solidFill>
                <a:srgbClr val="000000"/>
              </a:solidFill>
              <a:cs typeface="Arial" panose="020B0604020202020204" pitchFamily="34" charset="0"/>
            </a:endParaRPr>
          </a:p>
          <a:p>
            <a:pPr indent="-53340" defTabSz="362585">
              <a:lnSpc>
                <a:spcPct val="90000"/>
              </a:lnSpc>
              <a:spcBef>
                <a:spcPct val="20000"/>
              </a:spcBef>
              <a:buClr>
                <a:srgbClr val="CC9900"/>
              </a:buClr>
              <a:buSzPct val="100000"/>
            </a:pPr>
            <a:r>
              <a:rPr lang="zh-CN" altLang="en-US" sz="1800" b="1" dirty="0" smtClean="0">
                <a:solidFill>
                  <a:srgbClr val="000000"/>
                </a:solidFill>
                <a:cs typeface="Arial" panose="020B0604020202020204" pitchFamily="34" charset="0"/>
              </a:rPr>
              <a:t>计算</a:t>
            </a:r>
            <a:endParaRPr lang="en-US" altLang="zh-CN" sz="1800" b="1" dirty="0" smtClean="0">
              <a:solidFill>
                <a:srgbClr val="000000"/>
              </a:solidFill>
              <a:cs typeface="Arial" panose="020B0604020202020204" pitchFamily="34" charset="0"/>
            </a:endParaRPr>
          </a:p>
          <a:p>
            <a:pPr indent="-53340" defTabSz="362585">
              <a:lnSpc>
                <a:spcPct val="90000"/>
              </a:lnSpc>
              <a:spcBef>
                <a:spcPct val="20000"/>
              </a:spcBef>
              <a:buClr>
                <a:srgbClr val="CC9900"/>
              </a:buClr>
              <a:buSzPct val="100000"/>
            </a:pPr>
            <a:r>
              <a:rPr lang="zh-CN" altLang="en-US" sz="1800" b="1" dirty="0" smtClean="0">
                <a:solidFill>
                  <a:srgbClr val="000000"/>
                </a:solidFill>
                <a:cs typeface="Arial" panose="020B0604020202020204" pitchFamily="34" charset="0"/>
              </a:rPr>
              <a:t>平台</a:t>
            </a:r>
            <a:endParaRPr lang="zh-CN" altLang="en-US" sz="1800" b="1" dirty="0">
              <a:solidFill>
                <a:srgbClr val="000000"/>
              </a:solidFill>
              <a:cs typeface="Arial" panose="020B0604020202020204" pitchFamily="34" charset="0"/>
            </a:endParaRPr>
          </a:p>
        </p:txBody>
      </p:sp>
      <p:sp>
        <p:nvSpPr>
          <p:cNvPr id="67" name="椭圆 167"/>
          <p:cNvSpPr/>
          <p:nvPr/>
        </p:nvSpPr>
        <p:spPr>
          <a:xfrm>
            <a:off x="10050683" y="5068423"/>
            <a:ext cx="381595" cy="457770"/>
          </a:xfrm>
          <a:prstGeom prst="roundRect">
            <a:avLst/>
          </a:prstGeom>
          <a:noFill/>
          <a:ln w="9525">
            <a:no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wrap="none" lIns="27202" tIns="13600" rIns="27202" bIns="13600" anchor="ctr" anchorCtr="1"/>
          <a:lstStyle/>
          <a:p>
            <a:pPr indent="-53340" algn="ctr" defTabSz="362585">
              <a:lnSpc>
                <a:spcPct val="90000"/>
              </a:lnSpc>
              <a:spcBef>
                <a:spcPct val="20000"/>
              </a:spcBef>
              <a:buClr>
                <a:srgbClr val="CC9900"/>
              </a:buClr>
              <a:buSzPct val="100000"/>
            </a:pPr>
            <a:r>
              <a:rPr lang="zh-CN" altLang="en-US" sz="1800" b="1" dirty="0" smtClean="0">
                <a:solidFill>
                  <a:srgbClr val="000000"/>
                </a:solidFill>
                <a:cs typeface="Arial" panose="020B0604020202020204" pitchFamily="34" charset="0"/>
              </a:rPr>
              <a:t>无法</a:t>
            </a:r>
            <a:endParaRPr lang="en-US" altLang="zh-CN" sz="1800" b="1" dirty="0" smtClean="0">
              <a:solidFill>
                <a:srgbClr val="000000"/>
              </a:solidFill>
              <a:cs typeface="Arial" panose="020B0604020202020204" pitchFamily="34" charset="0"/>
            </a:endParaRPr>
          </a:p>
          <a:p>
            <a:pPr indent="-53340" algn="ctr" defTabSz="362585">
              <a:lnSpc>
                <a:spcPct val="90000"/>
              </a:lnSpc>
              <a:spcBef>
                <a:spcPct val="20000"/>
              </a:spcBef>
              <a:buClr>
                <a:srgbClr val="CC9900"/>
              </a:buClr>
              <a:buSzPct val="100000"/>
            </a:pPr>
            <a:r>
              <a:rPr lang="zh-CN" altLang="en-US" sz="1800" b="1" dirty="0" smtClean="0">
                <a:solidFill>
                  <a:srgbClr val="000000"/>
                </a:solidFill>
                <a:cs typeface="Arial" panose="020B0604020202020204" pitchFamily="34" charset="0"/>
              </a:rPr>
              <a:t>迁移</a:t>
            </a:r>
            <a:endParaRPr lang="zh-CN" altLang="en-US" sz="1800" b="1" dirty="0">
              <a:solidFill>
                <a:srgbClr val="000000"/>
              </a:solidFill>
              <a:cs typeface="Arial" panose="020B0604020202020204" pitchFamily="34" charset="0"/>
            </a:endParaRPr>
          </a:p>
        </p:txBody>
      </p:sp>
      <p:sp>
        <p:nvSpPr>
          <p:cNvPr id="69" name="矩形 68"/>
          <p:cNvSpPr/>
          <p:nvPr/>
        </p:nvSpPr>
        <p:spPr>
          <a:xfrm>
            <a:off x="5956602" y="1621522"/>
            <a:ext cx="1107996" cy="276999"/>
          </a:xfrm>
          <a:prstGeom prst="rect">
            <a:avLst/>
          </a:prstGeom>
        </p:spPr>
        <p:txBody>
          <a:bodyPr wrap="none">
            <a:spAutoFit/>
          </a:bodyPr>
          <a:lstStyle/>
          <a:p>
            <a:r>
              <a:rPr lang="zh-CN" altLang="en-US" sz="1200" dirty="0" smtClean="0">
                <a:solidFill>
                  <a:srgbClr val="415463"/>
                </a:solidFill>
                <a:latin typeface="微软雅黑" panose="020B0503020204020204" pitchFamily="34" charset="-122"/>
                <a:ea typeface="微软雅黑" panose="020B0503020204020204" pitchFamily="34" charset="-122"/>
              </a:rPr>
              <a:t>无须重新编译</a:t>
            </a:r>
            <a:endParaRPr lang="zh-CN" altLang="en-US" sz="1200" dirty="0">
              <a:solidFill>
                <a:srgbClr val="415463"/>
              </a:solidFill>
              <a:latin typeface="微软雅黑" panose="020B0503020204020204" pitchFamily="34" charset="-122"/>
              <a:ea typeface="微软雅黑" panose="020B0503020204020204" pitchFamily="34" charset="-122"/>
            </a:endParaRPr>
          </a:p>
        </p:txBody>
      </p:sp>
      <p:sp>
        <p:nvSpPr>
          <p:cNvPr id="72" name="矩形 71"/>
          <p:cNvSpPr/>
          <p:nvPr/>
        </p:nvSpPr>
        <p:spPr>
          <a:xfrm>
            <a:off x="5849088" y="5185947"/>
            <a:ext cx="1949421" cy="276999"/>
          </a:xfrm>
          <a:prstGeom prst="rect">
            <a:avLst/>
          </a:prstGeom>
        </p:spPr>
        <p:txBody>
          <a:bodyPr wrap="square">
            <a:spAutoFit/>
          </a:bodyPr>
          <a:lstStyle/>
          <a:p>
            <a:r>
              <a:rPr lang="zh-CN" altLang="en-US" sz="1200" dirty="0">
                <a:solidFill>
                  <a:srgbClr val="415463"/>
                </a:solidFill>
                <a:latin typeface="微软雅黑" panose="020B0503020204020204" pitchFamily="34" charset="-122"/>
                <a:ea typeface="微软雅黑" panose="020B0503020204020204" pitchFamily="34" charset="-122"/>
              </a:rPr>
              <a:t>暂时不支持</a:t>
            </a:r>
            <a:r>
              <a:rPr lang="en-US" altLang="zh-CN" sz="1200" dirty="0" err="1">
                <a:solidFill>
                  <a:srgbClr val="415463"/>
                </a:solidFill>
                <a:latin typeface="微软雅黑" panose="020B0503020204020204" pitchFamily="34" charset="-122"/>
                <a:ea typeface="微软雅黑" panose="020B0503020204020204" pitchFamily="34" charset="-122"/>
              </a:rPr>
              <a:t>Kunpeng</a:t>
            </a:r>
            <a:r>
              <a:rPr lang="zh-CN" altLang="en-US" sz="1200" dirty="0">
                <a:solidFill>
                  <a:srgbClr val="415463"/>
                </a:solidFill>
                <a:latin typeface="微软雅黑" panose="020B0503020204020204" pitchFamily="34" charset="-122"/>
                <a:ea typeface="微软雅黑" panose="020B0503020204020204" pitchFamily="34" charset="-122"/>
              </a:rPr>
              <a:t>适配</a:t>
            </a:r>
            <a:endParaRPr lang="zh-CN" altLang="en-US" sz="1200" dirty="0">
              <a:solidFill>
                <a:srgbClr val="415463"/>
              </a:solidFill>
              <a:latin typeface="微软雅黑" panose="020B0503020204020204" pitchFamily="34" charset="-122"/>
              <a:ea typeface="微软雅黑" panose="020B0503020204020204" pitchFamily="34" charset="-122"/>
            </a:endParaRPr>
          </a:p>
        </p:txBody>
      </p:sp>
      <p:sp>
        <p:nvSpPr>
          <p:cNvPr id="73" name="矩形 72"/>
          <p:cNvSpPr/>
          <p:nvPr/>
        </p:nvSpPr>
        <p:spPr>
          <a:xfrm rot="721796">
            <a:off x="6679966" y="4442139"/>
            <a:ext cx="800219" cy="276999"/>
          </a:xfrm>
          <a:prstGeom prst="rect">
            <a:avLst/>
          </a:prstGeom>
        </p:spPr>
        <p:txBody>
          <a:bodyPr wrap="none">
            <a:spAutoFit/>
          </a:bodyPr>
          <a:lstStyle/>
          <a:p>
            <a:r>
              <a:rPr lang="zh-CN" altLang="en-US" sz="1200" dirty="0" smtClean="0">
                <a:solidFill>
                  <a:srgbClr val="415463"/>
                </a:solidFill>
                <a:latin typeface="微软雅黑" panose="020B0503020204020204" pitchFamily="34" charset="-122"/>
                <a:ea typeface="微软雅黑" panose="020B0503020204020204" pitchFamily="34" charset="-122"/>
              </a:rPr>
              <a:t>无法替代</a:t>
            </a:r>
            <a:endParaRPr lang="zh-CN" altLang="en-US" sz="1200" dirty="0">
              <a:solidFill>
                <a:srgbClr val="415463"/>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10477864" cy="640800"/>
          </a:xfrm>
        </p:spPr>
        <p:txBody>
          <a:bodyPr/>
          <a:lstStyle/>
          <a:p>
            <a:r>
              <a:rPr lang="zh-CN" altLang="zh-CN" dirty="0"/>
              <a:t>对结构体中的变量进行原子操作时程序异常</a:t>
            </a:r>
            <a:endParaRPr lang="zh-CN" altLang="en-US" dirty="0"/>
          </a:p>
        </p:txBody>
      </p:sp>
      <p:grpSp>
        <p:nvGrpSpPr>
          <p:cNvPr id="8" name="组合 7"/>
          <p:cNvGrpSpPr/>
          <p:nvPr/>
        </p:nvGrpSpPr>
        <p:grpSpPr>
          <a:xfrm>
            <a:off x="978682" y="1628800"/>
            <a:ext cx="5112568" cy="4708412"/>
            <a:chOff x="632285" y="1355764"/>
            <a:chExt cx="5217114" cy="4708412"/>
          </a:xfrm>
        </p:grpSpPr>
        <p:sp>
          <p:nvSpPr>
            <p:cNvPr id="4" name="矩形 3"/>
            <p:cNvSpPr/>
            <p:nvPr/>
          </p:nvSpPr>
          <p:spPr>
            <a:xfrm>
              <a:off x="641498" y="1768648"/>
              <a:ext cx="5148572" cy="523220"/>
            </a:xfrm>
            <a:prstGeom prst="rect">
              <a:avLst/>
            </a:prstGeom>
          </p:spPr>
          <p:txBody>
            <a:bodyPr wrap="square">
              <a:spAutoFit/>
            </a:bodyPr>
            <a:lstStyle/>
            <a:p>
              <a:r>
                <a:rPr lang="zh-CN" altLang="en-US" sz="1400" kern="1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程序调用原子操作函数对结构体中的变量进行原子操作，程序</a:t>
              </a:r>
              <a:r>
                <a:rPr lang="en-US" altLang="zh-CN" sz="1400" kern="100" dirty="0" err="1">
                  <a:solidFill>
                    <a:srgbClr val="000000"/>
                  </a:solidFill>
                  <a:latin typeface="微软雅黑" panose="020B0503020204020204" pitchFamily="34" charset="-122"/>
                  <a:ea typeface="微软雅黑" panose="020B0503020204020204" pitchFamily="34" charset="-122"/>
                  <a:cs typeface="Arial" panose="020B0604020202020204" pitchFamily="34" charset="0"/>
                </a:rPr>
                <a:t>coredump</a:t>
              </a:r>
              <a:r>
                <a:rPr lang="zh-CN" altLang="en-US" sz="1400" kern="1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，堆栈如下：</a:t>
              </a:r>
              <a:endParaRPr lang="zh-CN" altLang="en-US" sz="1400" dirty="0">
                <a:solidFill>
                  <a:srgbClr val="000000"/>
                </a:solidFill>
                <a:latin typeface="微软雅黑" panose="020B0503020204020204" pitchFamily="34" charset="-122"/>
                <a:ea typeface="微软雅黑" panose="020B0503020204020204" pitchFamily="34" charset="-122"/>
              </a:endParaRPr>
            </a:p>
          </p:txBody>
        </p:sp>
        <p:sp>
          <p:nvSpPr>
            <p:cNvPr id="5" name="矩形 4"/>
            <p:cNvSpPr/>
            <p:nvPr/>
          </p:nvSpPr>
          <p:spPr>
            <a:xfrm>
              <a:off x="632285" y="2410538"/>
              <a:ext cx="5208221" cy="3647152"/>
            </a:xfrm>
            <a:prstGeom prst="rect">
              <a:avLst/>
            </a:prstGeom>
            <a:solidFill>
              <a:schemeClr val="tx1">
                <a:lumMod val="85000"/>
                <a:lumOff val="15000"/>
              </a:schemeClr>
            </a:solidFill>
          </p:spPr>
          <p:txBody>
            <a:bodyPr wrap="square">
              <a:spAutoFit/>
            </a:bodyPr>
            <a:lstStyle/>
            <a:p>
              <a:pPr marL="266700">
                <a:spcAft>
                  <a:spcPts val="0"/>
                </a:spcAft>
              </a:pPr>
              <a:r>
                <a:rPr lang="en-US" altLang="zh-CN" sz="900" kern="0" dirty="0">
                  <a:solidFill>
                    <a:srgbClr val="FFFFFF">
                      <a:lumMod val="50000"/>
                    </a:srgbClr>
                  </a:solidFill>
                  <a:latin typeface="微软雅黑" panose="020B0503020204020204" pitchFamily="34" charset="-122"/>
                  <a:ea typeface="微软雅黑" panose="020B0503020204020204" pitchFamily="34" charset="-122"/>
                  <a:cs typeface="宋体" panose="02010600030101010101" pitchFamily="2" charset="-122"/>
                </a:rPr>
                <a:t>Program received signal SIGBUS, Bus error. </a:t>
              </a:r>
              <a:endParaRPr lang="en-US" altLang="zh-CN" sz="900" kern="0" dirty="0">
                <a:solidFill>
                  <a:srgbClr val="FFFFFF">
                    <a:lumMod val="50000"/>
                  </a:srgbClr>
                </a:solidFill>
                <a:latin typeface="微软雅黑" panose="020B0503020204020204" pitchFamily="34" charset="-122"/>
                <a:ea typeface="微软雅黑" panose="020B0503020204020204" pitchFamily="34" charset="-122"/>
                <a:cs typeface="宋体" panose="02010600030101010101" pitchFamily="2" charset="-122"/>
              </a:endParaRPr>
            </a:p>
            <a:p>
              <a:pPr marL="266700">
                <a:spcAft>
                  <a:spcPts val="0"/>
                </a:spcAft>
              </a:pPr>
              <a:r>
                <a:rPr lang="en-US" altLang="zh-CN" sz="900" kern="0" dirty="0">
                  <a:solidFill>
                    <a:srgbClr val="FFFFFF">
                      <a:lumMod val="50000"/>
                    </a:srgbClr>
                  </a:solidFill>
                  <a:latin typeface="微软雅黑" panose="020B0503020204020204" pitchFamily="34" charset="-122"/>
                  <a:ea typeface="微软雅黑" panose="020B0503020204020204" pitchFamily="34" charset="-122"/>
                  <a:cs typeface="宋体" panose="02010600030101010101" pitchFamily="2" charset="-122"/>
                </a:rPr>
                <a:t>0x000000000040083c in main () at /root/test/</a:t>
              </a:r>
              <a:r>
                <a:rPr lang="en-US" altLang="zh-CN" sz="900" kern="0" dirty="0" err="1">
                  <a:solidFill>
                    <a:srgbClr val="FFFFFF">
                      <a:lumMod val="50000"/>
                    </a:srgbClr>
                  </a:solidFill>
                  <a:latin typeface="微软雅黑" panose="020B0503020204020204" pitchFamily="34" charset="-122"/>
                  <a:ea typeface="微软雅黑" panose="020B0503020204020204" pitchFamily="34" charset="-122"/>
                  <a:cs typeface="宋体" panose="02010600030101010101" pitchFamily="2" charset="-122"/>
                </a:rPr>
                <a:t>src</a:t>
              </a:r>
              <a:r>
                <a:rPr lang="en-US" altLang="zh-CN" sz="900" kern="0" dirty="0">
                  <a:solidFill>
                    <a:srgbClr val="FFFFFF">
                      <a:lumMod val="50000"/>
                    </a:srgbClr>
                  </a:solidFill>
                  <a:latin typeface="微软雅黑" panose="020B0503020204020204" pitchFamily="34" charset="-122"/>
                  <a:ea typeface="微软雅黑" panose="020B0503020204020204" pitchFamily="34" charset="-122"/>
                  <a:cs typeface="宋体" panose="02010600030101010101" pitchFamily="2" charset="-122"/>
                </a:rPr>
                <a:t>/main.c:19 </a:t>
              </a:r>
              <a:endParaRPr lang="en-US" altLang="zh-CN" sz="900" kern="0" dirty="0">
                <a:solidFill>
                  <a:srgbClr val="FFFFFF">
                    <a:lumMod val="50000"/>
                  </a:srgbClr>
                </a:solidFill>
                <a:latin typeface="微软雅黑" panose="020B0503020204020204" pitchFamily="34" charset="-122"/>
                <a:ea typeface="微软雅黑" panose="020B0503020204020204" pitchFamily="34" charset="-122"/>
                <a:cs typeface="宋体" panose="02010600030101010101" pitchFamily="2" charset="-122"/>
              </a:endParaRPr>
            </a:p>
            <a:p>
              <a:pPr marL="266700">
                <a:spcAft>
                  <a:spcPts val="0"/>
                </a:spcAft>
              </a:pPr>
              <a:r>
                <a:rPr lang="en-US" altLang="zh-CN" sz="900" kern="0" dirty="0">
                  <a:solidFill>
                    <a:srgbClr val="FFFFFF">
                      <a:lumMod val="50000"/>
                    </a:srgbClr>
                  </a:solidFill>
                  <a:latin typeface="微软雅黑" panose="020B0503020204020204" pitchFamily="34" charset="-122"/>
                  <a:ea typeface="微软雅黑" panose="020B0503020204020204" pitchFamily="34" charset="-122"/>
                  <a:cs typeface="宋体" panose="02010600030101010101" pitchFamily="2" charset="-122"/>
                </a:rPr>
                <a:t>19          __</a:t>
              </a:r>
              <a:r>
                <a:rPr lang="en-US" altLang="zh-CN" sz="900" kern="0" dirty="0" err="1">
                  <a:solidFill>
                    <a:srgbClr val="FFFFFF">
                      <a:lumMod val="50000"/>
                    </a:srgbClr>
                  </a:solidFill>
                  <a:latin typeface="微软雅黑" panose="020B0503020204020204" pitchFamily="34" charset="-122"/>
                  <a:ea typeface="微软雅黑" panose="020B0503020204020204" pitchFamily="34" charset="-122"/>
                  <a:cs typeface="宋体" panose="02010600030101010101" pitchFamily="2" charset="-122"/>
                </a:rPr>
                <a:t>sync_add_and_fetch</a:t>
              </a:r>
              <a:r>
                <a:rPr lang="en-US" altLang="zh-CN" sz="900" kern="0" dirty="0">
                  <a:solidFill>
                    <a:srgbClr val="FFFFFF">
                      <a:lumMod val="50000"/>
                    </a:srgbClr>
                  </a:solidFill>
                  <a:latin typeface="微软雅黑" panose="020B0503020204020204" pitchFamily="34" charset="-122"/>
                  <a:ea typeface="微软雅黑" panose="020B0503020204020204" pitchFamily="34" charset="-122"/>
                  <a:cs typeface="宋体" panose="02010600030101010101" pitchFamily="2" charset="-122"/>
                </a:rPr>
                <a:t>(&amp;</a:t>
              </a:r>
              <a:r>
                <a:rPr lang="en-US" altLang="zh-CN" sz="900" kern="0" dirty="0" err="1">
                  <a:solidFill>
                    <a:srgbClr val="FFFFFF">
                      <a:lumMod val="50000"/>
                    </a:srgbClr>
                  </a:solidFill>
                  <a:latin typeface="微软雅黑" panose="020B0503020204020204" pitchFamily="34" charset="-122"/>
                  <a:ea typeface="微软雅黑" panose="020B0503020204020204" pitchFamily="34" charset="-122"/>
                  <a:cs typeface="宋体" panose="02010600030101010101" pitchFamily="2" charset="-122"/>
                </a:rPr>
                <a:t>a.count</a:t>
              </a:r>
              <a:r>
                <a:rPr lang="en-US" altLang="zh-CN" sz="900" kern="0" dirty="0">
                  <a:solidFill>
                    <a:srgbClr val="FFFFFF">
                      <a:lumMod val="50000"/>
                    </a:srgbClr>
                  </a:solidFill>
                  <a:latin typeface="微软雅黑" panose="020B0503020204020204" pitchFamily="34" charset="-122"/>
                  <a:ea typeface="微软雅黑" panose="020B0503020204020204" pitchFamily="34" charset="-122"/>
                  <a:cs typeface="宋体" panose="02010600030101010101" pitchFamily="2" charset="-122"/>
                </a:rPr>
                <a:t>, step); </a:t>
              </a:r>
              <a:endParaRPr lang="en-US" altLang="zh-CN" sz="900" kern="0" dirty="0">
                <a:solidFill>
                  <a:srgbClr val="FFFFFF">
                    <a:lumMod val="50000"/>
                  </a:srgbClr>
                </a:solidFill>
                <a:latin typeface="微软雅黑" panose="020B0503020204020204" pitchFamily="34" charset="-122"/>
                <a:ea typeface="微软雅黑" panose="020B0503020204020204" pitchFamily="34" charset="-122"/>
                <a:cs typeface="宋体" panose="02010600030101010101" pitchFamily="2" charset="-122"/>
              </a:endParaRPr>
            </a:p>
            <a:p>
              <a:pPr marL="266700">
                <a:spcAft>
                  <a:spcPts val="0"/>
                </a:spcAft>
              </a:pPr>
              <a:r>
                <a:rPr lang="en-US" altLang="zh-CN" sz="900" kern="0" dirty="0">
                  <a:solidFill>
                    <a:srgbClr val="FFFFFF">
                      <a:lumMod val="50000"/>
                    </a:srgbClr>
                  </a:solidFill>
                  <a:latin typeface="微软雅黑" panose="020B0503020204020204" pitchFamily="34" charset="-122"/>
                  <a:ea typeface="微软雅黑" panose="020B0503020204020204" pitchFamily="34" charset="-122"/>
                  <a:cs typeface="宋体" panose="02010600030101010101" pitchFamily="2" charset="-122"/>
                </a:rPr>
                <a:t>(</a:t>
              </a:r>
              <a:r>
                <a:rPr lang="en-US" altLang="zh-CN" sz="900" kern="0" dirty="0" err="1">
                  <a:solidFill>
                    <a:srgbClr val="FFFFFF">
                      <a:lumMod val="50000"/>
                    </a:srgbClr>
                  </a:solidFill>
                  <a:latin typeface="微软雅黑" panose="020B0503020204020204" pitchFamily="34" charset="-122"/>
                  <a:ea typeface="微软雅黑" panose="020B0503020204020204" pitchFamily="34" charset="-122"/>
                  <a:cs typeface="宋体" panose="02010600030101010101" pitchFamily="2" charset="-122"/>
                </a:rPr>
                <a:t>gdb</a:t>
              </a:r>
              <a:r>
                <a:rPr lang="en-US" altLang="zh-CN" sz="900" kern="0" dirty="0">
                  <a:solidFill>
                    <a:srgbClr val="FFFFFF">
                      <a:lumMod val="50000"/>
                    </a:srgbClr>
                  </a:solidFill>
                  <a:latin typeface="微软雅黑" panose="020B0503020204020204" pitchFamily="34" charset="-122"/>
                  <a:ea typeface="微软雅黑" panose="020B0503020204020204" pitchFamily="34" charset="-122"/>
                  <a:cs typeface="宋体" panose="02010600030101010101" pitchFamily="2" charset="-122"/>
                </a:rPr>
                <a:t>) disassemble </a:t>
              </a:r>
              <a:endParaRPr lang="en-US" altLang="zh-CN" sz="900" kern="0" dirty="0">
                <a:solidFill>
                  <a:srgbClr val="FFFFFF">
                    <a:lumMod val="50000"/>
                  </a:srgbClr>
                </a:solidFill>
                <a:latin typeface="微软雅黑" panose="020B0503020204020204" pitchFamily="34" charset="-122"/>
                <a:ea typeface="微软雅黑" panose="020B0503020204020204" pitchFamily="34" charset="-122"/>
                <a:cs typeface="宋体" panose="02010600030101010101" pitchFamily="2" charset="-122"/>
              </a:endParaRPr>
            </a:p>
            <a:p>
              <a:pPr marL="266700">
                <a:spcAft>
                  <a:spcPts val="0"/>
                </a:spcAft>
              </a:pPr>
              <a:r>
                <a:rPr lang="en-US" altLang="zh-CN" sz="900" kern="0" dirty="0">
                  <a:solidFill>
                    <a:srgbClr val="FFFFFF">
                      <a:lumMod val="50000"/>
                    </a:srgbClr>
                  </a:solidFill>
                  <a:latin typeface="微软雅黑" panose="020B0503020204020204" pitchFamily="34" charset="-122"/>
                  <a:ea typeface="微软雅黑" panose="020B0503020204020204" pitchFamily="34" charset="-122"/>
                  <a:cs typeface="宋体" panose="02010600030101010101" pitchFamily="2" charset="-122"/>
                </a:rPr>
                <a:t>Dump of assembler code for function main: </a:t>
              </a:r>
              <a:endParaRPr lang="en-US" altLang="zh-CN" sz="900" kern="0" dirty="0">
                <a:solidFill>
                  <a:srgbClr val="FFFFFF">
                    <a:lumMod val="50000"/>
                  </a:srgbClr>
                </a:solidFill>
                <a:latin typeface="微软雅黑" panose="020B0503020204020204" pitchFamily="34" charset="-122"/>
                <a:ea typeface="微软雅黑" panose="020B0503020204020204" pitchFamily="34" charset="-122"/>
                <a:cs typeface="宋体" panose="02010600030101010101" pitchFamily="2" charset="-122"/>
              </a:endParaRPr>
            </a:p>
            <a:p>
              <a:pPr marL="266700">
                <a:spcAft>
                  <a:spcPts val="0"/>
                </a:spcAft>
              </a:pPr>
              <a:r>
                <a:rPr lang="en-US" altLang="zh-CN" sz="900" kern="0" dirty="0">
                  <a:solidFill>
                    <a:srgbClr val="FFFFFF">
                      <a:lumMod val="50000"/>
                    </a:srgbClr>
                  </a:solidFill>
                  <a:latin typeface="微软雅黑" panose="020B0503020204020204" pitchFamily="34" charset="-122"/>
                  <a:ea typeface="微软雅黑" panose="020B0503020204020204" pitchFamily="34" charset="-122"/>
                  <a:cs typeface="宋体" panose="02010600030101010101" pitchFamily="2" charset="-122"/>
                </a:rPr>
                <a:t>   0x0000000000400824 &lt;+0&gt;:     sub     </a:t>
              </a:r>
              <a:r>
                <a:rPr lang="en-US" altLang="zh-CN" sz="900" kern="0" dirty="0" err="1">
                  <a:solidFill>
                    <a:srgbClr val="FFFFFF">
                      <a:lumMod val="50000"/>
                    </a:srgbClr>
                  </a:solidFill>
                  <a:latin typeface="微软雅黑" panose="020B0503020204020204" pitchFamily="34" charset="-122"/>
                  <a:ea typeface="微软雅黑" panose="020B0503020204020204" pitchFamily="34" charset="-122"/>
                  <a:cs typeface="宋体" panose="02010600030101010101" pitchFamily="2" charset="-122"/>
                </a:rPr>
                <a:t>sp</a:t>
              </a:r>
              <a:r>
                <a:rPr lang="en-US" altLang="zh-CN" sz="900" kern="0" dirty="0">
                  <a:solidFill>
                    <a:srgbClr val="FFFFFF">
                      <a:lumMod val="50000"/>
                    </a:srgbClr>
                  </a:solidFill>
                  <a:latin typeface="微软雅黑" panose="020B0503020204020204" pitchFamily="34" charset="-122"/>
                  <a:ea typeface="微软雅黑" panose="020B0503020204020204" pitchFamily="34" charset="-122"/>
                  <a:cs typeface="宋体" panose="02010600030101010101" pitchFamily="2" charset="-122"/>
                </a:rPr>
                <a:t>, </a:t>
              </a:r>
              <a:r>
                <a:rPr lang="en-US" altLang="zh-CN" sz="900" kern="0" dirty="0" err="1">
                  <a:solidFill>
                    <a:srgbClr val="FFFFFF">
                      <a:lumMod val="50000"/>
                    </a:srgbClr>
                  </a:solidFill>
                  <a:latin typeface="微软雅黑" panose="020B0503020204020204" pitchFamily="34" charset="-122"/>
                  <a:ea typeface="微软雅黑" panose="020B0503020204020204" pitchFamily="34" charset="-122"/>
                  <a:cs typeface="宋体" panose="02010600030101010101" pitchFamily="2" charset="-122"/>
                </a:rPr>
                <a:t>sp</a:t>
              </a:r>
              <a:r>
                <a:rPr lang="en-US" altLang="zh-CN" sz="900" kern="0" dirty="0">
                  <a:solidFill>
                    <a:srgbClr val="FFFFFF">
                      <a:lumMod val="50000"/>
                    </a:srgbClr>
                  </a:solidFill>
                  <a:latin typeface="微软雅黑" panose="020B0503020204020204" pitchFamily="34" charset="-122"/>
                  <a:ea typeface="微软雅黑" panose="020B0503020204020204" pitchFamily="34" charset="-122"/>
                  <a:cs typeface="宋体" panose="02010600030101010101" pitchFamily="2" charset="-122"/>
                </a:rPr>
                <a:t>, #0x10 </a:t>
              </a:r>
              <a:endParaRPr lang="en-US" altLang="zh-CN" sz="900" kern="0" dirty="0">
                <a:solidFill>
                  <a:srgbClr val="FFFFFF">
                    <a:lumMod val="50000"/>
                  </a:srgbClr>
                </a:solidFill>
                <a:latin typeface="微软雅黑" panose="020B0503020204020204" pitchFamily="34" charset="-122"/>
                <a:ea typeface="微软雅黑" panose="020B0503020204020204" pitchFamily="34" charset="-122"/>
                <a:cs typeface="宋体" panose="02010600030101010101" pitchFamily="2" charset="-122"/>
              </a:endParaRPr>
            </a:p>
            <a:p>
              <a:pPr marL="266700">
                <a:spcAft>
                  <a:spcPts val="0"/>
                </a:spcAft>
              </a:pPr>
              <a:r>
                <a:rPr lang="en-US" altLang="zh-CN" sz="900" kern="0" dirty="0">
                  <a:solidFill>
                    <a:srgbClr val="FFFFFF">
                      <a:lumMod val="50000"/>
                    </a:srgbClr>
                  </a:solidFill>
                  <a:latin typeface="微软雅黑" panose="020B0503020204020204" pitchFamily="34" charset="-122"/>
                  <a:ea typeface="微软雅黑" panose="020B0503020204020204" pitchFamily="34" charset="-122"/>
                  <a:cs typeface="宋体" panose="02010600030101010101" pitchFamily="2" charset="-122"/>
                </a:rPr>
                <a:t>   0x0000000000400828 &lt;+4&gt;:     </a:t>
              </a:r>
              <a:r>
                <a:rPr lang="en-US" altLang="zh-CN" sz="900" kern="0" dirty="0" err="1">
                  <a:solidFill>
                    <a:srgbClr val="FFFFFF">
                      <a:lumMod val="50000"/>
                    </a:srgbClr>
                  </a:solidFill>
                  <a:latin typeface="微软雅黑" panose="020B0503020204020204" pitchFamily="34" charset="-122"/>
                  <a:ea typeface="微软雅黑" panose="020B0503020204020204" pitchFamily="34" charset="-122"/>
                  <a:cs typeface="宋体" panose="02010600030101010101" pitchFamily="2" charset="-122"/>
                </a:rPr>
                <a:t>mov</a:t>
              </a:r>
              <a:r>
                <a:rPr lang="en-US" altLang="zh-CN" sz="900" kern="0" dirty="0">
                  <a:solidFill>
                    <a:srgbClr val="FFFFFF">
                      <a:lumMod val="50000"/>
                    </a:srgbClr>
                  </a:solidFill>
                  <a:latin typeface="微软雅黑" panose="020B0503020204020204" pitchFamily="34" charset="-122"/>
                  <a:ea typeface="微软雅黑" panose="020B0503020204020204" pitchFamily="34" charset="-122"/>
                  <a:cs typeface="宋体" panose="02010600030101010101" pitchFamily="2" charset="-122"/>
                </a:rPr>
                <a:t>     x0, #0x1                        // #1 </a:t>
              </a:r>
              <a:endParaRPr lang="en-US" altLang="zh-CN" sz="900" kern="0" dirty="0">
                <a:solidFill>
                  <a:srgbClr val="FFFFFF">
                    <a:lumMod val="50000"/>
                  </a:srgbClr>
                </a:solidFill>
                <a:latin typeface="微软雅黑" panose="020B0503020204020204" pitchFamily="34" charset="-122"/>
                <a:ea typeface="微软雅黑" panose="020B0503020204020204" pitchFamily="34" charset="-122"/>
                <a:cs typeface="宋体" panose="02010600030101010101" pitchFamily="2" charset="-122"/>
              </a:endParaRPr>
            </a:p>
            <a:p>
              <a:pPr marL="266700">
                <a:spcAft>
                  <a:spcPts val="0"/>
                </a:spcAft>
              </a:pPr>
              <a:r>
                <a:rPr lang="en-US" altLang="zh-CN" sz="900" kern="0" dirty="0">
                  <a:solidFill>
                    <a:srgbClr val="FFFFFF">
                      <a:lumMod val="50000"/>
                    </a:srgbClr>
                  </a:solidFill>
                  <a:latin typeface="微软雅黑" panose="020B0503020204020204" pitchFamily="34" charset="-122"/>
                  <a:ea typeface="微软雅黑" panose="020B0503020204020204" pitchFamily="34" charset="-122"/>
                  <a:cs typeface="宋体" panose="02010600030101010101" pitchFamily="2" charset="-122"/>
                </a:rPr>
                <a:t>   0x000000000040082c &lt;+8&gt;:     </a:t>
              </a:r>
              <a:r>
                <a:rPr lang="en-US" altLang="zh-CN" sz="900" kern="0" dirty="0" err="1">
                  <a:solidFill>
                    <a:srgbClr val="FFFFFF">
                      <a:lumMod val="50000"/>
                    </a:srgbClr>
                  </a:solidFill>
                  <a:latin typeface="微软雅黑" panose="020B0503020204020204" pitchFamily="34" charset="-122"/>
                  <a:ea typeface="微软雅黑" panose="020B0503020204020204" pitchFamily="34" charset="-122"/>
                  <a:cs typeface="宋体" panose="02010600030101010101" pitchFamily="2" charset="-122"/>
                </a:rPr>
                <a:t>str</a:t>
              </a:r>
              <a:r>
                <a:rPr lang="en-US" altLang="zh-CN" sz="900" kern="0" dirty="0">
                  <a:solidFill>
                    <a:srgbClr val="FFFFFF">
                      <a:lumMod val="50000"/>
                    </a:srgbClr>
                  </a:solidFill>
                  <a:latin typeface="微软雅黑" panose="020B0503020204020204" pitchFamily="34" charset="-122"/>
                  <a:ea typeface="微软雅黑" panose="020B0503020204020204" pitchFamily="34" charset="-122"/>
                  <a:cs typeface="宋体" panose="02010600030101010101" pitchFamily="2" charset="-122"/>
                </a:rPr>
                <a:t>     x0, [</a:t>
              </a:r>
              <a:r>
                <a:rPr lang="en-US" altLang="zh-CN" sz="900" kern="0" dirty="0" err="1">
                  <a:solidFill>
                    <a:srgbClr val="FFFFFF">
                      <a:lumMod val="50000"/>
                    </a:srgbClr>
                  </a:solidFill>
                  <a:latin typeface="微软雅黑" panose="020B0503020204020204" pitchFamily="34" charset="-122"/>
                  <a:ea typeface="微软雅黑" panose="020B0503020204020204" pitchFamily="34" charset="-122"/>
                  <a:cs typeface="宋体" panose="02010600030101010101" pitchFamily="2" charset="-122"/>
                </a:rPr>
                <a:t>sp</a:t>
              </a:r>
              <a:r>
                <a:rPr lang="en-US" altLang="zh-CN" sz="900" kern="0" dirty="0">
                  <a:solidFill>
                    <a:srgbClr val="FFFFFF">
                      <a:lumMod val="50000"/>
                    </a:srgbClr>
                  </a:solidFill>
                  <a:latin typeface="微软雅黑" panose="020B0503020204020204" pitchFamily="34" charset="-122"/>
                  <a:ea typeface="微软雅黑" panose="020B0503020204020204" pitchFamily="34" charset="-122"/>
                  <a:cs typeface="宋体" panose="02010600030101010101" pitchFamily="2" charset="-122"/>
                </a:rPr>
                <a:t>, #8] </a:t>
              </a:r>
              <a:endParaRPr lang="en-US" altLang="zh-CN" sz="900" kern="0" dirty="0">
                <a:solidFill>
                  <a:srgbClr val="FFFFFF">
                    <a:lumMod val="50000"/>
                  </a:srgbClr>
                </a:solidFill>
                <a:latin typeface="微软雅黑" panose="020B0503020204020204" pitchFamily="34" charset="-122"/>
                <a:ea typeface="微软雅黑" panose="020B0503020204020204" pitchFamily="34" charset="-122"/>
                <a:cs typeface="宋体" panose="02010600030101010101" pitchFamily="2" charset="-122"/>
              </a:endParaRPr>
            </a:p>
            <a:p>
              <a:pPr marL="266700">
                <a:spcAft>
                  <a:spcPts val="0"/>
                </a:spcAft>
              </a:pPr>
              <a:r>
                <a:rPr lang="en-US" altLang="zh-CN" sz="900" kern="0" dirty="0">
                  <a:solidFill>
                    <a:srgbClr val="FFFFFF">
                      <a:lumMod val="50000"/>
                    </a:srgbClr>
                  </a:solidFill>
                  <a:latin typeface="微软雅黑" panose="020B0503020204020204" pitchFamily="34" charset="-122"/>
                  <a:ea typeface="微软雅黑" panose="020B0503020204020204" pitchFamily="34" charset="-122"/>
                  <a:cs typeface="宋体" panose="02010600030101010101" pitchFamily="2" charset="-122"/>
                </a:rPr>
                <a:t>   0x0000000000400830 &lt;+12&gt;:    </a:t>
              </a:r>
              <a:r>
                <a:rPr lang="en-US" altLang="zh-CN" sz="900" kern="0" dirty="0" err="1">
                  <a:solidFill>
                    <a:srgbClr val="FFFFFF">
                      <a:lumMod val="50000"/>
                    </a:srgbClr>
                  </a:solidFill>
                  <a:latin typeface="微软雅黑" panose="020B0503020204020204" pitchFamily="34" charset="-122"/>
                  <a:ea typeface="微软雅黑" panose="020B0503020204020204" pitchFamily="34" charset="-122"/>
                  <a:cs typeface="宋体" panose="02010600030101010101" pitchFamily="2" charset="-122"/>
                </a:rPr>
                <a:t>adrp</a:t>
              </a:r>
              <a:r>
                <a:rPr lang="en-US" altLang="zh-CN" sz="900" kern="0" dirty="0">
                  <a:solidFill>
                    <a:srgbClr val="FFFFFF">
                      <a:lumMod val="50000"/>
                    </a:srgbClr>
                  </a:solidFill>
                  <a:latin typeface="微软雅黑" panose="020B0503020204020204" pitchFamily="34" charset="-122"/>
                  <a:ea typeface="微软雅黑" panose="020B0503020204020204" pitchFamily="34" charset="-122"/>
                  <a:cs typeface="宋体" panose="02010600030101010101" pitchFamily="2" charset="-122"/>
                </a:rPr>
                <a:t>    x0, 0x420000 &lt;__</a:t>
              </a:r>
              <a:r>
                <a:rPr lang="en-US" altLang="zh-CN" sz="900" kern="0" dirty="0" err="1">
                  <a:solidFill>
                    <a:srgbClr val="FFFFFF">
                      <a:lumMod val="50000"/>
                    </a:srgbClr>
                  </a:solidFill>
                  <a:latin typeface="微软雅黑" panose="020B0503020204020204" pitchFamily="34" charset="-122"/>
                  <a:ea typeface="微软雅黑" panose="020B0503020204020204" pitchFamily="34" charset="-122"/>
                  <a:cs typeface="宋体" panose="02010600030101010101" pitchFamily="2" charset="-122"/>
                </a:rPr>
                <a:t>libc_start_main@got.plt</a:t>
              </a:r>
              <a:r>
                <a:rPr lang="en-US" altLang="zh-CN" sz="900" kern="0" dirty="0">
                  <a:solidFill>
                    <a:srgbClr val="FFFFFF">
                      <a:lumMod val="50000"/>
                    </a:srgbClr>
                  </a:solidFill>
                  <a:latin typeface="微软雅黑" panose="020B0503020204020204" pitchFamily="34" charset="-122"/>
                  <a:ea typeface="微软雅黑" panose="020B0503020204020204" pitchFamily="34" charset="-122"/>
                  <a:cs typeface="宋体" panose="02010600030101010101" pitchFamily="2" charset="-122"/>
                </a:rPr>
                <a:t>&gt; </a:t>
              </a:r>
              <a:endParaRPr lang="en-US" altLang="zh-CN" sz="900" kern="0" dirty="0">
                <a:solidFill>
                  <a:srgbClr val="FFFFFF">
                    <a:lumMod val="50000"/>
                  </a:srgbClr>
                </a:solidFill>
                <a:latin typeface="微软雅黑" panose="020B0503020204020204" pitchFamily="34" charset="-122"/>
                <a:ea typeface="微软雅黑" panose="020B0503020204020204" pitchFamily="34" charset="-122"/>
                <a:cs typeface="宋体" panose="02010600030101010101" pitchFamily="2" charset="-122"/>
              </a:endParaRPr>
            </a:p>
            <a:p>
              <a:pPr marL="266700">
                <a:spcAft>
                  <a:spcPts val="0"/>
                </a:spcAft>
              </a:pPr>
              <a:r>
                <a:rPr lang="en-US" altLang="zh-CN" sz="900" kern="0" dirty="0">
                  <a:solidFill>
                    <a:srgbClr val="FFFFFF">
                      <a:lumMod val="50000"/>
                    </a:srgbClr>
                  </a:solidFill>
                  <a:latin typeface="微软雅黑" panose="020B0503020204020204" pitchFamily="34" charset="-122"/>
                  <a:ea typeface="微软雅黑" panose="020B0503020204020204" pitchFamily="34" charset="-122"/>
                  <a:cs typeface="宋体" panose="02010600030101010101" pitchFamily="2" charset="-122"/>
                </a:rPr>
                <a:t>   </a:t>
              </a:r>
              <a:r>
                <a:rPr lang="en-US" altLang="zh-CN" b="1" kern="0" dirty="0">
                  <a:solidFill>
                    <a:srgbClr val="FFFFFF"/>
                  </a:solidFill>
                  <a:latin typeface="微软雅黑" panose="020B0503020204020204" pitchFamily="34" charset="-122"/>
                  <a:ea typeface="微软雅黑" panose="020B0503020204020204" pitchFamily="34" charset="-122"/>
                  <a:cs typeface="宋体" panose="02010600030101010101" pitchFamily="2" charset="-122"/>
                </a:rPr>
                <a:t>0x0000000000400834 &lt;+16&gt;: </a:t>
              </a:r>
              <a:r>
                <a:rPr lang="en-US" altLang="zh-CN" b="1" kern="0" dirty="0" smtClean="0">
                  <a:solidFill>
                    <a:srgbClr val="FFFFFF"/>
                  </a:solidFill>
                  <a:latin typeface="微软雅黑" panose="020B0503020204020204" pitchFamily="34" charset="-122"/>
                  <a:ea typeface="微软雅黑" panose="020B0503020204020204" pitchFamily="34" charset="-122"/>
                  <a:cs typeface="宋体" panose="02010600030101010101" pitchFamily="2" charset="-122"/>
                </a:rPr>
                <a:t>add x0</a:t>
              </a:r>
              <a:r>
                <a:rPr lang="en-US" altLang="zh-CN" b="1" kern="0" dirty="0">
                  <a:solidFill>
                    <a:srgbClr val="FFFFFF"/>
                  </a:solidFill>
                  <a:latin typeface="微软雅黑" panose="020B0503020204020204" pitchFamily="34" charset="-122"/>
                  <a:ea typeface="微软雅黑" panose="020B0503020204020204" pitchFamily="34" charset="-122"/>
                  <a:cs typeface="宋体" panose="02010600030101010101" pitchFamily="2" charset="-122"/>
                </a:rPr>
                <a:t>, x0, #0x31 </a:t>
              </a:r>
              <a:r>
                <a:rPr lang="en-US" altLang="zh-CN" b="1" kern="0" dirty="0" smtClean="0">
                  <a:solidFill>
                    <a:srgbClr val="FFFFFF"/>
                  </a:solidFill>
                  <a:latin typeface="微软雅黑" panose="020B0503020204020204" pitchFamily="34" charset="-122"/>
                  <a:ea typeface="微软雅黑" panose="020B0503020204020204" pitchFamily="34" charset="-122"/>
                  <a:cs typeface="宋体" panose="02010600030101010101" pitchFamily="2" charset="-122"/>
                </a:rPr>
                <a:t>//</a:t>
              </a:r>
              <a:r>
                <a:rPr lang="zh-CN" altLang="en-US" b="1" kern="0" dirty="0" smtClean="0">
                  <a:solidFill>
                    <a:srgbClr val="FFFFFF"/>
                  </a:solidFill>
                  <a:latin typeface="微软雅黑" panose="020B0503020204020204" pitchFamily="34" charset="-122"/>
                  <a:ea typeface="微软雅黑" panose="020B0503020204020204" pitchFamily="34" charset="-122"/>
                  <a:cs typeface="宋体" panose="02010600030101010101" pitchFamily="2" charset="-122"/>
                </a:rPr>
                <a:t>将</a:t>
              </a:r>
              <a:r>
                <a:rPr lang="zh-CN" altLang="en-US" b="1" kern="0" dirty="0">
                  <a:solidFill>
                    <a:srgbClr val="FFFFFF"/>
                  </a:solidFill>
                  <a:latin typeface="微软雅黑" panose="020B0503020204020204" pitchFamily="34" charset="-122"/>
                  <a:ea typeface="微软雅黑" panose="020B0503020204020204" pitchFamily="34" charset="-122"/>
                  <a:cs typeface="宋体" panose="02010600030101010101" pitchFamily="2" charset="-122"/>
                </a:rPr>
                <a:t>变量的地址放</a:t>
              </a:r>
              <a:r>
                <a:rPr lang="zh-CN" altLang="en-US" b="1" kern="0" dirty="0" smtClean="0">
                  <a:solidFill>
                    <a:srgbClr val="FFFFFF"/>
                  </a:solidFill>
                  <a:latin typeface="微软雅黑" panose="020B0503020204020204" pitchFamily="34" charset="-122"/>
                  <a:ea typeface="微软雅黑" panose="020B0503020204020204" pitchFamily="34" charset="-122"/>
                  <a:cs typeface="宋体" panose="02010600030101010101" pitchFamily="2" charset="-122"/>
                </a:rPr>
                <a:t>入</a:t>
              </a:r>
              <a:r>
                <a:rPr lang="en-US" altLang="zh-CN" b="1" kern="0" dirty="0" smtClean="0">
                  <a:solidFill>
                    <a:srgbClr val="FFFFFF"/>
                  </a:solidFill>
                  <a:latin typeface="微软雅黑" panose="020B0503020204020204" pitchFamily="34" charset="-122"/>
                  <a:ea typeface="微软雅黑" panose="020B0503020204020204" pitchFamily="34" charset="-122"/>
                  <a:cs typeface="宋体" panose="02010600030101010101" pitchFamily="2" charset="-122"/>
                </a:rPr>
                <a:t>x0</a:t>
              </a:r>
              <a:r>
                <a:rPr lang="zh-CN" altLang="en-US" b="1" kern="0" dirty="0">
                  <a:solidFill>
                    <a:srgbClr val="FFFFFF"/>
                  </a:solidFill>
                  <a:latin typeface="微软雅黑" panose="020B0503020204020204" pitchFamily="34" charset="-122"/>
                  <a:ea typeface="微软雅黑" panose="020B0503020204020204" pitchFamily="34" charset="-122"/>
                  <a:cs typeface="宋体" panose="02010600030101010101" pitchFamily="2" charset="-122"/>
                </a:rPr>
                <a:t>寄存器 </a:t>
              </a:r>
              <a:endParaRPr lang="zh-CN" altLang="en-US" b="1" kern="0" dirty="0">
                <a:solidFill>
                  <a:srgbClr val="FFFFFF"/>
                </a:solidFill>
                <a:latin typeface="微软雅黑" panose="020B0503020204020204" pitchFamily="34" charset="-122"/>
                <a:ea typeface="微软雅黑" panose="020B0503020204020204" pitchFamily="34" charset="-122"/>
                <a:cs typeface="宋体" panose="02010600030101010101" pitchFamily="2" charset="-122"/>
              </a:endParaRPr>
            </a:p>
            <a:p>
              <a:pPr marL="266700">
                <a:spcAft>
                  <a:spcPts val="0"/>
                </a:spcAft>
              </a:pPr>
              <a:r>
                <a:rPr lang="zh-CN" altLang="en-US" b="1" kern="0" dirty="0">
                  <a:solidFill>
                    <a:srgbClr val="FFFFFF"/>
                  </a:solidFill>
                  <a:latin typeface="微软雅黑" panose="020B0503020204020204" pitchFamily="34" charset="-122"/>
                  <a:ea typeface="微软雅黑" panose="020B0503020204020204" pitchFamily="34" charset="-122"/>
                  <a:cs typeface="宋体" panose="02010600030101010101" pitchFamily="2" charset="-122"/>
                </a:rPr>
                <a:t>   </a:t>
              </a:r>
              <a:r>
                <a:rPr lang="en-US" altLang="zh-CN" b="1" kern="0" dirty="0">
                  <a:solidFill>
                    <a:srgbClr val="FFFFFF"/>
                  </a:solidFill>
                  <a:latin typeface="微软雅黑" panose="020B0503020204020204" pitchFamily="34" charset="-122"/>
                  <a:ea typeface="微软雅黑" panose="020B0503020204020204" pitchFamily="34" charset="-122"/>
                  <a:cs typeface="宋体" panose="02010600030101010101" pitchFamily="2" charset="-122"/>
                </a:rPr>
                <a:t>0x0000000000400838 &lt;+20</a:t>
              </a:r>
              <a:r>
                <a:rPr lang="en-US" altLang="zh-CN" b="1" kern="0" dirty="0" smtClean="0">
                  <a:solidFill>
                    <a:srgbClr val="FFFFFF"/>
                  </a:solidFill>
                  <a:latin typeface="微软雅黑" panose="020B0503020204020204" pitchFamily="34" charset="-122"/>
                  <a:ea typeface="微软雅黑" panose="020B0503020204020204" pitchFamily="34" charset="-122"/>
                  <a:cs typeface="宋体" panose="02010600030101010101" pitchFamily="2" charset="-122"/>
                </a:rPr>
                <a:t>&gt;: </a:t>
              </a:r>
              <a:r>
                <a:rPr lang="en-US" altLang="zh-CN" b="1" kern="0" dirty="0" err="1" smtClean="0">
                  <a:solidFill>
                    <a:srgbClr val="FFFFFF"/>
                  </a:solidFill>
                  <a:latin typeface="微软雅黑" panose="020B0503020204020204" pitchFamily="34" charset="-122"/>
                  <a:ea typeface="微软雅黑" panose="020B0503020204020204" pitchFamily="34" charset="-122"/>
                  <a:cs typeface="宋体" panose="02010600030101010101" pitchFamily="2" charset="-122"/>
                </a:rPr>
                <a:t>ldr</a:t>
              </a:r>
              <a:r>
                <a:rPr lang="en-US" altLang="zh-CN" b="1" kern="0" dirty="0" smtClean="0">
                  <a:solidFill>
                    <a:srgbClr val="FFFFFF"/>
                  </a:solidFill>
                  <a:latin typeface="微软雅黑" panose="020B0503020204020204" pitchFamily="34" charset="-122"/>
                  <a:ea typeface="微软雅黑" panose="020B0503020204020204" pitchFamily="34" charset="-122"/>
                  <a:cs typeface="宋体" panose="02010600030101010101" pitchFamily="2" charset="-122"/>
                </a:rPr>
                <a:t>  </a:t>
              </a:r>
              <a:r>
                <a:rPr lang="en-US" altLang="zh-CN" b="1" kern="0" dirty="0">
                  <a:solidFill>
                    <a:srgbClr val="FFFFFF"/>
                  </a:solidFill>
                  <a:latin typeface="微软雅黑" panose="020B0503020204020204" pitchFamily="34" charset="-122"/>
                  <a:ea typeface="微软雅黑" panose="020B0503020204020204" pitchFamily="34" charset="-122"/>
                  <a:cs typeface="宋体" panose="02010600030101010101" pitchFamily="2" charset="-122"/>
                </a:rPr>
                <a:t>x1, [</a:t>
              </a:r>
              <a:r>
                <a:rPr lang="en-US" altLang="zh-CN" b="1" kern="0" dirty="0" err="1">
                  <a:solidFill>
                    <a:srgbClr val="FFFFFF"/>
                  </a:solidFill>
                  <a:latin typeface="微软雅黑" panose="020B0503020204020204" pitchFamily="34" charset="-122"/>
                  <a:ea typeface="微软雅黑" panose="020B0503020204020204" pitchFamily="34" charset="-122"/>
                  <a:cs typeface="宋体" panose="02010600030101010101" pitchFamily="2" charset="-122"/>
                </a:rPr>
                <a:t>sp</a:t>
              </a:r>
              <a:r>
                <a:rPr lang="en-US" altLang="zh-CN" b="1" kern="0" dirty="0">
                  <a:solidFill>
                    <a:srgbClr val="FFFFFF"/>
                  </a:solidFill>
                  <a:latin typeface="微软雅黑" panose="020B0503020204020204" pitchFamily="34" charset="-122"/>
                  <a:ea typeface="微软雅黑" panose="020B0503020204020204" pitchFamily="34" charset="-122"/>
                  <a:cs typeface="宋体" panose="02010600030101010101" pitchFamily="2" charset="-122"/>
                </a:rPr>
                <a:t>, #8] </a:t>
              </a:r>
              <a:r>
                <a:rPr lang="en-US" altLang="zh-CN" b="1" kern="0" dirty="0" smtClean="0">
                  <a:solidFill>
                    <a:srgbClr val="FFFFFF"/>
                  </a:solidFill>
                  <a:latin typeface="微软雅黑" panose="020B0503020204020204" pitchFamily="34" charset="-122"/>
                  <a:ea typeface="微软雅黑" panose="020B0503020204020204" pitchFamily="34" charset="-122"/>
                  <a:cs typeface="宋体" panose="02010600030101010101" pitchFamily="2" charset="-122"/>
                </a:rPr>
                <a:t>//</a:t>
              </a:r>
              <a:r>
                <a:rPr lang="zh-CN" altLang="en-US" b="1" kern="0" dirty="0" smtClean="0">
                  <a:solidFill>
                    <a:srgbClr val="FFFFFF"/>
                  </a:solidFill>
                  <a:latin typeface="微软雅黑" panose="020B0503020204020204" pitchFamily="34" charset="-122"/>
                  <a:ea typeface="微软雅黑" panose="020B0503020204020204" pitchFamily="34" charset="-122"/>
                  <a:cs typeface="宋体" panose="02010600030101010101" pitchFamily="2" charset="-122"/>
                </a:rPr>
                <a:t>指定</a:t>
              </a:r>
              <a:r>
                <a:rPr lang="en-US" altLang="zh-CN" b="1" kern="0" dirty="0" err="1">
                  <a:solidFill>
                    <a:srgbClr val="FFFFFF"/>
                  </a:solidFill>
                  <a:latin typeface="微软雅黑" panose="020B0503020204020204" pitchFamily="34" charset="-122"/>
                  <a:ea typeface="微软雅黑" panose="020B0503020204020204" pitchFamily="34" charset="-122"/>
                  <a:cs typeface="宋体" panose="02010600030101010101" pitchFamily="2" charset="-122"/>
                </a:rPr>
                <a:t>ldxr</a:t>
              </a:r>
              <a:r>
                <a:rPr lang="zh-CN" altLang="en-US" b="1" kern="0" dirty="0">
                  <a:solidFill>
                    <a:srgbClr val="FFFFFF"/>
                  </a:solidFill>
                  <a:latin typeface="微软雅黑" panose="020B0503020204020204" pitchFamily="34" charset="-122"/>
                  <a:ea typeface="微软雅黑" panose="020B0503020204020204" pitchFamily="34" charset="-122"/>
                  <a:cs typeface="宋体" panose="02010600030101010101" pitchFamily="2" charset="-122"/>
                </a:rPr>
                <a:t>取数据的长度（此处为</a:t>
              </a:r>
              <a:r>
                <a:rPr lang="en-US" altLang="zh-CN" b="1" kern="0" dirty="0">
                  <a:solidFill>
                    <a:srgbClr val="FFFFFF"/>
                  </a:solidFill>
                  <a:latin typeface="微软雅黑" panose="020B0503020204020204" pitchFamily="34" charset="-122"/>
                  <a:ea typeface="微软雅黑" panose="020B0503020204020204" pitchFamily="34" charset="-122"/>
                  <a:cs typeface="宋体" panose="02010600030101010101" pitchFamily="2" charset="-122"/>
                </a:rPr>
                <a:t>8</a:t>
              </a:r>
              <a:r>
                <a:rPr lang="zh-CN" altLang="en-US" b="1" kern="0" dirty="0">
                  <a:solidFill>
                    <a:srgbClr val="FFFFFF"/>
                  </a:solidFill>
                  <a:latin typeface="微软雅黑" panose="020B0503020204020204" pitchFamily="34" charset="-122"/>
                  <a:ea typeface="微软雅黑" panose="020B0503020204020204" pitchFamily="34" charset="-122"/>
                  <a:cs typeface="宋体" panose="02010600030101010101" pitchFamily="2" charset="-122"/>
                </a:rPr>
                <a:t>字节） </a:t>
              </a:r>
              <a:endParaRPr lang="zh-CN" altLang="en-US" b="1" kern="0" dirty="0">
                <a:solidFill>
                  <a:srgbClr val="FFFFFF"/>
                </a:solidFill>
                <a:latin typeface="微软雅黑" panose="020B0503020204020204" pitchFamily="34" charset="-122"/>
                <a:ea typeface="微软雅黑" panose="020B0503020204020204" pitchFamily="34" charset="-122"/>
                <a:cs typeface="宋体" panose="02010600030101010101" pitchFamily="2" charset="-122"/>
              </a:endParaRPr>
            </a:p>
            <a:p>
              <a:pPr marL="266700">
                <a:spcAft>
                  <a:spcPts val="0"/>
                </a:spcAft>
              </a:pPr>
              <a:r>
                <a:rPr lang="en-US" altLang="zh-CN" b="1" kern="0" dirty="0">
                  <a:solidFill>
                    <a:srgbClr val="FFFFFF"/>
                  </a:solidFill>
                  <a:latin typeface="微软雅黑" panose="020B0503020204020204" pitchFamily="34" charset="-122"/>
                  <a:ea typeface="微软雅黑" panose="020B0503020204020204" pitchFamily="34" charset="-122"/>
                  <a:cs typeface="宋体" panose="02010600030101010101" pitchFamily="2" charset="-122"/>
                </a:rPr>
                <a:t>=&gt; 0x000000000040083c &lt;+24</a:t>
              </a:r>
              <a:r>
                <a:rPr lang="en-US" altLang="zh-CN" b="1" kern="0" dirty="0" smtClean="0">
                  <a:solidFill>
                    <a:srgbClr val="FFFFFF"/>
                  </a:solidFill>
                  <a:latin typeface="微软雅黑" panose="020B0503020204020204" pitchFamily="34" charset="-122"/>
                  <a:ea typeface="微软雅黑" panose="020B0503020204020204" pitchFamily="34" charset="-122"/>
                  <a:cs typeface="宋体" panose="02010600030101010101" pitchFamily="2" charset="-122"/>
                </a:rPr>
                <a:t>&gt;: </a:t>
              </a:r>
              <a:r>
                <a:rPr lang="en-US" altLang="zh-CN" b="1" kern="0" dirty="0" err="1" smtClean="0">
                  <a:solidFill>
                    <a:srgbClr val="FFFFFF"/>
                  </a:solidFill>
                  <a:latin typeface="微软雅黑" panose="020B0503020204020204" pitchFamily="34" charset="-122"/>
                  <a:ea typeface="微软雅黑" panose="020B0503020204020204" pitchFamily="34" charset="-122"/>
                  <a:cs typeface="宋体" panose="02010600030101010101" pitchFamily="2" charset="-122"/>
                </a:rPr>
                <a:t>ldxr</a:t>
              </a:r>
              <a:r>
                <a:rPr lang="en-US" altLang="zh-CN" b="1" kern="0" dirty="0" smtClean="0">
                  <a:solidFill>
                    <a:srgbClr val="FFFFFF"/>
                  </a:solidFill>
                  <a:latin typeface="微软雅黑" panose="020B0503020204020204" pitchFamily="34" charset="-122"/>
                  <a:ea typeface="微软雅黑" panose="020B0503020204020204" pitchFamily="34" charset="-122"/>
                  <a:cs typeface="宋体" panose="02010600030101010101" pitchFamily="2" charset="-122"/>
                </a:rPr>
                <a:t> </a:t>
              </a:r>
              <a:r>
                <a:rPr lang="en-US" altLang="zh-CN" b="1" kern="0" dirty="0">
                  <a:solidFill>
                    <a:srgbClr val="FFFFFF"/>
                  </a:solidFill>
                  <a:latin typeface="微软雅黑" panose="020B0503020204020204" pitchFamily="34" charset="-122"/>
                  <a:ea typeface="微软雅黑" panose="020B0503020204020204" pitchFamily="34" charset="-122"/>
                  <a:cs typeface="宋体" panose="02010600030101010101" pitchFamily="2" charset="-122"/>
                </a:rPr>
                <a:t>x2, [x0] </a:t>
              </a:r>
              <a:r>
                <a:rPr lang="en-US" altLang="zh-CN" b="1" kern="0" dirty="0" smtClean="0">
                  <a:solidFill>
                    <a:srgbClr val="FFFFFF"/>
                  </a:solidFill>
                  <a:latin typeface="微软雅黑" panose="020B0503020204020204" pitchFamily="34" charset="-122"/>
                  <a:ea typeface="微软雅黑" panose="020B0503020204020204" pitchFamily="34" charset="-122"/>
                  <a:cs typeface="宋体" panose="02010600030101010101" pitchFamily="2" charset="-122"/>
                </a:rPr>
                <a:t>//</a:t>
              </a:r>
              <a:r>
                <a:rPr lang="en-US" altLang="zh-CN" b="1" kern="0" dirty="0" err="1" smtClean="0">
                  <a:solidFill>
                    <a:srgbClr val="FFFFFF"/>
                  </a:solidFill>
                  <a:latin typeface="微软雅黑" panose="020B0503020204020204" pitchFamily="34" charset="-122"/>
                  <a:ea typeface="微软雅黑" panose="020B0503020204020204" pitchFamily="34" charset="-122"/>
                  <a:cs typeface="宋体" panose="02010600030101010101" pitchFamily="2" charset="-122"/>
                </a:rPr>
                <a:t>ldxr</a:t>
              </a:r>
              <a:r>
                <a:rPr lang="zh-CN" altLang="en-US" b="1" kern="0" dirty="0">
                  <a:solidFill>
                    <a:srgbClr val="FFFFFF"/>
                  </a:solidFill>
                  <a:latin typeface="微软雅黑" panose="020B0503020204020204" pitchFamily="34" charset="-122"/>
                  <a:ea typeface="微软雅黑" panose="020B0503020204020204" pitchFamily="34" charset="-122"/>
                  <a:cs typeface="宋体" panose="02010600030101010101" pitchFamily="2" charset="-122"/>
                </a:rPr>
                <a:t>从</a:t>
              </a:r>
              <a:r>
                <a:rPr lang="en-US" altLang="zh-CN" b="1" kern="0" dirty="0">
                  <a:solidFill>
                    <a:srgbClr val="FFFFFF"/>
                  </a:solidFill>
                  <a:latin typeface="微软雅黑" panose="020B0503020204020204" pitchFamily="34" charset="-122"/>
                  <a:ea typeface="微软雅黑" panose="020B0503020204020204" pitchFamily="34" charset="-122"/>
                  <a:cs typeface="宋体" panose="02010600030101010101" pitchFamily="2" charset="-122"/>
                </a:rPr>
                <a:t>x0</a:t>
              </a:r>
              <a:r>
                <a:rPr lang="zh-CN" altLang="en-US" b="1" kern="0" dirty="0">
                  <a:solidFill>
                    <a:srgbClr val="FFFFFF"/>
                  </a:solidFill>
                  <a:latin typeface="微软雅黑" panose="020B0503020204020204" pitchFamily="34" charset="-122"/>
                  <a:ea typeface="微软雅黑" panose="020B0503020204020204" pitchFamily="34" charset="-122"/>
                  <a:cs typeface="宋体" panose="02010600030101010101" pitchFamily="2" charset="-122"/>
                </a:rPr>
                <a:t>寄存器指向的内存地址中取值 </a:t>
              </a:r>
              <a:endParaRPr lang="zh-CN" altLang="en-US" b="1" kern="0" dirty="0">
                <a:solidFill>
                  <a:srgbClr val="FFFFFF"/>
                </a:solidFill>
                <a:latin typeface="微软雅黑" panose="020B0503020204020204" pitchFamily="34" charset="-122"/>
                <a:ea typeface="微软雅黑" panose="020B0503020204020204" pitchFamily="34" charset="-122"/>
                <a:cs typeface="宋体" panose="02010600030101010101" pitchFamily="2" charset="-122"/>
              </a:endParaRPr>
            </a:p>
            <a:p>
              <a:pPr marL="266700">
                <a:spcAft>
                  <a:spcPts val="0"/>
                </a:spcAft>
              </a:pPr>
              <a:r>
                <a:rPr lang="zh-CN" altLang="en-US" sz="900" kern="0" dirty="0">
                  <a:solidFill>
                    <a:srgbClr val="FFFFFF">
                      <a:lumMod val="50000"/>
                    </a:srgbClr>
                  </a:solidFill>
                  <a:latin typeface="微软雅黑" panose="020B0503020204020204" pitchFamily="34" charset="-122"/>
                  <a:ea typeface="微软雅黑" panose="020B0503020204020204" pitchFamily="34" charset="-122"/>
                  <a:cs typeface="宋体" panose="02010600030101010101" pitchFamily="2" charset="-122"/>
                </a:rPr>
                <a:t>   </a:t>
              </a:r>
              <a:r>
                <a:rPr lang="en-US" altLang="zh-CN" sz="900" kern="0" dirty="0">
                  <a:solidFill>
                    <a:srgbClr val="FFFFFF">
                      <a:lumMod val="50000"/>
                    </a:srgbClr>
                  </a:solidFill>
                  <a:latin typeface="微软雅黑" panose="020B0503020204020204" pitchFamily="34" charset="-122"/>
                  <a:ea typeface="微软雅黑" panose="020B0503020204020204" pitchFamily="34" charset="-122"/>
                  <a:cs typeface="宋体" panose="02010600030101010101" pitchFamily="2" charset="-122"/>
                </a:rPr>
                <a:t>0x0000000000400840 &lt;+28&gt;:    add     x2, x2, x1 </a:t>
              </a:r>
              <a:endParaRPr lang="en-US" altLang="zh-CN" sz="900" kern="0" dirty="0">
                <a:solidFill>
                  <a:srgbClr val="FFFFFF">
                    <a:lumMod val="50000"/>
                  </a:srgbClr>
                </a:solidFill>
                <a:latin typeface="微软雅黑" panose="020B0503020204020204" pitchFamily="34" charset="-122"/>
                <a:ea typeface="微软雅黑" panose="020B0503020204020204" pitchFamily="34" charset="-122"/>
                <a:cs typeface="宋体" panose="02010600030101010101" pitchFamily="2" charset="-122"/>
              </a:endParaRPr>
            </a:p>
            <a:p>
              <a:pPr marL="266700">
                <a:spcAft>
                  <a:spcPts val="0"/>
                </a:spcAft>
              </a:pPr>
              <a:r>
                <a:rPr lang="en-US" altLang="zh-CN" sz="900" kern="0" dirty="0">
                  <a:solidFill>
                    <a:srgbClr val="FFFFFF">
                      <a:lumMod val="50000"/>
                    </a:srgbClr>
                  </a:solidFill>
                  <a:latin typeface="微软雅黑" panose="020B0503020204020204" pitchFamily="34" charset="-122"/>
                  <a:ea typeface="微软雅黑" panose="020B0503020204020204" pitchFamily="34" charset="-122"/>
                  <a:cs typeface="宋体" panose="02010600030101010101" pitchFamily="2" charset="-122"/>
                </a:rPr>
                <a:t>   0x0000000000400844 &lt;+32&gt;:    </a:t>
              </a:r>
              <a:r>
                <a:rPr lang="en-US" altLang="zh-CN" sz="900" kern="0" dirty="0" err="1">
                  <a:solidFill>
                    <a:srgbClr val="FFFFFF">
                      <a:lumMod val="50000"/>
                    </a:srgbClr>
                  </a:solidFill>
                  <a:latin typeface="微软雅黑" panose="020B0503020204020204" pitchFamily="34" charset="-122"/>
                  <a:ea typeface="微软雅黑" panose="020B0503020204020204" pitchFamily="34" charset="-122"/>
                  <a:cs typeface="宋体" panose="02010600030101010101" pitchFamily="2" charset="-122"/>
                </a:rPr>
                <a:t>stlxr</a:t>
              </a:r>
              <a:r>
                <a:rPr lang="en-US" altLang="zh-CN" sz="900" kern="0" dirty="0">
                  <a:solidFill>
                    <a:srgbClr val="FFFFFF">
                      <a:lumMod val="50000"/>
                    </a:srgbClr>
                  </a:solidFill>
                  <a:latin typeface="微软雅黑" panose="020B0503020204020204" pitchFamily="34" charset="-122"/>
                  <a:ea typeface="微软雅黑" panose="020B0503020204020204" pitchFamily="34" charset="-122"/>
                  <a:cs typeface="宋体" panose="02010600030101010101" pitchFamily="2" charset="-122"/>
                </a:rPr>
                <a:t>   w3, x2, [x0] </a:t>
              </a:r>
              <a:endParaRPr lang="en-US" altLang="zh-CN" sz="900" kern="0" dirty="0">
                <a:solidFill>
                  <a:srgbClr val="FFFFFF">
                    <a:lumMod val="50000"/>
                  </a:srgbClr>
                </a:solidFill>
                <a:latin typeface="微软雅黑" panose="020B0503020204020204" pitchFamily="34" charset="-122"/>
                <a:ea typeface="微软雅黑" panose="020B0503020204020204" pitchFamily="34" charset="-122"/>
                <a:cs typeface="宋体" panose="02010600030101010101" pitchFamily="2" charset="-122"/>
              </a:endParaRPr>
            </a:p>
            <a:p>
              <a:pPr marL="266700">
                <a:spcAft>
                  <a:spcPts val="0"/>
                </a:spcAft>
              </a:pPr>
              <a:r>
                <a:rPr lang="en-US" altLang="zh-CN" sz="900" kern="0" dirty="0">
                  <a:solidFill>
                    <a:srgbClr val="FFFFFF">
                      <a:lumMod val="50000"/>
                    </a:srgbClr>
                  </a:solidFill>
                  <a:latin typeface="微软雅黑" panose="020B0503020204020204" pitchFamily="34" charset="-122"/>
                  <a:ea typeface="微软雅黑" panose="020B0503020204020204" pitchFamily="34" charset="-122"/>
                  <a:cs typeface="宋体" panose="02010600030101010101" pitchFamily="2" charset="-122"/>
                </a:rPr>
                <a:t>   0x0000000000400848 &lt;+36&gt;:    </a:t>
              </a:r>
              <a:r>
                <a:rPr lang="en-US" altLang="zh-CN" sz="900" kern="0" dirty="0" err="1">
                  <a:solidFill>
                    <a:srgbClr val="FFFFFF">
                      <a:lumMod val="50000"/>
                    </a:srgbClr>
                  </a:solidFill>
                  <a:latin typeface="微软雅黑" panose="020B0503020204020204" pitchFamily="34" charset="-122"/>
                  <a:ea typeface="微软雅黑" panose="020B0503020204020204" pitchFamily="34" charset="-122"/>
                  <a:cs typeface="宋体" panose="02010600030101010101" pitchFamily="2" charset="-122"/>
                </a:rPr>
                <a:t>cbnz</a:t>
              </a:r>
              <a:r>
                <a:rPr lang="en-US" altLang="zh-CN" sz="900" kern="0" dirty="0">
                  <a:solidFill>
                    <a:srgbClr val="FFFFFF">
                      <a:lumMod val="50000"/>
                    </a:srgbClr>
                  </a:solidFill>
                  <a:latin typeface="微软雅黑" panose="020B0503020204020204" pitchFamily="34" charset="-122"/>
                  <a:ea typeface="微软雅黑" panose="020B0503020204020204" pitchFamily="34" charset="-122"/>
                  <a:cs typeface="宋体" panose="02010600030101010101" pitchFamily="2" charset="-122"/>
                </a:rPr>
                <a:t>    w3, 0x40083c &lt;main+24&gt; </a:t>
              </a:r>
              <a:endParaRPr lang="en-US" altLang="zh-CN" sz="900" kern="0" dirty="0">
                <a:solidFill>
                  <a:srgbClr val="FFFFFF">
                    <a:lumMod val="50000"/>
                  </a:srgbClr>
                </a:solidFill>
                <a:latin typeface="微软雅黑" panose="020B0503020204020204" pitchFamily="34" charset="-122"/>
                <a:ea typeface="微软雅黑" panose="020B0503020204020204" pitchFamily="34" charset="-122"/>
                <a:cs typeface="宋体" panose="02010600030101010101" pitchFamily="2" charset="-122"/>
              </a:endParaRPr>
            </a:p>
            <a:p>
              <a:pPr marL="266700">
                <a:spcAft>
                  <a:spcPts val="0"/>
                </a:spcAft>
              </a:pPr>
              <a:r>
                <a:rPr lang="en-US" altLang="zh-CN" sz="900" kern="0" dirty="0">
                  <a:solidFill>
                    <a:srgbClr val="FFFFFF">
                      <a:lumMod val="50000"/>
                    </a:srgbClr>
                  </a:solidFill>
                  <a:latin typeface="微软雅黑" panose="020B0503020204020204" pitchFamily="34" charset="-122"/>
                  <a:ea typeface="微软雅黑" panose="020B0503020204020204" pitchFamily="34" charset="-122"/>
                  <a:cs typeface="宋体" panose="02010600030101010101" pitchFamily="2" charset="-122"/>
                </a:rPr>
                <a:t>   0x000000000040084c &lt;+40&gt;:    </a:t>
              </a:r>
              <a:r>
                <a:rPr lang="en-US" altLang="zh-CN" sz="900" kern="0" dirty="0" err="1">
                  <a:solidFill>
                    <a:srgbClr val="FFFFFF">
                      <a:lumMod val="50000"/>
                    </a:srgbClr>
                  </a:solidFill>
                  <a:latin typeface="微软雅黑" panose="020B0503020204020204" pitchFamily="34" charset="-122"/>
                  <a:ea typeface="微软雅黑" panose="020B0503020204020204" pitchFamily="34" charset="-122"/>
                  <a:cs typeface="宋体" panose="02010600030101010101" pitchFamily="2" charset="-122"/>
                </a:rPr>
                <a:t>dmb</a:t>
              </a:r>
              <a:r>
                <a:rPr lang="en-US" altLang="zh-CN" sz="900" kern="0" dirty="0">
                  <a:solidFill>
                    <a:srgbClr val="FFFFFF">
                      <a:lumMod val="50000"/>
                    </a:srgbClr>
                  </a:solidFill>
                  <a:latin typeface="微软雅黑" panose="020B0503020204020204" pitchFamily="34" charset="-122"/>
                  <a:ea typeface="微软雅黑" panose="020B0503020204020204" pitchFamily="34" charset="-122"/>
                  <a:cs typeface="宋体" panose="02010600030101010101" pitchFamily="2" charset="-122"/>
                </a:rPr>
                <a:t>     </a:t>
              </a:r>
              <a:r>
                <a:rPr lang="en-US" altLang="zh-CN" sz="900" kern="0" dirty="0" err="1">
                  <a:solidFill>
                    <a:srgbClr val="FFFFFF">
                      <a:lumMod val="50000"/>
                    </a:srgbClr>
                  </a:solidFill>
                  <a:latin typeface="微软雅黑" panose="020B0503020204020204" pitchFamily="34" charset="-122"/>
                  <a:ea typeface="微软雅黑" panose="020B0503020204020204" pitchFamily="34" charset="-122"/>
                  <a:cs typeface="宋体" panose="02010600030101010101" pitchFamily="2" charset="-122"/>
                </a:rPr>
                <a:t>ish</a:t>
              </a:r>
              <a:r>
                <a:rPr lang="en-US" altLang="zh-CN" sz="900" kern="0" dirty="0">
                  <a:solidFill>
                    <a:srgbClr val="FFFFFF">
                      <a:lumMod val="50000"/>
                    </a:srgbClr>
                  </a:solidFill>
                  <a:latin typeface="微软雅黑" panose="020B0503020204020204" pitchFamily="34" charset="-122"/>
                  <a:ea typeface="微软雅黑" panose="020B0503020204020204" pitchFamily="34" charset="-122"/>
                  <a:cs typeface="宋体" panose="02010600030101010101" pitchFamily="2" charset="-122"/>
                </a:rPr>
                <a:t> </a:t>
              </a:r>
              <a:endParaRPr lang="en-US" altLang="zh-CN" sz="900" kern="0" dirty="0">
                <a:solidFill>
                  <a:srgbClr val="FFFFFF">
                    <a:lumMod val="50000"/>
                  </a:srgbClr>
                </a:solidFill>
                <a:latin typeface="微软雅黑" panose="020B0503020204020204" pitchFamily="34" charset="-122"/>
                <a:ea typeface="微软雅黑" panose="020B0503020204020204" pitchFamily="34" charset="-122"/>
                <a:cs typeface="宋体" panose="02010600030101010101" pitchFamily="2" charset="-122"/>
              </a:endParaRPr>
            </a:p>
            <a:p>
              <a:pPr marL="266700">
                <a:spcAft>
                  <a:spcPts val="0"/>
                </a:spcAft>
              </a:pPr>
              <a:r>
                <a:rPr lang="en-US" altLang="zh-CN" sz="900" kern="0" dirty="0">
                  <a:solidFill>
                    <a:srgbClr val="FFFFFF">
                      <a:lumMod val="50000"/>
                    </a:srgbClr>
                  </a:solidFill>
                  <a:latin typeface="微软雅黑" panose="020B0503020204020204" pitchFamily="34" charset="-122"/>
                  <a:ea typeface="微软雅黑" panose="020B0503020204020204" pitchFamily="34" charset="-122"/>
                  <a:cs typeface="宋体" panose="02010600030101010101" pitchFamily="2" charset="-122"/>
                </a:rPr>
                <a:t>   0x0000000000400850 &lt;+44&gt;:    </a:t>
              </a:r>
              <a:r>
                <a:rPr lang="en-US" altLang="zh-CN" sz="900" kern="0" dirty="0" err="1">
                  <a:solidFill>
                    <a:srgbClr val="FFFFFF">
                      <a:lumMod val="50000"/>
                    </a:srgbClr>
                  </a:solidFill>
                  <a:latin typeface="微软雅黑" panose="020B0503020204020204" pitchFamily="34" charset="-122"/>
                  <a:ea typeface="微软雅黑" panose="020B0503020204020204" pitchFamily="34" charset="-122"/>
                  <a:cs typeface="宋体" panose="02010600030101010101" pitchFamily="2" charset="-122"/>
                </a:rPr>
                <a:t>mov</a:t>
              </a:r>
              <a:r>
                <a:rPr lang="en-US" altLang="zh-CN" sz="900" kern="0" dirty="0">
                  <a:solidFill>
                    <a:srgbClr val="FFFFFF">
                      <a:lumMod val="50000"/>
                    </a:srgbClr>
                  </a:solidFill>
                  <a:latin typeface="微软雅黑" panose="020B0503020204020204" pitchFamily="34" charset="-122"/>
                  <a:ea typeface="微软雅黑" panose="020B0503020204020204" pitchFamily="34" charset="-122"/>
                  <a:cs typeface="宋体" panose="02010600030101010101" pitchFamily="2" charset="-122"/>
                </a:rPr>
                <a:t>     w0, #0x0                        // #0 </a:t>
              </a:r>
              <a:endParaRPr lang="en-US" altLang="zh-CN" sz="900" kern="0" dirty="0">
                <a:solidFill>
                  <a:srgbClr val="FFFFFF">
                    <a:lumMod val="50000"/>
                  </a:srgbClr>
                </a:solidFill>
                <a:latin typeface="微软雅黑" panose="020B0503020204020204" pitchFamily="34" charset="-122"/>
                <a:ea typeface="微软雅黑" panose="020B0503020204020204" pitchFamily="34" charset="-122"/>
                <a:cs typeface="宋体" panose="02010600030101010101" pitchFamily="2" charset="-122"/>
              </a:endParaRPr>
            </a:p>
            <a:p>
              <a:pPr marL="266700">
                <a:spcAft>
                  <a:spcPts val="0"/>
                </a:spcAft>
              </a:pPr>
              <a:r>
                <a:rPr lang="en-US" altLang="zh-CN" sz="900" kern="0" dirty="0">
                  <a:solidFill>
                    <a:srgbClr val="FFFFFF">
                      <a:lumMod val="50000"/>
                    </a:srgbClr>
                  </a:solidFill>
                  <a:latin typeface="微软雅黑" panose="020B0503020204020204" pitchFamily="34" charset="-122"/>
                  <a:ea typeface="微软雅黑" panose="020B0503020204020204" pitchFamily="34" charset="-122"/>
                  <a:cs typeface="宋体" panose="02010600030101010101" pitchFamily="2" charset="-122"/>
                </a:rPr>
                <a:t>   0x0000000000400854 &lt;+48&gt;:    add     </a:t>
              </a:r>
              <a:r>
                <a:rPr lang="en-US" altLang="zh-CN" sz="900" kern="0" dirty="0" err="1">
                  <a:solidFill>
                    <a:srgbClr val="FFFFFF">
                      <a:lumMod val="50000"/>
                    </a:srgbClr>
                  </a:solidFill>
                  <a:latin typeface="微软雅黑" panose="020B0503020204020204" pitchFamily="34" charset="-122"/>
                  <a:ea typeface="微软雅黑" panose="020B0503020204020204" pitchFamily="34" charset="-122"/>
                  <a:cs typeface="宋体" panose="02010600030101010101" pitchFamily="2" charset="-122"/>
                </a:rPr>
                <a:t>sp</a:t>
              </a:r>
              <a:r>
                <a:rPr lang="en-US" altLang="zh-CN" sz="900" kern="0" dirty="0">
                  <a:solidFill>
                    <a:srgbClr val="FFFFFF">
                      <a:lumMod val="50000"/>
                    </a:srgbClr>
                  </a:solidFill>
                  <a:latin typeface="微软雅黑" panose="020B0503020204020204" pitchFamily="34" charset="-122"/>
                  <a:ea typeface="微软雅黑" panose="020B0503020204020204" pitchFamily="34" charset="-122"/>
                  <a:cs typeface="宋体" panose="02010600030101010101" pitchFamily="2" charset="-122"/>
                </a:rPr>
                <a:t>, </a:t>
              </a:r>
              <a:r>
                <a:rPr lang="en-US" altLang="zh-CN" sz="900" kern="0" dirty="0" err="1">
                  <a:solidFill>
                    <a:srgbClr val="FFFFFF">
                      <a:lumMod val="50000"/>
                    </a:srgbClr>
                  </a:solidFill>
                  <a:latin typeface="微软雅黑" panose="020B0503020204020204" pitchFamily="34" charset="-122"/>
                  <a:ea typeface="微软雅黑" panose="020B0503020204020204" pitchFamily="34" charset="-122"/>
                  <a:cs typeface="宋体" panose="02010600030101010101" pitchFamily="2" charset="-122"/>
                </a:rPr>
                <a:t>sp</a:t>
              </a:r>
              <a:r>
                <a:rPr lang="en-US" altLang="zh-CN" sz="900" kern="0" dirty="0">
                  <a:solidFill>
                    <a:srgbClr val="FFFFFF">
                      <a:lumMod val="50000"/>
                    </a:srgbClr>
                  </a:solidFill>
                  <a:latin typeface="微软雅黑" panose="020B0503020204020204" pitchFamily="34" charset="-122"/>
                  <a:ea typeface="微软雅黑" panose="020B0503020204020204" pitchFamily="34" charset="-122"/>
                  <a:cs typeface="宋体" panose="02010600030101010101" pitchFamily="2" charset="-122"/>
                </a:rPr>
                <a:t>, #0x10 </a:t>
              </a:r>
              <a:endParaRPr lang="en-US" altLang="zh-CN" sz="900" kern="0" dirty="0">
                <a:solidFill>
                  <a:srgbClr val="FFFFFF">
                    <a:lumMod val="50000"/>
                  </a:srgbClr>
                </a:solidFill>
                <a:latin typeface="微软雅黑" panose="020B0503020204020204" pitchFamily="34" charset="-122"/>
                <a:ea typeface="微软雅黑" panose="020B0503020204020204" pitchFamily="34" charset="-122"/>
                <a:cs typeface="宋体" panose="02010600030101010101" pitchFamily="2" charset="-122"/>
              </a:endParaRPr>
            </a:p>
            <a:p>
              <a:pPr marL="266700">
                <a:spcAft>
                  <a:spcPts val="0"/>
                </a:spcAft>
              </a:pPr>
              <a:r>
                <a:rPr lang="en-US" altLang="zh-CN" sz="900" kern="0" dirty="0">
                  <a:solidFill>
                    <a:srgbClr val="FFFFFF">
                      <a:lumMod val="50000"/>
                    </a:srgbClr>
                  </a:solidFill>
                  <a:latin typeface="微软雅黑" panose="020B0503020204020204" pitchFamily="34" charset="-122"/>
                  <a:ea typeface="微软雅黑" panose="020B0503020204020204" pitchFamily="34" charset="-122"/>
                  <a:cs typeface="宋体" panose="02010600030101010101" pitchFamily="2" charset="-122"/>
                </a:rPr>
                <a:t>   0x0000000000400858 &lt;+52&gt;:    ret </a:t>
              </a:r>
              <a:endParaRPr lang="en-US" altLang="zh-CN" sz="900" kern="0" dirty="0">
                <a:solidFill>
                  <a:srgbClr val="FFFFFF">
                    <a:lumMod val="50000"/>
                  </a:srgbClr>
                </a:solidFill>
                <a:latin typeface="微软雅黑" panose="020B0503020204020204" pitchFamily="34" charset="-122"/>
                <a:ea typeface="微软雅黑" panose="020B0503020204020204" pitchFamily="34" charset="-122"/>
                <a:cs typeface="宋体" panose="02010600030101010101" pitchFamily="2" charset="-122"/>
              </a:endParaRPr>
            </a:p>
            <a:p>
              <a:pPr marL="266700">
                <a:spcAft>
                  <a:spcPts val="0"/>
                </a:spcAft>
              </a:pPr>
              <a:r>
                <a:rPr lang="en-US" altLang="zh-CN" sz="900" kern="0" dirty="0">
                  <a:solidFill>
                    <a:srgbClr val="FFFFFF">
                      <a:lumMod val="50000"/>
                    </a:srgbClr>
                  </a:solidFill>
                  <a:latin typeface="微软雅黑" panose="020B0503020204020204" pitchFamily="34" charset="-122"/>
                  <a:ea typeface="微软雅黑" panose="020B0503020204020204" pitchFamily="34" charset="-122"/>
                  <a:cs typeface="宋体" panose="02010600030101010101" pitchFamily="2" charset="-122"/>
                </a:rPr>
                <a:t>End of assembler dump. </a:t>
              </a:r>
              <a:endParaRPr lang="en-US" altLang="zh-CN" sz="900" kern="0" dirty="0">
                <a:solidFill>
                  <a:srgbClr val="FFFFFF">
                    <a:lumMod val="50000"/>
                  </a:srgbClr>
                </a:solidFill>
                <a:latin typeface="微软雅黑" panose="020B0503020204020204" pitchFamily="34" charset="-122"/>
                <a:ea typeface="微软雅黑" panose="020B0503020204020204" pitchFamily="34" charset="-122"/>
                <a:cs typeface="宋体" panose="02010600030101010101" pitchFamily="2" charset="-122"/>
              </a:endParaRPr>
            </a:p>
            <a:p>
              <a:pPr marL="266700">
                <a:spcAft>
                  <a:spcPts val="0"/>
                </a:spcAft>
              </a:pPr>
              <a:r>
                <a:rPr lang="en-US" altLang="zh-CN" sz="900" kern="0" dirty="0">
                  <a:solidFill>
                    <a:srgbClr val="FFFFFF">
                      <a:lumMod val="50000"/>
                    </a:srgbClr>
                  </a:solidFill>
                  <a:latin typeface="微软雅黑" panose="020B0503020204020204" pitchFamily="34" charset="-122"/>
                  <a:ea typeface="微软雅黑" panose="020B0503020204020204" pitchFamily="34" charset="-122"/>
                  <a:cs typeface="宋体" panose="02010600030101010101" pitchFamily="2" charset="-122"/>
                </a:rPr>
                <a:t>(</a:t>
              </a:r>
              <a:r>
                <a:rPr lang="en-US" altLang="zh-CN" sz="900" kern="0" dirty="0" err="1">
                  <a:solidFill>
                    <a:srgbClr val="FFFFFF">
                      <a:lumMod val="50000"/>
                    </a:srgbClr>
                  </a:solidFill>
                  <a:latin typeface="微软雅黑" panose="020B0503020204020204" pitchFamily="34" charset="-122"/>
                  <a:ea typeface="微软雅黑" panose="020B0503020204020204" pitchFamily="34" charset="-122"/>
                  <a:cs typeface="宋体" panose="02010600030101010101" pitchFamily="2" charset="-122"/>
                </a:rPr>
                <a:t>gdb</a:t>
              </a:r>
              <a:r>
                <a:rPr lang="en-US" altLang="zh-CN" sz="900" kern="0" dirty="0">
                  <a:solidFill>
                    <a:srgbClr val="FFFFFF">
                      <a:lumMod val="50000"/>
                    </a:srgbClr>
                  </a:solidFill>
                  <a:latin typeface="微软雅黑" panose="020B0503020204020204" pitchFamily="34" charset="-122"/>
                  <a:ea typeface="微软雅黑" panose="020B0503020204020204" pitchFamily="34" charset="-122"/>
                  <a:cs typeface="宋体" panose="02010600030101010101" pitchFamily="2" charset="-122"/>
                </a:rPr>
                <a:t>) p /x $x0 </a:t>
              </a:r>
              <a:endParaRPr lang="en-US" altLang="zh-CN" sz="900" kern="0" dirty="0">
                <a:solidFill>
                  <a:srgbClr val="FFFFFF">
                    <a:lumMod val="50000"/>
                  </a:srgbClr>
                </a:solidFill>
                <a:latin typeface="微软雅黑" panose="020B0503020204020204" pitchFamily="34" charset="-122"/>
                <a:ea typeface="微软雅黑" panose="020B0503020204020204" pitchFamily="34" charset="-122"/>
                <a:cs typeface="宋体" panose="02010600030101010101" pitchFamily="2" charset="-122"/>
              </a:endParaRPr>
            </a:p>
            <a:p>
              <a:pPr marL="266700">
                <a:spcAft>
                  <a:spcPts val="0"/>
                </a:spcAft>
              </a:pPr>
              <a:r>
                <a:rPr lang="en-US" altLang="zh-CN" b="1" kern="0" dirty="0">
                  <a:solidFill>
                    <a:srgbClr val="FFFFFF"/>
                  </a:solidFill>
                  <a:latin typeface="微软雅黑" panose="020B0503020204020204" pitchFamily="34" charset="-122"/>
                  <a:ea typeface="微软雅黑" panose="020B0503020204020204" pitchFamily="34" charset="-122"/>
                  <a:cs typeface="宋体" panose="02010600030101010101" pitchFamily="2" charset="-122"/>
                </a:rPr>
                <a:t>$4 = 0x420039 // x0</a:t>
              </a:r>
              <a:r>
                <a:rPr lang="zh-CN" altLang="en-US" b="1" kern="0" dirty="0">
                  <a:solidFill>
                    <a:srgbClr val="FFFFFF"/>
                  </a:solidFill>
                  <a:latin typeface="微软雅黑" panose="020B0503020204020204" pitchFamily="34" charset="-122"/>
                  <a:ea typeface="微软雅黑" panose="020B0503020204020204" pitchFamily="34" charset="-122"/>
                  <a:cs typeface="宋体" panose="02010600030101010101" pitchFamily="2" charset="-122"/>
                </a:rPr>
                <a:t>寄存器存放的变量地址不在</a:t>
              </a:r>
              <a:r>
                <a:rPr lang="en-US" altLang="zh-CN" b="1" kern="0" dirty="0">
                  <a:solidFill>
                    <a:srgbClr val="FFFFFF"/>
                  </a:solidFill>
                  <a:latin typeface="微软雅黑" panose="020B0503020204020204" pitchFamily="34" charset="-122"/>
                  <a:ea typeface="微软雅黑" panose="020B0503020204020204" pitchFamily="34" charset="-122"/>
                  <a:cs typeface="宋体" panose="02010600030101010101" pitchFamily="2" charset="-122"/>
                </a:rPr>
                <a:t>8</a:t>
              </a:r>
              <a:r>
                <a:rPr lang="zh-CN" altLang="en-US" b="1" kern="0" dirty="0">
                  <a:solidFill>
                    <a:srgbClr val="FFFFFF"/>
                  </a:solidFill>
                  <a:latin typeface="微软雅黑" panose="020B0503020204020204" pitchFamily="34" charset="-122"/>
                  <a:ea typeface="微软雅黑" panose="020B0503020204020204" pitchFamily="34" charset="-122"/>
                  <a:cs typeface="宋体" panose="02010600030101010101" pitchFamily="2" charset="-122"/>
                </a:rPr>
                <a:t>字节地址对齐处</a:t>
              </a:r>
              <a:endParaRPr lang="zh-CN" altLang="en-US" b="1" kern="0" dirty="0">
                <a:solidFill>
                  <a:srgbClr val="FFFFFF"/>
                </a:solidFill>
                <a:latin typeface="微软雅黑" panose="020B0503020204020204" pitchFamily="34" charset="-122"/>
                <a:ea typeface="微软雅黑" panose="020B0503020204020204" pitchFamily="34" charset="-122"/>
                <a:cs typeface="宋体" panose="02010600030101010101" pitchFamily="2" charset="-122"/>
              </a:endParaRPr>
            </a:p>
          </p:txBody>
        </p:sp>
        <p:sp>
          <p:nvSpPr>
            <p:cNvPr id="6" name="矩形 120"/>
            <p:cNvSpPr>
              <a:spLocks noChangeArrowheads="1"/>
            </p:cNvSpPr>
            <p:nvPr/>
          </p:nvSpPr>
          <p:spPr bwMode="auto">
            <a:xfrm>
              <a:off x="632286" y="1355764"/>
              <a:ext cx="5217113" cy="381048"/>
            </a:xfrm>
            <a:prstGeom prst="rect">
              <a:avLst/>
            </a:prstGeom>
            <a:solidFill>
              <a:srgbClr val="00B0F0"/>
            </a:solidFill>
            <a:ln w="63500" cap="flat" cmpd="sng" algn="ctr">
              <a:noFill/>
              <a:prstDash val="solid"/>
            </a:ln>
            <a:effectLst>
              <a:outerShdw blurRad="279400" dist="63500" dir="2700000" algn="t" rotWithShape="0">
                <a:prstClr val="black">
                  <a:alpha val="35000"/>
                </a:prstClr>
              </a:outerShdw>
            </a:effectLst>
          </p:spPr>
          <p:txBody>
            <a:bodyPr lIns="0" rIns="0" rtlCol="0" anchor="ctr"/>
            <a:lstStyle/>
            <a:p>
              <a:pPr algn="ctr" defTabSz="913765" fontAlgn="auto">
                <a:spcBef>
                  <a:spcPts val="0"/>
                </a:spcBef>
                <a:spcAft>
                  <a:spcPts val="0"/>
                </a:spcAft>
              </a:pPr>
              <a:r>
                <a:rPr lang="zh-CN" altLang="en-US" sz="1600" b="1" kern="0" dirty="0" smtClean="0">
                  <a:solidFill>
                    <a:prstClr val="white"/>
                  </a:solidFill>
                  <a:latin typeface="微软雅黑" panose="020B0503020204020204" pitchFamily="34" charset="-122"/>
                  <a:ea typeface="微软雅黑" panose="020B0503020204020204" pitchFamily="34" charset="-122"/>
                </a:rPr>
                <a:t>问题现象</a:t>
              </a:r>
              <a:endParaRPr lang="zh-CN" altLang="en-US" sz="1600" b="1" kern="0" dirty="0">
                <a:solidFill>
                  <a:prstClr val="white"/>
                </a:solidFill>
                <a:latin typeface="微软雅黑" panose="020B0503020204020204" pitchFamily="34" charset="-122"/>
                <a:ea typeface="微软雅黑" panose="020B0503020204020204" pitchFamily="34" charset="-122"/>
              </a:endParaRPr>
            </a:p>
          </p:txBody>
        </p:sp>
        <p:sp>
          <p:nvSpPr>
            <p:cNvPr id="7" name="矩形 6"/>
            <p:cNvSpPr/>
            <p:nvPr/>
          </p:nvSpPr>
          <p:spPr bwMode="auto">
            <a:xfrm>
              <a:off x="632285" y="1721815"/>
              <a:ext cx="5208221" cy="4342361"/>
            </a:xfrm>
            <a:prstGeom prst="rect">
              <a:avLst/>
            </a:prstGeom>
            <a:noFill/>
            <a:ln w="9525" cap="flat" cmpd="sng" algn="ctr">
              <a:solidFill>
                <a:srgbClr val="00B0F0"/>
              </a:solidFill>
              <a:prstDash val="solid"/>
              <a:round/>
              <a:headEnd type="none" w="med" len="med"/>
              <a:tailEnd type="none" w="med" len="med"/>
            </a:ln>
            <a:effectLst/>
          </p:spPr>
          <p:txBody>
            <a:bodyPr vert="horz" wrap="square" lIns="91440" tIns="45720" rIns="91440" bIns="45720" numCol="1" rtlCol="0" anchor="t" anchorCtr="0" compatLnSpc="1"/>
            <a:lstStyle/>
            <a:p>
              <a:endParaRPr lang="zh-CN" altLang="en-US" smtClean="0">
                <a:solidFill>
                  <a:srgbClr val="000000"/>
                </a:solidFill>
                <a:ea typeface="宋体" panose="02010600030101010101" pitchFamily="2" charset="-122"/>
              </a:endParaRPr>
            </a:p>
          </p:txBody>
        </p:sp>
      </p:grpSp>
      <p:grpSp>
        <p:nvGrpSpPr>
          <p:cNvPr id="9" name="组合 8"/>
          <p:cNvGrpSpPr/>
          <p:nvPr/>
        </p:nvGrpSpPr>
        <p:grpSpPr>
          <a:xfrm>
            <a:off x="6295763" y="1628800"/>
            <a:ext cx="5217114" cy="2188132"/>
            <a:chOff x="632285" y="1355764"/>
            <a:chExt cx="5217114" cy="2188132"/>
          </a:xfrm>
        </p:grpSpPr>
        <p:sp>
          <p:nvSpPr>
            <p:cNvPr id="10" name="矩形 9"/>
            <p:cNvSpPr/>
            <p:nvPr/>
          </p:nvSpPr>
          <p:spPr>
            <a:xfrm>
              <a:off x="632286" y="1760619"/>
              <a:ext cx="5207900" cy="1708160"/>
            </a:xfrm>
            <a:prstGeom prst="rect">
              <a:avLst/>
            </a:prstGeom>
          </p:spPr>
          <p:txBody>
            <a:bodyPr wrap="square">
              <a:spAutoFit/>
            </a:bodyPr>
            <a:lstStyle/>
            <a:p>
              <a:pPr>
                <a:lnSpc>
                  <a:spcPct val="150000"/>
                </a:lnSpc>
              </a:pPr>
              <a:r>
                <a:rPr lang="zh-CN" altLang="en-US" sz="1400" kern="1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鲲鹏处理器对</a:t>
              </a:r>
              <a:r>
                <a:rPr lang="zh-CN" altLang="en-US" sz="1400" kern="1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变量的原子操作、锁操作等用到了</a:t>
              </a:r>
              <a:r>
                <a:rPr lang="en-US" altLang="zh-CN" sz="1400" kern="100" dirty="0" err="1">
                  <a:solidFill>
                    <a:srgbClr val="000000"/>
                  </a:solidFill>
                  <a:latin typeface="微软雅黑" panose="020B0503020204020204" pitchFamily="34" charset="-122"/>
                  <a:ea typeface="微软雅黑" panose="020B0503020204020204" pitchFamily="34" charset="-122"/>
                  <a:cs typeface="Arial" panose="020B0604020202020204" pitchFamily="34" charset="0"/>
                </a:rPr>
                <a:t>ldaxr</a:t>
              </a:r>
              <a:r>
                <a:rPr lang="zh-CN" altLang="en-US" sz="1400" kern="1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a:t>
              </a:r>
              <a:r>
                <a:rPr lang="en-US" altLang="zh-CN" sz="1400" kern="100" dirty="0" err="1">
                  <a:solidFill>
                    <a:srgbClr val="000000"/>
                  </a:solidFill>
                  <a:latin typeface="微软雅黑" panose="020B0503020204020204" pitchFamily="34" charset="-122"/>
                  <a:ea typeface="微软雅黑" panose="020B0503020204020204" pitchFamily="34" charset="-122"/>
                  <a:cs typeface="Arial" panose="020B0604020202020204" pitchFamily="34" charset="0"/>
                </a:rPr>
                <a:t>stlxr</a:t>
              </a:r>
              <a:r>
                <a:rPr lang="zh-CN" altLang="en-US" sz="1400" kern="1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等指令，这些指令要求变量地址必须按变量长度对齐，否则执行指令会触发异常，导致程序</a:t>
              </a:r>
              <a:r>
                <a:rPr lang="en-US" altLang="zh-CN" sz="1400" kern="100" dirty="0" err="1">
                  <a:solidFill>
                    <a:srgbClr val="000000"/>
                  </a:solidFill>
                  <a:latin typeface="微软雅黑" panose="020B0503020204020204" pitchFamily="34" charset="-122"/>
                  <a:ea typeface="微软雅黑" panose="020B0503020204020204" pitchFamily="34" charset="-122"/>
                  <a:cs typeface="Arial" panose="020B0604020202020204" pitchFamily="34" charset="0"/>
                </a:rPr>
                <a:t>coredump</a:t>
              </a:r>
              <a:r>
                <a:rPr lang="zh-CN" altLang="en-US" sz="1400" kern="1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a:t>
              </a:r>
              <a:endParaRPr lang="zh-CN" altLang="en-US" sz="1400" kern="1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a:p>
              <a:pPr>
                <a:lnSpc>
                  <a:spcPct val="150000"/>
                </a:lnSpc>
              </a:pPr>
              <a:r>
                <a:rPr lang="zh-CN" altLang="en-US" sz="1400" kern="1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一般是因为代码中对结构体进行强制字节对齐，导致变量地址不在对齐位置上，对这些变量进行原子操作、锁操作等会触发问题。</a:t>
              </a:r>
              <a:endParaRPr lang="zh-CN" altLang="en-US" sz="1400" kern="1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2" name="矩形 120"/>
            <p:cNvSpPr>
              <a:spLocks noChangeArrowheads="1"/>
            </p:cNvSpPr>
            <p:nvPr/>
          </p:nvSpPr>
          <p:spPr bwMode="auto">
            <a:xfrm>
              <a:off x="632286" y="1355764"/>
              <a:ext cx="5217113" cy="381048"/>
            </a:xfrm>
            <a:prstGeom prst="rect">
              <a:avLst/>
            </a:prstGeom>
            <a:solidFill>
              <a:srgbClr val="FFC000"/>
            </a:solidFill>
            <a:ln w="3175" cap="flat" cmpd="sng" algn="ctr">
              <a:solidFill>
                <a:srgbClr val="FFC000"/>
              </a:solidFill>
              <a:prstDash val="solid"/>
            </a:ln>
            <a:effectLst>
              <a:outerShdw blurRad="279400" dist="63500" dir="2700000" algn="t" rotWithShape="0">
                <a:prstClr val="black">
                  <a:alpha val="35000"/>
                </a:prstClr>
              </a:outerShdw>
            </a:effectLst>
          </p:spPr>
          <p:txBody>
            <a:bodyPr lIns="0" rIns="0" rtlCol="0" anchor="ctr"/>
            <a:lstStyle/>
            <a:p>
              <a:pPr algn="ctr" defTabSz="913765" fontAlgn="auto">
                <a:spcBef>
                  <a:spcPts val="0"/>
                </a:spcBef>
                <a:spcAft>
                  <a:spcPts val="0"/>
                </a:spcAft>
              </a:pPr>
              <a:r>
                <a:rPr lang="zh-CN" altLang="en-US" sz="1600" b="1" kern="0" dirty="0" smtClean="0">
                  <a:solidFill>
                    <a:prstClr val="white"/>
                  </a:solidFill>
                  <a:latin typeface="微软雅黑" panose="020B0503020204020204" pitchFamily="34" charset="-122"/>
                  <a:ea typeface="微软雅黑" panose="020B0503020204020204" pitchFamily="34" charset="-122"/>
                </a:rPr>
                <a:t>原因分析</a:t>
              </a:r>
              <a:endParaRPr lang="zh-CN" altLang="en-US" sz="1600" b="1" kern="0" dirty="0">
                <a:solidFill>
                  <a:prstClr val="white"/>
                </a:solidFill>
                <a:latin typeface="微软雅黑" panose="020B0503020204020204" pitchFamily="34" charset="-122"/>
                <a:ea typeface="微软雅黑" panose="020B0503020204020204" pitchFamily="34" charset="-122"/>
              </a:endParaRPr>
            </a:p>
          </p:txBody>
        </p:sp>
        <p:sp>
          <p:nvSpPr>
            <p:cNvPr id="13" name="矩形 12"/>
            <p:cNvSpPr/>
            <p:nvPr/>
          </p:nvSpPr>
          <p:spPr bwMode="auto">
            <a:xfrm>
              <a:off x="632285" y="1739921"/>
              <a:ext cx="5217114" cy="1803975"/>
            </a:xfrm>
            <a:prstGeom prst="rect">
              <a:avLst/>
            </a:prstGeom>
            <a:noFill/>
            <a:ln w="9525"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lstStyle/>
            <a:p>
              <a:endParaRPr lang="zh-CN" altLang="en-US" smtClean="0">
                <a:solidFill>
                  <a:srgbClr val="000000"/>
                </a:solidFill>
                <a:ea typeface="宋体" panose="02010600030101010101" pitchFamily="2" charset="-122"/>
              </a:endParaRPr>
            </a:p>
          </p:txBody>
        </p:sp>
      </p:grpSp>
      <p:grpSp>
        <p:nvGrpSpPr>
          <p:cNvPr id="11" name="组合 10"/>
          <p:cNvGrpSpPr/>
          <p:nvPr/>
        </p:nvGrpSpPr>
        <p:grpSpPr>
          <a:xfrm>
            <a:off x="6295762" y="4305121"/>
            <a:ext cx="5217116" cy="2025606"/>
            <a:chOff x="5647690" y="4277228"/>
            <a:chExt cx="5217116" cy="2025606"/>
          </a:xfrm>
        </p:grpSpPr>
        <p:sp>
          <p:nvSpPr>
            <p:cNvPr id="24" name="矩形 23"/>
            <p:cNvSpPr/>
            <p:nvPr/>
          </p:nvSpPr>
          <p:spPr bwMode="auto">
            <a:xfrm>
              <a:off x="5647692" y="4284043"/>
              <a:ext cx="5217114" cy="381049"/>
            </a:xfrm>
            <a:prstGeom prst="rect">
              <a:avLst/>
            </a:prstGeom>
            <a:solidFill>
              <a:srgbClr val="92D050"/>
            </a:solidFill>
            <a:ln w="9525" cap="flat" cmpd="sng" algn="ctr">
              <a:solidFill>
                <a:srgbClr val="92D050"/>
              </a:solidFill>
              <a:prstDash val="solid"/>
              <a:round/>
              <a:headEnd type="none" w="med" len="med"/>
              <a:tailEnd type="none" w="med" len="med"/>
            </a:ln>
            <a:effectLst/>
          </p:spPr>
          <p:txBody>
            <a:bodyPr vert="horz" wrap="square" lIns="91440" tIns="45720" rIns="91440" bIns="45720" numCol="1" rtlCol="0" anchor="t" anchorCtr="0" compatLnSpc="1"/>
            <a:lstStyle/>
            <a:p>
              <a:pPr algn="ctr"/>
              <a:r>
                <a:rPr lang="zh-CN" altLang="en-US" sz="1600" b="1" dirty="0" smtClean="0">
                  <a:solidFill>
                    <a:srgbClr val="FFFFFF"/>
                  </a:solidFill>
                  <a:latin typeface="微软雅黑" panose="020B0503020204020204" pitchFamily="34" charset="-122"/>
                  <a:ea typeface="微软雅黑" panose="020B0503020204020204" pitchFamily="34" charset="-122"/>
                </a:rPr>
                <a:t>解决方案</a:t>
              </a:r>
              <a:endParaRPr lang="zh-CN" altLang="en-US" sz="1600" b="1" dirty="0" smtClean="0">
                <a:solidFill>
                  <a:srgbClr val="FFFFFF"/>
                </a:solidFill>
                <a:latin typeface="微软雅黑" panose="020B0503020204020204" pitchFamily="34" charset="-122"/>
                <a:ea typeface="微软雅黑" panose="020B0503020204020204" pitchFamily="34" charset="-122"/>
              </a:endParaRPr>
            </a:p>
          </p:txBody>
        </p:sp>
        <p:sp>
          <p:nvSpPr>
            <p:cNvPr id="3" name="矩形 2"/>
            <p:cNvSpPr/>
            <p:nvPr/>
          </p:nvSpPr>
          <p:spPr bwMode="auto">
            <a:xfrm>
              <a:off x="5647691" y="4277228"/>
              <a:ext cx="5217114" cy="2025606"/>
            </a:xfrm>
            <a:prstGeom prst="rect">
              <a:avLst/>
            </a:prstGeom>
            <a:noFill/>
            <a:ln w="9525" cap="flat" cmpd="sng" algn="ctr">
              <a:solidFill>
                <a:srgbClr val="92D050"/>
              </a:solidFill>
              <a:prstDash val="solid"/>
              <a:round/>
              <a:headEnd type="none" w="med" len="med"/>
              <a:tailEnd type="none" w="med" len="med"/>
            </a:ln>
            <a:effectLst/>
          </p:spPr>
          <p:txBody>
            <a:bodyPr vert="horz" wrap="square" lIns="91440" tIns="45720" rIns="91440" bIns="45720" numCol="1" rtlCol="0" anchor="t" anchorCtr="0" compatLnSpc="1"/>
            <a:lstStyle/>
            <a:p>
              <a:endParaRPr lang="zh-CN" altLang="en-US" smtClean="0">
                <a:solidFill>
                  <a:srgbClr val="000000"/>
                </a:solidFill>
                <a:ea typeface="宋体" panose="02010600030101010101" pitchFamily="2" charset="-122"/>
              </a:endParaRPr>
            </a:p>
          </p:txBody>
        </p:sp>
        <p:sp>
          <p:nvSpPr>
            <p:cNvPr id="19" name="矩形 18"/>
            <p:cNvSpPr/>
            <p:nvPr/>
          </p:nvSpPr>
          <p:spPr>
            <a:xfrm>
              <a:off x="5647690" y="4672297"/>
              <a:ext cx="5207900" cy="1384995"/>
            </a:xfrm>
            <a:prstGeom prst="rect">
              <a:avLst/>
            </a:prstGeom>
          </p:spPr>
          <p:txBody>
            <a:bodyPr wrap="square">
              <a:spAutoFit/>
            </a:bodyPr>
            <a:lstStyle/>
            <a:p>
              <a:pPr>
                <a:lnSpc>
                  <a:spcPct val="150000"/>
                </a:lnSpc>
              </a:pPr>
              <a:r>
                <a:rPr lang="zh-CN" altLang="en-US" sz="1400" kern="1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代码中搜索“</a:t>
              </a:r>
              <a:r>
                <a:rPr lang="en-US" altLang="zh-CN" sz="1400" kern="1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#pragma pack”</a:t>
              </a:r>
              <a:r>
                <a:rPr lang="zh-CN" altLang="en-US" sz="1400" kern="1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关键字（该宏改变了编译器默认的对齐方式），找到使用了字节对齐的结构体，如果结构体中变量会被作为原子操作、自旋锁、互斥锁、信号量、读写锁的输入参数，则需要修改代码保证这些变量按变量长度对齐。</a:t>
              </a:r>
              <a:endParaRPr lang="zh-CN" altLang="en-US" sz="1400" kern="1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grpSp>
    </p:spTree>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加速器初始化失败</a:t>
            </a:r>
            <a:endParaRPr lang="zh-CN" altLang="en-US" dirty="0"/>
          </a:p>
        </p:txBody>
      </p:sp>
      <p:grpSp>
        <p:nvGrpSpPr>
          <p:cNvPr id="8" name="组合 7"/>
          <p:cNvGrpSpPr/>
          <p:nvPr/>
        </p:nvGrpSpPr>
        <p:grpSpPr>
          <a:xfrm>
            <a:off x="1008063" y="4185084"/>
            <a:ext cx="4871913" cy="1722180"/>
            <a:chOff x="440047" y="1328605"/>
            <a:chExt cx="10957434" cy="1722180"/>
          </a:xfrm>
        </p:grpSpPr>
        <p:sp>
          <p:nvSpPr>
            <p:cNvPr id="9" name="矩形 8"/>
            <p:cNvSpPr/>
            <p:nvPr/>
          </p:nvSpPr>
          <p:spPr>
            <a:xfrm>
              <a:off x="473918" y="1711345"/>
              <a:ext cx="10755984" cy="1200329"/>
            </a:xfrm>
            <a:prstGeom prst="rect">
              <a:avLst/>
            </a:prstGeom>
          </p:spPr>
          <p:txBody>
            <a:bodyPr wrap="square">
              <a:spAutoFit/>
            </a:bodyPr>
            <a:lstStyle/>
            <a:p>
              <a:pPr>
                <a:lnSpc>
                  <a:spcPct val="150000"/>
                </a:lnSpc>
              </a:pPr>
              <a:r>
                <a:rPr lang="zh-CN" altLang="en-US" sz="1600" dirty="0" smtClean="0">
                  <a:solidFill>
                    <a:srgbClr val="000000"/>
                  </a:solidFill>
                  <a:latin typeface="微软雅黑" panose="020B0503020204020204" pitchFamily="34" charset="-122"/>
                  <a:ea typeface="微软雅黑" panose="020B0503020204020204" pitchFamily="34" charset="-122"/>
                </a:rPr>
                <a:t>加速器未加载成功，需要检查加速器驱动、加速器引擎库相关的软链接、环境变量是否正确安装或配置。</a:t>
              </a:r>
              <a:endParaRPr lang="zh-CN" altLang="en-US" sz="1600" dirty="0">
                <a:solidFill>
                  <a:srgbClr val="000000"/>
                </a:solidFill>
                <a:latin typeface="微软雅黑" panose="020B0503020204020204" pitchFamily="34" charset="-122"/>
                <a:ea typeface="微软雅黑" panose="020B0503020204020204" pitchFamily="34" charset="-122"/>
              </a:endParaRPr>
            </a:p>
          </p:txBody>
        </p:sp>
        <p:sp>
          <p:nvSpPr>
            <p:cNvPr id="10" name="矩形 120"/>
            <p:cNvSpPr>
              <a:spLocks noChangeArrowheads="1"/>
            </p:cNvSpPr>
            <p:nvPr/>
          </p:nvSpPr>
          <p:spPr bwMode="auto">
            <a:xfrm>
              <a:off x="440047" y="1328605"/>
              <a:ext cx="10957430" cy="381048"/>
            </a:xfrm>
            <a:prstGeom prst="rect">
              <a:avLst/>
            </a:prstGeom>
            <a:solidFill>
              <a:srgbClr val="92D050"/>
            </a:solidFill>
            <a:ln w="63500" cap="flat" cmpd="sng" algn="ctr">
              <a:noFill/>
              <a:prstDash val="solid"/>
            </a:ln>
            <a:effectLst>
              <a:outerShdw blurRad="279400" dist="63500" dir="2700000" algn="t" rotWithShape="0">
                <a:prstClr val="black">
                  <a:alpha val="35000"/>
                </a:prstClr>
              </a:outerShdw>
            </a:effectLst>
          </p:spPr>
          <p:txBody>
            <a:bodyPr lIns="0" rIns="0" rtlCol="0" anchor="ctr"/>
            <a:lstStyle/>
            <a:p>
              <a:pPr algn="ctr" defTabSz="913765" fontAlgn="auto">
                <a:spcBef>
                  <a:spcPts val="0"/>
                </a:spcBef>
                <a:spcAft>
                  <a:spcPts val="0"/>
                </a:spcAft>
              </a:pPr>
              <a:r>
                <a:rPr lang="zh-CN" altLang="en-US" sz="1600" b="1" kern="0" dirty="0" smtClean="0">
                  <a:solidFill>
                    <a:prstClr val="white"/>
                  </a:solidFill>
                  <a:latin typeface="微软雅黑" panose="020B0503020204020204" pitchFamily="34" charset="-122"/>
                  <a:ea typeface="微软雅黑" panose="020B0503020204020204" pitchFamily="34" charset="-122"/>
                </a:rPr>
                <a:t>原因分析</a:t>
              </a:r>
              <a:endParaRPr lang="zh-CN" altLang="en-US" sz="1600" b="1" kern="0" dirty="0">
                <a:solidFill>
                  <a:prstClr val="white"/>
                </a:solidFill>
                <a:latin typeface="微软雅黑" panose="020B0503020204020204" pitchFamily="34" charset="-122"/>
                <a:ea typeface="微软雅黑" panose="020B0503020204020204" pitchFamily="34" charset="-122"/>
              </a:endParaRPr>
            </a:p>
          </p:txBody>
        </p:sp>
        <p:sp>
          <p:nvSpPr>
            <p:cNvPr id="11" name="矩形 10"/>
            <p:cNvSpPr/>
            <p:nvPr/>
          </p:nvSpPr>
          <p:spPr bwMode="auto">
            <a:xfrm>
              <a:off x="440049" y="1709653"/>
              <a:ext cx="10957432" cy="1341132"/>
            </a:xfrm>
            <a:prstGeom prst="rect">
              <a:avLst/>
            </a:prstGeom>
            <a:no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t" anchorCtr="0" compatLnSpc="1"/>
            <a:lstStyle/>
            <a:p>
              <a:endParaRPr lang="zh-CN" altLang="en-US" sz="1600" smtClean="0">
                <a:solidFill>
                  <a:srgbClr val="000000"/>
                </a:solidFill>
                <a:latin typeface="微软雅黑" panose="020B0503020204020204" pitchFamily="34" charset="-122"/>
                <a:ea typeface="微软雅黑" panose="020B0503020204020204" pitchFamily="34" charset="-122"/>
              </a:endParaRPr>
            </a:p>
          </p:txBody>
        </p:sp>
      </p:grpSp>
      <p:grpSp>
        <p:nvGrpSpPr>
          <p:cNvPr id="4" name="组合 3"/>
          <p:cNvGrpSpPr/>
          <p:nvPr/>
        </p:nvGrpSpPr>
        <p:grpSpPr>
          <a:xfrm>
            <a:off x="1008063" y="1916832"/>
            <a:ext cx="4957624" cy="1916865"/>
            <a:chOff x="335361" y="1916832"/>
            <a:chExt cx="5544615" cy="1916865"/>
          </a:xfrm>
        </p:grpSpPr>
        <p:grpSp>
          <p:nvGrpSpPr>
            <p:cNvPr id="3" name="组合 2"/>
            <p:cNvGrpSpPr/>
            <p:nvPr/>
          </p:nvGrpSpPr>
          <p:grpSpPr>
            <a:xfrm>
              <a:off x="335361" y="1916832"/>
              <a:ext cx="5544615" cy="1916865"/>
              <a:chOff x="632285" y="1488971"/>
              <a:chExt cx="10765196" cy="1123291"/>
            </a:xfrm>
          </p:grpSpPr>
          <p:sp>
            <p:nvSpPr>
              <p:cNvPr id="6" name="矩形 120"/>
              <p:cNvSpPr>
                <a:spLocks noChangeArrowheads="1"/>
              </p:cNvSpPr>
              <p:nvPr/>
            </p:nvSpPr>
            <p:spPr bwMode="auto">
              <a:xfrm>
                <a:off x="632287" y="1488971"/>
                <a:ext cx="10765194" cy="220682"/>
              </a:xfrm>
              <a:prstGeom prst="rect">
                <a:avLst/>
              </a:prstGeom>
              <a:solidFill>
                <a:srgbClr val="00B0F0"/>
              </a:solidFill>
              <a:ln w="63500" cap="flat" cmpd="sng" algn="ctr">
                <a:noFill/>
                <a:prstDash val="solid"/>
              </a:ln>
              <a:effectLst>
                <a:outerShdw blurRad="279400" dist="63500" dir="2700000" algn="t" rotWithShape="0">
                  <a:prstClr val="black">
                    <a:alpha val="35000"/>
                  </a:prstClr>
                </a:outerShdw>
              </a:effectLst>
            </p:spPr>
            <p:txBody>
              <a:bodyPr lIns="0" rIns="0" rtlCol="0" anchor="ctr"/>
              <a:lstStyle/>
              <a:p>
                <a:pPr algn="ctr" defTabSz="913765" fontAlgn="auto">
                  <a:spcBef>
                    <a:spcPts val="0"/>
                  </a:spcBef>
                  <a:spcAft>
                    <a:spcPts val="0"/>
                  </a:spcAft>
                </a:pPr>
                <a:r>
                  <a:rPr lang="zh-CN" altLang="en-US" sz="1600" b="1" kern="0" dirty="0" smtClean="0">
                    <a:solidFill>
                      <a:prstClr val="white"/>
                    </a:solidFill>
                    <a:latin typeface="微软雅黑" panose="020B0503020204020204" pitchFamily="34" charset="-122"/>
                    <a:ea typeface="微软雅黑" panose="020B0503020204020204" pitchFamily="34" charset="-122"/>
                  </a:rPr>
                  <a:t>问题现象</a:t>
                </a:r>
                <a:endParaRPr lang="zh-CN" altLang="en-US" sz="1600" b="1" kern="0" dirty="0">
                  <a:solidFill>
                    <a:prstClr val="white"/>
                  </a:solidFill>
                  <a:latin typeface="微软雅黑" panose="020B0503020204020204" pitchFamily="34" charset="-122"/>
                  <a:ea typeface="微软雅黑" panose="020B0503020204020204" pitchFamily="34" charset="-122"/>
                </a:endParaRPr>
              </a:p>
            </p:txBody>
          </p:sp>
          <p:sp>
            <p:nvSpPr>
              <p:cNvPr id="7" name="矩形 6"/>
              <p:cNvSpPr/>
              <p:nvPr/>
            </p:nvSpPr>
            <p:spPr bwMode="auto">
              <a:xfrm>
                <a:off x="632285" y="1708776"/>
                <a:ext cx="10765196" cy="903486"/>
              </a:xfrm>
              <a:prstGeom prst="rect">
                <a:avLst/>
              </a:prstGeom>
              <a:no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t" anchorCtr="0" compatLnSpc="1"/>
              <a:lstStyle/>
              <a:p>
                <a:endParaRPr lang="zh-CN" altLang="en-US" sz="1600" smtClean="0">
                  <a:solidFill>
                    <a:srgbClr val="000000"/>
                  </a:solidFill>
                  <a:latin typeface="微软雅黑" panose="020B0503020204020204" pitchFamily="34" charset="-122"/>
                  <a:ea typeface="微软雅黑" panose="020B0503020204020204" pitchFamily="34" charset="-122"/>
                </a:endParaRPr>
              </a:p>
            </p:txBody>
          </p:sp>
        </p:grpSp>
        <p:sp>
          <p:nvSpPr>
            <p:cNvPr id="17" name="文本框 16"/>
            <p:cNvSpPr txBox="1"/>
            <p:nvPr/>
          </p:nvSpPr>
          <p:spPr>
            <a:xfrm>
              <a:off x="360043" y="2867577"/>
              <a:ext cx="5492520" cy="781467"/>
            </a:xfrm>
            <a:prstGeom prst="rect">
              <a:avLst/>
            </a:prstGeom>
            <a:solidFill>
              <a:srgbClr val="FFFFFF">
                <a:lumMod val="95000"/>
              </a:srgbClr>
            </a:solidFill>
            <a:ln w="1905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ctr" anchorCtr="1" compatLnSpc="1"/>
            <a:lstStyle>
              <a:defPPr>
                <a:defRPr lang="zh-CN"/>
              </a:defPPr>
              <a:lvl1pPr algn="ctr" defTabSz="1219200">
                <a:lnSpc>
                  <a:spcPct val="100000"/>
                </a:lnSpc>
                <a:spcBef>
                  <a:spcPts val="300"/>
                </a:spcBef>
                <a:defRPr sz="1600" b="1">
                  <a:solidFill>
                    <a:srgbClr val="000000"/>
                  </a:solidFill>
                  <a:latin typeface="微软雅黑" panose="020B0503020204020204" pitchFamily="34" charset="-122"/>
                  <a:ea typeface="微软雅黑" panose="020B0503020204020204" pitchFamily="34" charset="-122"/>
                  <a:cs typeface="Arial" panose="020B0604020202020204" pitchFamily="34" charset="0"/>
                </a:defRPr>
              </a:lvl1pPr>
            </a:lstStyle>
            <a:p>
              <a:pPr algn="l" fontAlgn="auto">
                <a:lnSpc>
                  <a:spcPts val="750"/>
                </a:lnSpc>
                <a:spcAft>
                  <a:spcPts val="0"/>
                </a:spcAft>
                <a:defRPr/>
              </a:pPr>
              <a:r>
                <a:rPr lang="en-US" altLang="zh-CN" sz="1050" b="0" kern="0" dirty="0">
                  <a:solidFill>
                    <a:srgbClr val="FFFFFF">
                      <a:lumMod val="50000"/>
                    </a:srgbClr>
                  </a:solidFill>
                </a:rPr>
                <a:t>linux-rmw4:/</a:t>
              </a:r>
              <a:r>
                <a:rPr lang="en-US" altLang="zh-CN" sz="1050" b="0" kern="0" dirty="0" err="1">
                  <a:solidFill>
                    <a:srgbClr val="FFFFFF">
                      <a:lumMod val="50000"/>
                    </a:srgbClr>
                  </a:solidFill>
                </a:rPr>
                <a:t>usr</a:t>
              </a:r>
              <a:r>
                <a:rPr lang="en-US" altLang="zh-CN" sz="1050" b="0" kern="0" dirty="0">
                  <a:solidFill>
                    <a:srgbClr val="FFFFFF">
                      <a:lumMod val="50000"/>
                    </a:srgbClr>
                  </a:solidFill>
                </a:rPr>
                <a:t>/local/bin # </a:t>
              </a:r>
              <a:r>
                <a:rPr lang="en-US" altLang="zh-CN" sz="1050" b="0" kern="0" dirty="0"/>
                <a:t>./</a:t>
              </a:r>
              <a:r>
                <a:rPr lang="en-US" altLang="zh-CN" sz="1050" b="0" kern="0" dirty="0" err="1"/>
                <a:t>openssl</a:t>
              </a:r>
              <a:r>
                <a:rPr lang="en-US" altLang="zh-CN" sz="1050" b="0" kern="0" dirty="0"/>
                <a:t> speed -elapsed -engine </a:t>
              </a:r>
              <a:r>
                <a:rPr lang="en-US" altLang="zh-CN" sz="1050" b="0" kern="0" dirty="0" err="1" smtClean="0"/>
                <a:t>kae</a:t>
              </a:r>
              <a:r>
                <a:rPr lang="en-US" altLang="zh-CN" sz="1050" b="0" kern="0" dirty="0" smtClean="0"/>
                <a:t> rsa2048</a:t>
              </a:r>
              <a:endParaRPr lang="en-US" altLang="zh-CN" sz="1050" b="0" kern="0" dirty="0"/>
            </a:p>
            <a:p>
              <a:pPr algn="l" fontAlgn="auto">
                <a:lnSpc>
                  <a:spcPts val="750"/>
                </a:lnSpc>
                <a:spcAft>
                  <a:spcPts val="0"/>
                </a:spcAft>
                <a:defRPr/>
              </a:pPr>
              <a:r>
                <a:rPr lang="en-US" altLang="zh-CN" sz="1050" b="0" kern="0" dirty="0">
                  <a:solidFill>
                    <a:srgbClr val="FFFFFF">
                      <a:lumMod val="50000"/>
                    </a:srgbClr>
                  </a:solidFill>
                </a:rPr>
                <a:t>....</a:t>
              </a:r>
              <a:endParaRPr lang="en-US" altLang="zh-CN" sz="1050" b="0" kern="0" dirty="0">
                <a:solidFill>
                  <a:srgbClr val="FFFFFF">
                    <a:lumMod val="50000"/>
                  </a:srgbClr>
                </a:solidFill>
              </a:endParaRPr>
            </a:p>
            <a:p>
              <a:pPr algn="l" fontAlgn="auto">
                <a:lnSpc>
                  <a:spcPts val="750"/>
                </a:lnSpc>
                <a:spcAft>
                  <a:spcPts val="0"/>
                </a:spcAft>
                <a:defRPr/>
              </a:pPr>
              <a:r>
                <a:rPr lang="en-US" altLang="zh-CN" sz="1050" b="0" kern="0" dirty="0" smtClean="0"/>
                <a:t>                               </a:t>
              </a:r>
              <a:r>
                <a:rPr lang="en-US" altLang="zh-CN" sz="1050" b="0" kern="0" dirty="0"/>
                <a:t>sign </a:t>
              </a:r>
              <a:r>
                <a:rPr lang="en-US" altLang="zh-CN" sz="1050" b="0" kern="0" dirty="0" smtClean="0"/>
                <a:t>              verify          sign/s      </a:t>
              </a:r>
              <a:r>
                <a:rPr lang="en-US" altLang="zh-CN" sz="1050" b="0" kern="0" dirty="0"/>
                <a:t>verify/s</a:t>
              </a:r>
              <a:endParaRPr lang="en-US" altLang="zh-CN" sz="1050" b="0" kern="0" dirty="0"/>
            </a:p>
            <a:p>
              <a:pPr algn="l" fontAlgn="auto">
                <a:lnSpc>
                  <a:spcPts val="750"/>
                </a:lnSpc>
                <a:spcAft>
                  <a:spcPts val="0"/>
                </a:spcAft>
                <a:defRPr/>
              </a:pPr>
              <a:r>
                <a:rPr lang="en-US" altLang="zh-CN" sz="1050" b="0" kern="0" dirty="0" err="1"/>
                <a:t>rsa</a:t>
              </a:r>
              <a:r>
                <a:rPr lang="en-US" altLang="zh-CN" sz="1050" b="0" kern="0" dirty="0"/>
                <a:t> </a:t>
              </a:r>
              <a:r>
                <a:rPr lang="en-US" altLang="zh-CN" sz="1050" b="0" kern="0" dirty="0" smtClean="0"/>
                <a:t> 2048   bits    0.001359s     0.000043s       736.0      23458.9</a:t>
              </a:r>
              <a:endParaRPr lang="en-US" altLang="zh-CN" sz="1050" b="0" kern="0" dirty="0"/>
            </a:p>
          </p:txBody>
        </p:sp>
        <p:sp>
          <p:nvSpPr>
            <p:cNvPr id="18" name="矩形 17"/>
            <p:cNvSpPr/>
            <p:nvPr/>
          </p:nvSpPr>
          <p:spPr>
            <a:xfrm>
              <a:off x="360294" y="2306254"/>
              <a:ext cx="5492521" cy="584775"/>
            </a:xfrm>
            <a:prstGeom prst="rect">
              <a:avLst/>
            </a:prstGeom>
          </p:spPr>
          <p:txBody>
            <a:bodyPr wrap="square">
              <a:spAutoFit/>
            </a:bodyPr>
            <a:lstStyle/>
            <a:p>
              <a:pPr fontAlgn="auto">
                <a:spcBef>
                  <a:spcPts val="0"/>
                </a:spcBef>
                <a:spcAft>
                  <a:spcPts val="0"/>
                </a:spcAft>
              </a:pPr>
              <a:r>
                <a:rPr lang="zh-CN" altLang="en-US" sz="1600" dirty="0">
                  <a:solidFill>
                    <a:srgbClr val="1D1D1A"/>
                  </a:solidFill>
                  <a:latin typeface="微软雅黑" panose="020B0503020204020204" pitchFamily="34" charset="-122"/>
                  <a:ea typeface="微软雅黑" panose="020B0503020204020204" pitchFamily="34" charset="-122"/>
                </a:rPr>
                <a:t>使用</a:t>
              </a:r>
              <a:r>
                <a:rPr lang="en-US" altLang="zh-CN" sz="1600" dirty="0">
                  <a:solidFill>
                    <a:srgbClr val="1D1D1A"/>
                  </a:solidFill>
                  <a:latin typeface="微软雅黑" panose="020B0503020204020204" pitchFamily="34" charset="-122"/>
                  <a:ea typeface="微软雅黑" panose="020B0503020204020204" pitchFamily="34" charset="-122"/>
                </a:rPr>
                <a:t>KAE</a:t>
              </a:r>
              <a:r>
                <a:rPr lang="zh-CN" altLang="en-US" sz="1600" dirty="0">
                  <a:solidFill>
                    <a:srgbClr val="1D1D1A"/>
                  </a:solidFill>
                  <a:latin typeface="微软雅黑" panose="020B0503020204020204" pitchFamily="34" charset="-122"/>
                  <a:ea typeface="微软雅黑" panose="020B0503020204020204" pitchFamily="34" charset="-122"/>
                </a:rPr>
                <a:t>引擎的测试</a:t>
              </a:r>
              <a:r>
                <a:rPr lang="en-US" altLang="zh-CN" sz="1600" dirty="0">
                  <a:solidFill>
                    <a:srgbClr val="1D1D1A"/>
                  </a:solidFill>
                  <a:latin typeface="微软雅黑" panose="020B0503020204020204" pitchFamily="34" charset="-122"/>
                  <a:ea typeface="微软雅黑" panose="020B0503020204020204" pitchFamily="34" charset="-122"/>
                </a:rPr>
                <a:t>RSA</a:t>
              </a:r>
              <a:r>
                <a:rPr lang="zh-CN" altLang="en-US" sz="1600" dirty="0" smtClean="0">
                  <a:solidFill>
                    <a:srgbClr val="1D1D1A"/>
                  </a:solidFill>
                  <a:latin typeface="微软雅黑" panose="020B0503020204020204" pitchFamily="34" charset="-122"/>
                  <a:ea typeface="微软雅黑" panose="020B0503020204020204" pitchFamily="34" charset="-122"/>
                </a:rPr>
                <a:t>性能，性能与不启用加速引擎相当。</a:t>
              </a:r>
              <a:endParaRPr lang="zh-CN" altLang="en-US" sz="1600" dirty="0">
                <a:solidFill>
                  <a:srgbClr val="1D1D1A"/>
                </a:solidFill>
                <a:latin typeface="微软雅黑" panose="020B0503020204020204" pitchFamily="34" charset="-122"/>
                <a:ea typeface="微软雅黑" panose="020B0503020204020204" pitchFamily="34" charset="-122"/>
              </a:endParaRPr>
            </a:p>
          </p:txBody>
        </p:sp>
      </p:grpSp>
      <p:grpSp>
        <p:nvGrpSpPr>
          <p:cNvPr id="5" name="组合 4"/>
          <p:cNvGrpSpPr/>
          <p:nvPr/>
        </p:nvGrpSpPr>
        <p:grpSpPr>
          <a:xfrm>
            <a:off x="6096880" y="1916832"/>
            <a:ext cx="5375983" cy="3990434"/>
            <a:chOff x="6384032" y="1916830"/>
            <a:chExt cx="5616623" cy="3990434"/>
          </a:xfrm>
        </p:grpSpPr>
        <p:grpSp>
          <p:nvGrpSpPr>
            <p:cNvPr id="13" name="组合 12"/>
            <p:cNvGrpSpPr/>
            <p:nvPr/>
          </p:nvGrpSpPr>
          <p:grpSpPr>
            <a:xfrm>
              <a:off x="6384032" y="1916830"/>
              <a:ext cx="5616623" cy="3990434"/>
              <a:chOff x="631470" y="1410021"/>
              <a:chExt cx="11097603" cy="1112132"/>
            </a:xfrm>
          </p:grpSpPr>
          <p:sp>
            <p:nvSpPr>
              <p:cNvPr id="14" name="矩形 13"/>
              <p:cNvSpPr/>
              <p:nvPr/>
            </p:nvSpPr>
            <p:spPr>
              <a:xfrm>
                <a:off x="631470" y="1514559"/>
                <a:ext cx="11097603" cy="813811"/>
              </a:xfrm>
              <a:prstGeom prst="rect">
                <a:avLst/>
              </a:prstGeom>
            </p:spPr>
            <p:txBody>
              <a:bodyPr wrap="square">
                <a:spAutoFit/>
              </a:bodyPr>
              <a:lstStyle/>
              <a:p>
                <a:r>
                  <a:rPr lang="zh-CN" altLang="en-US" sz="1050" b="1" dirty="0">
                    <a:solidFill>
                      <a:srgbClr val="000000"/>
                    </a:solidFill>
                    <a:latin typeface="微软雅黑" panose="020B0503020204020204" pitchFamily="34" charset="-122"/>
                    <a:ea typeface="微软雅黑" panose="020B0503020204020204" pitchFamily="34" charset="-122"/>
                  </a:rPr>
                  <a:t>步骤</a:t>
                </a:r>
                <a:r>
                  <a:rPr lang="en-US" altLang="zh-CN" sz="1050" b="1" dirty="0">
                    <a:solidFill>
                      <a:srgbClr val="000000"/>
                    </a:solidFill>
                    <a:latin typeface="微软雅黑" panose="020B0503020204020204" pitchFamily="34" charset="-122"/>
                    <a:ea typeface="微软雅黑" panose="020B0503020204020204" pitchFamily="34" charset="-122"/>
                  </a:rPr>
                  <a:t>1 </a:t>
                </a:r>
                <a:r>
                  <a:rPr lang="zh-CN" altLang="en-US" sz="1050" dirty="0" smtClean="0">
                    <a:solidFill>
                      <a:srgbClr val="000000"/>
                    </a:solidFill>
                    <a:latin typeface="微软雅黑" panose="020B0503020204020204" pitchFamily="34" charset="-122"/>
                    <a:ea typeface="微软雅黑" panose="020B0503020204020204" pitchFamily="34" charset="-122"/>
                  </a:rPr>
                  <a:t>检查如下加速器</a:t>
                </a:r>
                <a:r>
                  <a:rPr lang="zh-CN" altLang="en-US" sz="1050" dirty="0">
                    <a:solidFill>
                      <a:srgbClr val="000000"/>
                    </a:solidFill>
                    <a:latin typeface="微软雅黑" panose="020B0503020204020204" pitchFamily="34" charset="-122"/>
                    <a:ea typeface="微软雅黑" panose="020B0503020204020204" pitchFamily="34" charset="-122"/>
                  </a:rPr>
                  <a:t>驱动是否加载</a:t>
                </a:r>
                <a:r>
                  <a:rPr lang="zh-CN" altLang="en-US" sz="1050" dirty="0" smtClean="0">
                    <a:solidFill>
                      <a:srgbClr val="000000"/>
                    </a:solidFill>
                    <a:latin typeface="微软雅黑" panose="020B0503020204020204" pitchFamily="34" charset="-122"/>
                    <a:ea typeface="微软雅黑" panose="020B0503020204020204" pitchFamily="34" charset="-122"/>
                  </a:rPr>
                  <a:t>成功加载到内核：</a:t>
                </a:r>
                <a:r>
                  <a:rPr lang="en-US" altLang="zh-CN" sz="1050" dirty="0" err="1" smtClean="0">
                    <a:solidFill>
                      <a:srgbClr val="000000"/>
                    </a:solidFill>
                  </a:rPr>
                  <a:t>uacce.ko</a:t>
                </a:r>
                <a:r>
                  <a:rPr lang="zh-CN" altLang="en-US" sz="1050" dirty="0">
                    <a:solidFill>
                      <a:srgbClr val="000000"/>
                    </a:solidFill>
                  </a:rPr>
                  <a:t>、</a:t>
                </a:r>
                <a:r>
                  <a:rPr lang="en-US" altLang="zh-CN" sz="1050" dirty="0" err="1" smtClean="0">
                    <a:solidFill>
                      <a:srgbClr val="000000"/>
                    </a:solidFill>
                  </a:rPr>
                  <a:t>qm.ko</a:t>
                </a:r>
                <a:r>
                  <a:rPr lang="zh-CN" altLang="en-US" sz="1050" dirty="0" smtClean="0">
                    <a:solidFill>
                      <a:srgbClr val="000000"/>
                    </a:solidFill>
                  </a:rPr>
                  <a:t>、</a:t>
                </a:r>
                <a:r>
                  <a:rPr lang="en-US" altLang="zh-CN" sz="1050" dirty="0" err="1" smtClean="0">
                    <a:solidFill>
                      <a:srgbClr val="000000"/>
                    </a:solidFill>
                  </a:rPr>
                  <a:t>sgl.ko</a:t>
                </a:r>
                <a:r>
                  <a:rPr lang="zh-CN" altLang="en-US" sz="1050" dirty="0" smtClean="0">
                    <a:solidFill>
                      <a:srgbClr val="000000"/>
                    </a:solidFill>
                  </a:rPr>
                  <a:t>、</a:t>
                </a:r>
                <a:r>
                  <a:rPr lang="en-US" altLang="zh-CN" sz="1050" dirty="0" smtClean="0">
                    <a:solidFill>
                      <a:srgbClr val="000000"/>
                    </a:solidFill>
                  </a:rPr>
                  <a:t>hisi_sec2.ko</a:t>
                </a:r>
                <a:r>
                  <a:rPr lang="zh-CN" altLang="en-US" sz="1050" dirty="0" smtClean="0">
                    <a:solidFill>
                      <a:srgbClr val="000000"/>
                    </a:solidFill>
                  </a:rPr>
                  <a:t>、</a:t>
                </a:r>
                <a:r>
                  <a:rPr lang="en-US" altLang="zh-CN" sz="1050" dirty="0" err="1" smtClean="0">
                    <a:solidFill>
                      <a:srgbClr val="000000"/>
                    </a:solidFill>
                  </a:rPr>
                  <a:t>hisi_hpre.ko</a:t>
                </a:r>
                <a:r>
                  <a:rPr lang="zh-CN" altLang="en-US" sz="1050" dirty="0" smtClean="0">
                    <a:solidFill>
                      <a:srgbClr val="000000"/>
                    </a:solidFill>
                  </a:rPr>
                  <a:t>、</a:t>
                </a:r>
                <a:r>
                  <a:rPr lang="en-US" altLang="zh-CN" sz="1050" dirty="0" err="1" smtClean="0">
                    <a:solidFill>
                      <a:srgbClr val="000000"/>
                    </a:solidFill>
                  </a:rPr>
                  <a:t>hisi_zip.ko</a:t>
                </a:r>
                <a:r>
                  <a:rPr lang="zh-CN" altLang="en-US" sz="1050" dirty="0" smtClean="0">
                    <a:solidFill>
                      <a:srgbClr val="000000"/>
                    </a:solidFill>
                  </a:rPr>
                  <a:t>、</a:t>
                </a:r>
                <a:r>
                  <a:rPr lang="en-US" altLang="zh-CN" sz="1050" dirty="0" err="1" smtClean="0">
                    <a:solidFill>
                      <a:srgbClr val="000000"/>
                    </a:solidFill>
                  </a:rPr>
                  <a:t>hisi_rde.ko</a:t>
                </a:r>
                <a:endParaRPr lang="en-US" altLang="zh-CN" sz="1050" dirty="0" smtClean="0">
                  <a:solidFill>
                    <a:srgbClr val="000000"/>
                  </a:solidFill>
                </a:endParaRPr>
              </a:p>
              <a:p>
                <a:endParaRPr lang="en-US" altLang="zh-CN" sz="1050" dirty="0">
                  <a:solidFill>
                    <a:srgbClr val="000000"/>
                  </a:solidFill>
                  <a:latin typeface="微软雅黑" panose="020B0503020204020204" pitchFamily="34" charset="-122"/>
                  <a:ea typeface="微软雅黑" panose="020B0503020204020204" pitchFamily="34" charset="-122"/>
                </a:endParaRPr>
              </a:p>
              <a:p>
                <a:endParaRPr lang="en-US" altLang="zh-CN" sz="1050" dirty="0" smtClean="0">
                  <a:solidFill>
                    <a:srgbClr val="000000"/>
                  </a:solidFill>
                  <a:latin typeface="微软雅黑" panose="020B0503020204020204" pitchFamily="34" charset="-122"/>
                  <a:ea typeface="微软雅黑" panose="020B0503020204020204" pitchFamily="34" charset="-122"/>
                </a:endParaRPr>
              </a:p>
              <a:p>
                <a:pPr>
                  <a:lnSpc>
                    <a:spcPct val="150000"/>
                  </a:lnSpc>
                </a:pPr>
                <a:r>
                  <a:rPr lang="zh-CN" altLang="en-US" sz="1050" b="1" dirty="0" smtClean="0">
                    <a:solidFill>
                      <a:srgbClr val="000000"/>
                    </a:solidFill>
                    <a:latin typeface="微软雅黑" panose="020B0503020204020204" pitchFamily="34" charset="-122"/>
                    <a:ea typeface="微软雅黑" panose="020B0503020204020204" pitchFamily="34" charset="-122"/>
                  </a:rPr>
                  <a:t>步骤</a:t>
                </a:r>
                <a:r>
                  <a:rPr lang="en-US" altLang="zh-CN" sz="1050" b="1" dirty="0">
                    <a:solidFill>
                      <a:srgbClr val="000000"/>
                    </a:solidFill>
                    <a:latin typeface="微软雅黑" panose="020B0503020204020204" pitchFamily="34" charset="-122"/>
                    <a:ea typeface="微软雅黑" panose="020B0503020204020204" pitchFamily="34" charset="-122"/>
                  </a:rPr>
                  <a:t>2</a:t>
                </a:r>
                <a:r>
                  <a:rPr lang="en-US" altLang="zh-CN" sz="1050" dirty="0">
                    <a:solidFill>
                      <a:srgbClr val="000000"/>
                    </a:solidFill>
                    <a:latin typeface="微软雅黑" panose="020B0503020204020204" pitchFamily="34" charset="-122"/>
                    <a:ea typeface="微软雅黑" panose="020B0503020204020204" pitchFamily="34" charset="-122"/>
                  </a:rPr>
                  <a:t> </a:t>
                </a:r>
                <a:r>
                  <a:rPr lang="zh-CN" altLang="en-US" sz="1050" dirty="0">
                    <a:solidFill>
                      <a:srgbClr val="000000"/>
                    </a:solidFill>
                    <a:latin typeface="微软雅黑" panose="020B0503020204020204" pitchFamily="34" charset="-122"/>
                    <a:ea typeface="微软雅黑" panose="020B0503020204020204" pitchFamily="34" charset="-122"/>
                  </a:rPr>
                  <a:t>检查</a:t>
                </a:r>
                <a:r>
                  <a:rPr lang="en-US" altLang="zh-CN" sz="1050" dirty="0">
                    <a:solidFill>
                      <a:srgbClr val="000000"/>
                    </a:solidFill>
                    <a:latin typeface="微软雅黑" panose="020B0503020204020204" pitchFamily="34" charset="-122"/>
                    <a:ea typeface="微软雅黑" panose="020B0503020204020204" pitchFamily="34" charset="-122"/>
                  </a:rPr>
                  <a:t>/</a:t>
                </a:r>
                <a:r>
                  <a:rPr lang="en-US" altLang="zh-CN" sz="1050" dirty="0" err="1">
                    <a:solidFill>
                      <a:srgbClr val="000000"/>
                    </a:solidFill>
                    <a:latin typeface="微软雅黑" panose="020B0503020204020204" pitchFamily="34" charset="-122"/>
                    <a:ea typeface="微软雅黑" panose="020B0503020204020204" pitchFamily="34" charset="-122"/>
                  </a:rPr>
                  <a:t>usr</a:t>
                </a:r>
                <a:r>
                  <a:rPr lang="en-US" altLang="zh-CN" sz="1050" dirty="0">
                    <a:solidFill>
                      <a:srgbClr val="000000"/>
                    </a:solidFill>
                    <a:latin typeface="微软雅黑" panose="020B0503020204020204" pitchFamily="34" charset="-122"/>
                    <a:ea typeface="微软雅黑" panose="020B0503020204020204" pitchFamily="34" charset="-122"/>
                  </a:rPr>
                  <a:t>/lib64</a:t>
                </a:r>
                <a:r>
                  <a:rPr lang="zh-CN" altLang="en-US" sz="1050" dirty="0">
                    <a:solidFill>
                      <a:srgbClr val="000000"/>
                    </a:solidFill>
                    <a:latin typeface="微软雅黑" panose="020B0503020204020204" pitchFamily="34" charset="-122"/>
                    <a:ea typeface="微软雅黑" panose="020B0503020204020204" pitchFamily="34" charset="-122"/>
                  </a:rPr>
                  <a:t>和</a:t>
                </a:r>
                <a:r>
                  <a:rPr lang="en-US" altLang="zh-CN" sz="1050" dirty="0">
                    <a:solidFill>
                      <a:srgbClr val="000000"/>
                    </a:solidFill>
                    <a:latin typeface="微软雅黑" panose="020B0503020204020204" pitchFamily="34" charset="-122"/>
                    <a:ea typeface="微软雅黑" panose="020B0503020204020204" pitchFamily="34" charset="-122"/>
                  </a:rPr>
                  <a:t>OpenSSL</a:t>
                </a:r>
                <a:r>
                  <a:rPr lang="zh-CN" altLang="en-US" sz="1050" dirty="0">
                    <a:solidFill>
                      <a:srgbClr val="000000"/>
                    </a:solidFill>
                    <a:latin typeface="微软雅黑" panose="020B0503020204020204" pitchFamily="34" charset="-122"/>
                    <a:ea typeface="微软雅黑" panose="020B0503020204020204" pitchFamily="34" charset="-122"/>
                  </a:rPr>
                  <a:t>安装目录是否有加速器引擎库，且建立正确的</a:t>
                </a:r>
                <a:r>
                  <a:rPr lang="zh-CN" altLang="en-US" sz="1050" dirty="0" smtClean="0">
                    <a:solidFill>
                      <a:srgbClr val="000000"/>
                    </a:solidFill>
                    <a:latin typeface="微软雅黑" panose="020B0503020204020204" pitchFamily="34" charset="-122"/>
                    <a:ea typeface="微软雅黑" panose="020B0503020204020204" pitchFamily="34" charset="-122"/>
                  </a:rPr>
                  <a:t>软</a:t>
                </a:r>
                <a:r>
                  <a:rPr lang="zh-CN" altLang="en-US" sz="1050" dirty="0">
                    <a:solidFill>
                      <a:srgbClr val="000000"/>
                    </a:solidFill>
                    <a:latin typeface="微软雅黑" panose="020B0503020204020204" pitchFamily="34" charset="-122"/>
                    <a:ea typeface="微软雅黑" panose="020B0503020204020204" pitchFamily="34" charset="-122"/>
                  </a:rPr>
                  <a:t>链接</a:t>
                </a:r>
                <a:endParaRPr lang="en-US" altLang="zh-CN" sz="1050" dirty="0" smtClean="0">
                  <a:solidFill>
                    <a:srgbClr val="000000"/>
                  </a:solidFill>
                  <a:latin typeface="微软雅黑" panose="020B0503020204020204" pitchFamily="34" charset="-122"/>
                  <a:ea typeface="微软雅黑" panose="020B0503020204020204" pitchFamily="34" charset="-122"/>
                </a:endParaRPr>
              </a:p>
              <a:p>
                <a:pPr>
                  <a:lnSpc>
                    <a:spcPct val="150000"/>
                  </a:lnSpc>
                </a:pPr>
                <a:endParaRPr lang="en-US" altLang="zh-CN" sz="1050" dirty="0" smtClean="0">
                  <a:solidFill>
                    <a:srgbClr val="000000"/>
                  </a:solidFill>
                  <a:latin typeface="微软雅黑" panose="020B0503020204020204" pitchFamily="34" charset="-122"/>
                  <a:ea typeface="微软雅黑" panose="020B0503020204020204" pitchFamily="34" charset="-122"/>
                </a:endParaRPr>
              </a:p>
              <a:p>
                <a:pPr>
                  <a:lnSpc>
                    <a:spcPct val="150000"/>
                  </a:lnSpc>
                </a:pPr>
                <a:endParaRPr lang="en-US" altLang="zh-CN" sz="1050" dirty="0" smtClean="0">
                  <a:solidFill>
                    <a:srgbClr val="000000"/>
                  </a:solidFill>
                  <a:latin typeface="微软雅黑" panose="020B0503020204020204" pitchFamily="34" charset="-122"/>
                  <a:ea typeface="微软雅黑" panose="020B0503020204020204" pitchFamily="34" charset="-122"/>
                </a:endParaRPr>
              </a:p>
              <a:p>
                <a:pPr>
                  <a:lnSpc>
                    <a:spcPct val="150000"/>
                  </a:lnSpc>
                </a:pPr>
                <a:endParaRPr lang="en-US" altLang="zh-CN" sz="1050" dirty="0">
                  <a:solidFill>
                    <a:srgbClr val="000000"/>
                  </a:solidFill>
                  <a:latin typeface="微软雅黑" panose="020B0503020204020204" pitchFamily="34" charset="-122"/>
                  <a:ea typeface="微软雅黑" panose="020B0503020204020204" pitchFamily="34" charset="-122"/>
                </a:endParaRPr>
              </a:p>
              <a:p>
                <a:pPr>
                  <a:lnSpc>
                    <a:spcPct val="150000"/>
                  </a:lnSpc>
                </a:pPr>
                <a:endParaRPr lang="en-US" altLang="zh-CN" sz="1050" dirty="0" smtClean="0">
                  <a:solidFill>
                    <a:srgbClr val="000000"/>
                  </a:solidFill>
                  <a:latin typeface="微软雅黑" panose="020B0503020204020204" pitchFamily="34" charset="-122"/>
                  <a:ea typeface="微软雅黑" panose="020B0503020204020204" pitchFamily="34" charset="-122"/>
                </a:endParaRPr>
              </a:p>
              <a:p>
                <a:pPr>
                  <a:lnSpc>
                    <a:spcPct val="150000"/>
                  </a:lnSpc>
                </a:pPr>
                <a:endParaRPr lang="en-US" altLang="zh-CN" sz="1050" dirty="0">
                  <a:solidFill>
                    <a:srgbClr val="000000"/>
                  </a:solidFill>
                  <a:latin typeface="微软雅黑" panose="020B0503020204020204" pitchFamily="34" charset="-122"/>
                  <a:ea typeface="微软雅黑" panose="020B0503020204020204" pitchFamily="34" charset="-122"/>
                </a:endParaRPr>
              </a:p>
              <a:p>
                <a:pPr>
                  <a:lnSpc>
                    <a:spcPct val="150000"/>
                  </a:lnSpc>
                </a:pPr>
                <a:endParaRPr lang="en-US" altLang="zh-CN" sz="1050" dirty="0" smtClean="0">
                  <a:solidFill>
                    <a:srgbClr val="000000"/>
                  </a:solidFill>
                  <a:latin typeface="微软雅黑" panose="020B0503020204020204" pitchFamily="34" charset="-122"/>
                  <a:ea typeface="微软雅黑" panose="020B0503020204020204" pitchFamily="34" charset="-122"/>
                </a:endParaRPr>
              </a:p>
              <a:p>
                <a:pPr>
                  <a:lnSpc>
                    <a:spcPct val="150000"/>
                  </a:lnSpc>
                </a:pPr>
                <a:endParaRPr lang="en-US" altLang="zh-CN" sz="1050" dirty="0">
                  <a:solidFill>
                    <a:srgbClr val="000000"/>
                  </a:solidFill>
                  <a:latin typeface="微软雅黑" panose="020B0503020204020204" pitchFamily="34" charset="-122"/>
                  <a:ea typeface="微软雅黑" panose="020B0503020204020204" pitchFamily="34" charset="-122"/>
                </a:endParaRPr>
              </a:p>
              <a:p>
                <a:pPr>
                  <a:lnSpc>
                    <a:spcPct val="150000"/>
                  </a:lnSpc>
                </a:pPr>
                <a:r>
                  <a:rPr lang="zh-CN" altLang="en-US" sz="1050" b="1" dirty="0" smtClean="0">
                    <a:solidFill>
                      <a:srgbClr val="000000"/>
                    </a:solidFill>
                    <a:latin typeface="微软雅黑" panose="020B0503020204020204" pitchFamily="34" charset="-122"/>
                    <a:ea typeface="微软雅黑" panose="020B0503020204020204" pitchFamily="34" charset="-122"/>
                  </a:rPr>
                  <a:t>步骤</a:t>
                </a:r>
                <a:r>
                  <a:rPr lang="en-US" altLang="zh-CN" sz="1050" b="1" dirty="0">
                    <a:solidFill>
                      <a:srgbClr val="000000"/>
                    </a:solidFill>
                    <a:latin typeface="微软雅黑" panose="020B0503020204020204" pitchFamily="34" charset="-122"/>
                    <a:ea typeface="微软雅黑" panose="020B0503020204020204" pitchFamily="34" charset="-122"/>
                  </a:rPr>
                  <a:t>3</a:t>
                </a:r>
                <a:r>
                  <a:rPr lang="en-US" altLang="zh-CN" sz="1050" dirty="0">
                    <a:solidFill>
                      <a:srgbClr val="000000"/>
                    </a:solidFill>
                    <a:latin typeface="微软雅黑" panose="020B0503020204020204" pitchFamily="34" charset="-122"/>
                    <a:ea typeface="微软雅黑" panose="020B0503020204020204" pitchFamily="34" charset="-122"/>
                  </a:rPr>
                  <a:t> </a:t>
                </a:r>
                <a:r>
                  <a:rPr lang="zh-CN" altLang="en-US" sz="1050" dirty="0" smtClean="0">
                    <a:solidFill>
                      <a:srgbClr val="000000"/>
                    </a:solidFill>
                    <a:latin typeface="微软雅黑" panose="020B0503020204020204" pitchFamily="34" charset="-122"/>
                    <a:ea typeface="微软雅黑" panose="020B0503020204020204" pitchFamily="34" charset="-122"/>
                  </a:rPr>
                  <a:t>检查环境变量</a:t>
                </a:r>
                <a:r>
                  <a:rPr lang="en-US" altLang="zh-CN" sz="1050" dirty="0" smtClean="0">
                    <a:solidFill>
                      <a:srgbClr val="000000"/>
                    </a:solidFill>
                    <a:latin typeface="微软雅黑" panose="020B0503020204020204" pitchFamily="34" charset="-122"/>
                    <a:ea typeface="微软雅黑" panose="020B0503020204020204" pitchFamily="34" charset="-122"/>
                  </a:rPr>
                  <a:t>LD_LIBRARY_PATH</a:t>
                </a:r>
                <a:r>
                  <a:rPr lang="zh-CN" altLang="en-US" sz="1050" dirty="0" smtClean="0">
                    <a:solidFill>
                      <a:srgbClr val="000000"/>
                    </a:solidFill>
                    <a:latin typeface="微软雅黑" panose="020B0503020204020204" pitchFamily="34" charset="-122"/>
                    <a:ea typeface="微软雅黑" panose="020B0503020204020204" pitchFamily="34" charset="-122"/>
                  </a:rPr>
                  <a:t>是否包含</a:t>
                </a:r>
                <a:r>
                  <a:rPr lang="en-US" altLang="zh-CN" sz="1050" dirty="0">
                    <a:solidFill>
                      <a:srgbClr val="000000"/>
                    </a:solidFill>
                    <a:latin typeface="微软雅黑" panose="020B0503020204020204" pitchFamily="34" charset="-122"/>
                    <a:ea typeface="微软雅黑" panose="020B0503020204020204" pitchFamily="34" charset="-122"/>
                  </a:rPr>
                  <a:t>OpenSSL</a:t>
                </a:r>
                <a:r>
                  <a:rPr lang="zh-CN" altLang="en-US" sz="1050" dirty="0">
                    <a:solidFill>
                      <a:srgbClr val="000000"/>
                    </a:solidFill>
                    <a:latin typeface="微软雅黑" panose="020B0503020204020204" pitchFamily="34" charset="-122"/>
                    <a:ea typeface="微软雅黑" panose="020B0503020204020204" pitchFamily="34" charset="-122"/>
                  </a:rPr>
                  <a:t>库</a:t>
                </a:r>
                <a:r>
                  <a:rPr lang="zh-CN" altLang="en-US" sz="1050" dirty="0" smtClean="0">
                    <a:solidFill>
                      <a:srgbClr val="000000"/>
                    </a:solidFill>
                    <a:latin typeface="微软雅黑" panose="020B0503020204020204" pitchFamily="34" charset="-122"/>
                    <a:ea typeface="微软雅黑" panose="020B0503020204020204" pitchFamily="34" charset="-122"/>
                  </a:rPr>
                  <a:t>路径，</a:t>
                </a:r>
                <a:r>
                  <a:rPr lang="zh-CN" altLang="en-US" sz="1050" dirty="0">
                    <a:solidFill>
                      <a:srgbClr val="000000"/>
                    </a:solidFill>
                    <a:latin typeface="微软雅黑" panose="020B0503020204020204" pitchFamily="34" charset="-122"/>
                    <a:ea typeface="微软雅黑" panose="020B0503020204020204" pitchFamily="34" charset="-122"/>
                  </a:rPr>
                  <a:t>通过</a:t>
                </a:r>
                <a:r>
                  <a:rPr lang="en-US" altLang="zh-CN" sz="1050" dirty="0">
                    <a:solidFill>
                      <a:srgbClr val="000000"/>
                    </a:solidFill>
                    <a:latin typeface="微软雅黑" panose="020B0503020204020204" pitchFamily="34" charset="-122"/>
                    <a:ea typeface="微软雅黑" panose="020B0503020204020204" pitchFamily="34" charset="-122"/>
                  </a:rPr>
                  <a:t>export</a:t>
                </a:r>
                <a:r>
                  <a:rPr lang="zh-CN" altLang="en-US" sz="1050" dirty="0" smtClean="0">
                    <a:solidFill>
                      <a:srgbClr val="000000"/>
                    </a:solidFill>
                    <a:latin typeface="微软雅黑" panose="020B0503020204020204" pitchFamily="34" charset="-122"/>
                    <a:ea typeface="微软雅黑" panose="020B0503020204020204" pitchFamily="34" charset="-122"/>
                  </a:rPr>
                  <a:t>命令增加。</a:t>
                </a:r>
                <a:endParaRPr lang="zh-CN" altLang="en-US" sz="1050" dirty="0">
                  <a:solidFill>
                    <a:srgbClr val="000000"/>
                  </a:solidFill>
                  <a:latin typeface="微软雅黑" panose="020B0503020204020204" pitchFamily="34" charset="-122"/>
                  <a:ea typeface="微软雅黑" panose="020B0503020204020204" pitchFamily="34" charset="-122"/>
                </a:endParaRPr>
              </a:p>
            </p:txBody>
          </p:sp>
          <p:sp>
            <p:nvSpPr>
              <p:cNvPr id="15" name="矩形 120"/>
              <p:cNvSpPr>
                <a:spLocks noChangeArrowheads="1"/>
              </p:cNvSpPr>
              <p:nvPr/>
            </p:nvSpPr>
            <p:spPr bwMode="auto">
              <a:xfrm>
                <a:off x="631470" y="1410021"/>
                <a:ext cx="11097603" cy="104538"/>
              </a:xfrm>
              <a:prstGeom prst="rect">
                <a:avLst/>
              </a:prstGeom>
              <a:solidFill>
                <a:srgbClr val="FFC000"/>
              </a:solidFill>
              <a:ln w="63500" cap="flat" cmpd="sng" algn="ctr">
                <a:noFill/>
                <a:prstDash val="solid"/>
              </a:ln>
              <a:effectLst>
                <a:outerShdw blurRad="279400" dist="63500" dir="2700000" algn="t" rotWithShape="0">
                  <a:prstClr val="black">
                    <a:alpha val="35000"/>
                  </a:prstClr>
                </a:outerShdw>
              </a:effectLst>
            </p:spPr>
            <p:txBody>
              <a:bodyPr lIns="0" rIns="0" rtlCol="0" anchor="ctr"/>
              <a:lstStyle/>
              <a:p>
                <a:pPr algn="ctr" defTabSz="913765" fontAlgn="auto">
                  <a:spcBef>
                    <a:spcPts val="0"/>
                  </a:spcBef>
                  <a:spcAft>
                    <a:spcPts val="0"/>
                  </a:spcAft>
                </a:pPr>
                <a:r>
                  <a:rPr lang="zh-CN" altLang="en-US" sz="1600" b="1" kern="0" dirty="0" smtClean="0">
                    <a:solidFill>
                      <a:prstClr val="white"/>
                    </a:solidFill>
                    <a:latin typeface="微软雅黑" panose="020B0503020204020204" pitchFamily="34" charset="-122"/>
                    <a:ea typeface="微软雅黑" panose="020B0503020204020204" pitchFamily="34" charset="-122"/>
                  </a:rPr>
                  <a:t>解决方案</a:t>
                </a:r>
                <a:endParaRPr lang="zh-CN" altLang="en-US" sz="1600" b="1" kern="0" dirty="0">
                  <a:solidFill>
                    <a:prstClr val="white"/>
                  </a:solidFill>
                  <a:latin typeface="微软雅黑" panose="020B0503020204020204" pitchFamily="34" charset="-122"/>
                  <a:ea typeface="微软雅黑" panose="020B0503020204020204" pitchFamily="34" charset="-122"/>
                </a:endParaRPr>
              </a:p>
            </p:txBody>
          </p:sp>
          <p:sp>
            <p:nvSpPr>
              <p:cNvPr id="16" name="矩形 15"/>
              <p:cNvSpPr/>
              <p:nvPr/>
            </p:nvSpPr>
            <p:spPr bwMode="auto">
              <a:xfrm>
                <a:off x="632284" y="1514559"/>
                <a:ext cx="11096789" cy="1007594"/>
              </a:xfrm>
              <a:prstGeom prst="rect">
                <a:avLst/>
              </a:prstGeom>
              <a:no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t" anchorCtr="0" compatLnSpc="1"/>
              <a:lstStyle/>
              <a:p>
                <a:endParaRPr lang="zh-CN" altLang="en-US" sz="1600" smtClean="0">
                  <a:solidFill>
                    <a:srgbClr val="000000"/>
                  </a:solidFill>
                  <a:latin typeface="微软雅黑" panose="020B0503020204020204" pitchFamily="34" charset="-122"/>
                  <a:ea typeface="微软雅黑" panose="020B0503020204020204" pitchFamily="34" charset="-122"/>
                </a:endParaRPr>
              </a:p>
            </p:txBody>
          </p:sp>
        </p:grpSp>
        <p:sp>
          <p:nvSpPr>
            <p:cNvPr id="19" name="文本框 18"/>
            <p:cNvSpPr txBox="1"/>
            <p:nvPr/>
          </p:nvSpPr>
          <p:spPr>
            <a:xfrm>
              <a:off x="6436743" y="2688534"/>
              <a:ext cx="5544615" cy="324036"/>
            </a:xfrm>
            <a:prstGeom prst="rect">
              <a:avLst/>
            </a:prstGeom>
            <a:solidFill>
              <a:srgbClr val="FFFFFF">
                <a:lumMod val="95000"/>
              </a:srgbClr>
            </a:solidFill>
            <a:ln w="19050" cap="flat" cmpd="sng" algn="ctr">
              <a:noFill/>
              <a:prstDash val="solid"/>
              <a:round/>
              <a:headEnd type="none" w="med" len="med"/>
              <a:tailEnd type="none" w="med" len="med"/>
            </a:ln>
            <a:effectLst/>
          </p:spPr>
          <p:txBody>
            <a:bodyPr vert="horz" wrap="square" lIns="91440" tIns="45720" rIns="91440" bIns="45720" numCol="1" rtlCol="0" anchor="ctr" anchorCtr="1" compatLnSpc="1"/>
            <a:lstStyle>
              <a:defPPr>
                <a:defRPr lang="zh-CN"/>
              </a:defPPr>
              <a:lvl1pPr algn="ctr" defTabSz="1219200">
                <a:lnSpc>
                  <a:spcPct val="100000"/>
                </a:lnSpc>
                <a:spcBef>
                  <a:spcPts val="300"/>
                </a:spcBef>
                <a:defRPr sz="1600" b="1">
                  <a:solidFill>
                    <a:srgbClr val="000000"/>
                  </a:solidFill>
                  <a:latin typeface="微软雅黑" panose="020B0503020204020204" pitchFamily="34" charset="-122"/>
                  <a:ea typeface="微软雅黑" panose="020B0503020204020204" pitchFamily="34" charset="-122"/>
                  <a:cs typeface="Arial" panose="020B0604020202020204" pitchFamily="34" charset="0"/>
                </a:defRPr>
              </a:lvl1pPr>
            </a:lstStyle>
            <a:p>
              <a:pPr algn="l" fontAlgn="auto">
                <a:lnSpc>
                  <a:spcPts val="750"/>
                </a:lnSpc>
                <a:spcAft>
                  <a:spcPts val="0"/>
                </a:spcAft>
                <a:defRPr/>
              </a:pPr>
              <a:r>
                <a:rPr lang="en-US" altLang="zh-CN" sz="900" b="0" kern="0" dirty="0">
                  <a:solidFill>
                    <a:srgbClr val="000000">
                      <a:lumMod val="50000"/>
                      <a:lumOff val="50000"/>
                    </a:srgbClr>
                  </a:solidFill>
                </a:rPr>
                <a:t>[</a:t>
              </a:r>
              <a:r>
                <a:rPr lang="en-US" altLang="zh-CN" sz="900" b="0" kern="0" dirty="0" err="1">
                  <a:solidFill>
                    <a:srgbClr val="000000">
                      <a:lumMod val="50000"/>
                      <a:lumOff val="50000"/>
                    </a:srgbClr>
                  </a:solidFill>
                </a:rPr>
                <a:t>root@localhost</a:t>
              </a:r>
              <a:r>
                <a:rPr lang="en-US" altLang="zh-CN" sz="900" b="0" kern="0" dirty="0">
                  <a:solidFill>
                    <a:srgbClr val="000000">
                      <a:lumMod val="50000"/>
                      <a:lumOff val="50000"/>
                    </a:srgbClr>
                  </a:solidFill>
                </a:rPr>
                <a:t> ~]# </a:t>
              </a:r>
              <a:r>
                <a:rPr lang="en-US" altLang="zh-CN" sz="900" b="0" kern="0" dirty="0" err="1"/>
                <a:t>lsmod</a:t>
              </a:r>
              <a:r>
                <a:rPr lang="en-US" altLang="zh-CN" sz="900" b="0" kern="0" dirty="0"/>
                <a:t> | grep </a:t>
              </a:r>
              <a:r>
                <a:rPr lang="en-US" altLang="zh-CN" sz="900" b="0" kern="0" dirty="0" err="1" smtClean="0"/>
                <a:t>uacce</a:t>
              </a:r>
              <a:r>
                <a:rPr lang="en-US" altLang="zh-CN" sz="900" b="0" kern="0" dirty="0" smtClean="0"/>
                <a:t>                                                                </a:t>
              </a:r>
              <a:r>
                <a:rPr lang="en-US" altLang="zh-CN" sz="900" b="0" kern="0" dirty="0" smtClean="0">
                  <a:solidFill>
                    <a:srgbClr val="FFFFFF">
                      <a:lumMod val="95000"/>
                    </a:srgbClr>
                  </a:solidFill>
                </a:rPr>
                <a:t> ….</a:t>
              </a:r>
              <a:endParaRPr lang="en-US" altLang="zh-CN" sz="900" b="0" kern="0" dirty="0">
                <a:solidFill>
                  <a:srgbClr val="FFFFFF">
                    <a:lumMod val="95000"/>
                  </a:srgbClr>
                </a:solidFill>
              </a:endParaRPr>
            </a:p>
            <a:p>
              <a:pPr algn="l" fontAlgn="auto">
                <a:lnSpc>
                  <a:spcPts val="750"/>
                </a:lnSpc>
                <a:spcAft>
                  <a:spcPts val="0"/>
                </a:spcAft>
                <a:defRPr/>
              </a:pPr>
              <a:r>
                <a:rPr lang="en-US" altLang="zh-CN" sz="900" b="0" kern="0" dirty="0" err="1"/>
                <a:t>uacce</a:t>
              </a:r>
              <a:r>
                <a:rPr lang="en-US" altLang="zh-CN" sz="900" b="0" kern="0" dirty="0"/>
                <a:t> 262144 2 </a:t>
              </a:r>
              <a:r>
                <a:rPr lang="en-US" altLang="zh-CN" sz="900" b="0" kern="0" dirty="0" err="1"/>
                <a:t>hisi_hpre,qm</a:t>
              </a:r>
              <a:endParaRPr lang="en-US" altLang="zh-CN" sz="900" b="0" kern="0" dirty="0"/>
            </a:p>
          </p:txBody>
        </p:sp>
        <p:sp>
          <p:nvSpPr>
            <p:cNvPr id="20" name="文本框 19"/>
            <p:cNvSpPr txBox="1"/>
            <p:nvPr/>
          </p:nvSpPr>
          <p:spPr>
            <a:xfrm>
              <a:off x="6469743" y="3281846"/>
              <a:ext cx="5482369" cy="1692188"/>
            </a:xfrm>
            <a:prstGeom prst="rect">
              <a:avLst/>
            </a:prstGeom>
            <a:solidFill>
              <a:srgbClr val="FFFFFF">
                <a:lumMod val="95000"/>
              </a:srgbClr>
            </a:solidFill>
            <a:ln w="19050" cap="flat" cmpd="sng" algn="ctr">
              <a:noFill/>
              <a:prstDash val="solid"/>
              <a:round/>
              <a:headEnd type="none" w="med" len="med"/>
              <a:tailEnd type="none" w="med" len="med"/>
            </a:ln>
            <a:effectLst/>
          </p:spPr>
          <p:txBody>
            <a:bodyPr vert="horz" wrap="square" lIns="91440" tIns="45720" rIns="91440" bIns="45720" numCol="1" rtlCol="0" anchor="ctr" anchorCtr="1" compatLnSpc="1"/>
            <a:lstStyle>
              <a:defPPr>
                <a:defRPr lang="zh-CN"/>
              </a:defPPr>
              <a:lvl1pPr algn="ctr" defTabSz="1219200">
                <a:lnSpc>
                  <a:spcPct val="100000"/>
                </a:lnSpc>
                <a:spcBef>
                  <a:spcPts val="300"/>
                </a:spcBef>
                <a:defRPr sz="1600" b="1">
                  <a:solidFill>
                    <a:srgbClr val="000000"/>
                  </a:solidFill>
                  <a:latin typeface="微软雅黑" panose="020B0503020204020204" pitchFamily="34" charset="-122"/>
                  <a:ea typeface="微软雅黑" panose="020B0503020204020204" pitchFamily="34" charset="-122"/>
                  <a:cs typeface="Arial" panose="020B0604020202020204" pitchFamily="34" charset="0"/>
                </a:defRPr>
              </a:lvl1pPr>
            </a:lstStyle>
            <a:p>
              <a:pPr algn="l" fontAlgn="auto">
                <a:lnSpc>
                  <a:spcPts val="1000"/>
                </a:lnSpc>
                <a:spcAft>
                  <a:spcPts val="0"/>
                </a:spcAft>
                <a:defRPr/>
              </a:pPr>
              <a:r>
                <a:rPr lang="en-US" altLang="zh-CN" sz="900" b="0" kern="0" dirty="0">
                  <a:solidFill>
                    <a:srgbClr val="000000">
                      <a:lumMod val="50000"/>
                      <a:lumOff val="50000"/>
                    </a:srgbClr>
                  </a:solidFill>
                </a:rPr>
                <a:t>#</a:t>
              </a:r>
              <a:r>
                <a:rPr lang="zh-CN" altLang="en-US" sz="900" b="0" kern="0" dirty="0">
                  <a:solidFill>
                    <a:srgbClr val="000000">
                      <a:lumMod val="50000"/>
                      <a:lumOff val="50000"/>
                    </a:srgbClr>
                  </a:solidFill>
                </a:rPr>
                <a:t>查询</a:t>
              </a:r>
              <a:r>
                <a:rPr lang="en-US" altLang="zh-CN" sz="900" b="0" kern="0" dirty="0" err="1">
                  <a:solidFill>
                    <a:srgbClr val="000000">
                      <a:lumMod val="50000"/>
                      <a:lumOff val="50000"/>
                    </a:srgbClr>
                  </a:solidFill>
                </a:rPr>
                <a:t>kae</a:t>
              </a:r>
              <a:r>
                <a:rPr lang="zh-CN" altLang="en-US" sz="900" b="0" kern="0" dirty="0">
                  <a:solidFill>
                    <a:srgbClr val="000000">
                      <a:lumMod val="50000"/>
                      <a:lumOff val="50000"/>
                    </a:srgbClr>
                  </a:solidFill>
                </a:rPr>
                <a:t>是否正确安装并建立软连接，如果有正确安装显示如下</a:t>
              </a:r>
              <a:r>
                <a:rPr lang="zh-CN" altLang="en-US" sz="900" b="0" kern="0" dirty="0" smtClean="0">
                  <a:solidFill>
                    <a:srgbClr val="000000">
                      <a:lumMod val="50000"/>
                      <a:lumOff val="50000"/>
                    </a:srgbClr>
                  </a:solidFill>
                </a:rPr>
                <a:t>内容                             </a:t>
              </a:r>
              <a:r>
                <a:rPr lang="en-US" altLang="zh-CN" sz="900" b="0" kern="0" dirty="0" smtClean="0">
                  <a:solidFill>
                    <a:srgbClr val="FFFFFF">
                      <a:lumMod val="95000"/>
                    </a:srgbClr>
                  </a:solidFill>
                </a:rPr>
                <a:t>….</a:t>
              </a:r>
              <a:endParaRPr lang="zh-CN" altLang="en-US" sz="900" b="0" kern="0" dirty="0">
                <a:solidFill>
                  <a:srgbClr val="FFFFFF">
                    <a:lumMod val="95000"/>
                  </a:srgbClr>
                </a:solidFill>
              </a:endParaRPr>
            </a:p>
            <a:p>
              <a:pPr algn="l" fontAlgn="auto">
                <a:lnSpc>
                  <a:spcPts val="1000"/>
                </a:lnSpc>
                <a:spcAft>
                  <a:spcPts val="0"/>
                </a:spcAft>
                <a:defRPr/>
              </a:pPr>
              <a:r>
                <a:rPr lang="en-US" altLang="zh-CN" sz="900" b="0" kern="0" dirty="0">
                  <a:solidFill>
                    <a:srgbClr val="000000">
                      <a:lumMod val="50000"/>
                      <a:lumOff val="50000"/>
                    </a:srgbClr>
                  </a:solidFill>
                </a:rPr>
                <a:t>[</a:t>
              </a:r>
              <a:r>
                <a:rPr lang="en-US" altLang="zh-CN" sz="900" b="0" kern="0" dirty="0" err="1">
                  <a:solidFill>
                    <a:srgbClr val="000000">
                      <a:lumMod val="50000"/>
                      <a:lumOff val="50000"/>
                    </a:srgbClr>
                  </a:solidFill>
                </a:rPr>
                <a:t>root@localhost</a:t>
              </a:r>
              <a:r>
                <a:rPr lang="en-US" altLang="zh-CN" sz="900" b="0" kern="0" dirty="0">
                  <a:solidFill>
                    <a:srgbClr val="000000">
                      <a:lumMod val="50000"/>
                      <a:lumOff val="50000"/>
                    </a:srgbClr>
                  </a:solidFill>
                </a:rPr>
                <a:t> home]# </a:t>
              </a:r>
              <a:r>
                <a:rPr lang="en-US" altLang="zh-CN" sz="900" b="0" kern="0" dirty="0" err="1"/>
                <a:t>ll</a:t>
              </a:r>
              <a:r>
                <a:rPr lang="en-US" altLang="zh-CN" sz="900" b="0" kern="0" dirty="0"/>
                <a:t> /</a:t>
              </a:r>
              <a:r>
                <a:rPr lang="en-US" altLang="zh-CN" sz="900" b="0" kern="0" dirty="0" err="1"/>
                <a:t>usr</a:t>
              </a:r>
              <a:r>
                <a:rPr lang="en-US" altLang="zh-CN" sz="900" b="0" kern="0" dirty="0"/>
                <a:t>/local/lib/engines-1.1/ |grep </a:t>
              </a:r>
              <a:r>
                <a:rPr lang="en-US" altLang="zh-CN" sz="900" b="0" kern="0" dirty="0" err="1"/>
                <a:t>kae</a:t>
              </a:r>
              <a:endParaRPr lang="en-US" altLang="zh-CN" sz="900" b="0" kern="0" dirty="0"/>
            </a:p>
            <a:p>
              <a:pPr algn="l" fontAlgn="auto">
                <a:lnSpc>
                  <a:spcPts val="1000"/>
                </a:lnSpc>
                <a:spcAft>
                  <a:spcPts val="0"/>
                </a:spcAft>
                <a:defRPr/>
              </a:pPr>
              <a:r>
                <a:rPr lang="en-US" altLang="zh-CN" sz="900" b="0" kern="0" dirty="0" err="1">
                  <a:solidFill>
                    <a:srgbClr val="000000">
                      <a:lumMod val="50000"/>
                      <a:lumOff val="50000"/>
                    </a:srgbClr>
                  </a:solidFill>
                </a:rPr>
                <a:t>lrwxrwxrwx</a:t>
              </a:r>
              <a:r>
                <a:rPr lang="en-US" altLang="zh-CN" sz="900" b="0" kern="0" dirty="0">
                  <a:solidFill>
                    <a:srgbClr val="000000">
                      <a:lumMod val="50000"/>
                      <a:lumOff val="50000"/>
                    </a:srgbClr>
                  </a:solidFill>
                </a:rPr>
                <a:t>. 1 root </a:t>
              </a:r>
              <a:r>
                <a:rPr lang="en-US" altLang="zh-CN" sz="900" b="0" kern="0" dirty="0" err="1">
                  <a:solidFill>
                    <a:srgbClr val="000000">
                      <a:lumMod val="50000"/>
                      <a:lumOff val="50000"/>
                    </a:srgbClr>
                  </a:solidFill>
                </a:rPr>
                <a:t>root</a:t>
              </a:r>
              <a:r>
                <a:rPr lang="en-US" altLang="zh-CN" sz="900" b="0" kern="0" dirty="0">
                  <a:solidFill>
                    <a:srgbClr val="000000">
                      <a:lumMod val="50000"/>
                      <a:lumOff val="50000"/>
                    </a:srgbClr>
                  </a:solidFill>
                </a:rPr>
                <a:t> 22 Nov 12 02:33 </a:t>
              </a:r>
              <a:r>
                <a:rPr lang="en-US" altLang="zh-CN" sz="900" b="0" kern="0" dirty="0"/>
                <a:t>kae.so -&gt; kae.so.1.0.1</a:t>
              </a:r>
              <a:endParaRPr lang="en-US" altLang="zh-CN" sz="900" b="0" kern="0" dirty="0"/>
            </a:p>
            <a:p>
              <a:pPr algn="l" fontAlgn="auto">
                <a:lnSpc>
                  <a:spcPts val="1000"/>
                </a:lnSpc>
                <a:spcAft>
                  <a:spcPts val="0"/>
                </a:spcAft>
                <a:defRPr/>
              </a:pPr>
              <a:r>
                <a:rPr lang="en-US" altLang="zh-CN" sz="900" b="0" kern="0" dirty="0" err="1">
                  <a:solidFill>
                    <a:srgbClr val="000000">
                      <a:lumMod val="50000"/>
                      <a:lumOff val="50000"/>
                    </a:srgbClr>
                  </a:solidFill>
                </a:rPr>
                <a:t>lrwxrwxrwx</a:t>
              </a:r>
              <a:r>
                <a:rPr lang="en-US" altLang="zh-CN" sz="900" b="0" kern="0" dirty="0">
                  <a:solidFill>
                    <a:srgbClr val="000000">
                      <a:lumMod val="50000"/>
                      <a:lumOff val="50000"/>
                    </a:srgbClr>
                  </a:solidFill>
                </a:rPr>
                <a:t>. 1 root </a:t>
              </a:r>
              <a:r>
                <a:rPr lang="en-US" altLang="zh-CN" sz="900" b="0" kern="0" dirty="0" err="1">
                  <a:solidFill>
                    <a:srgbClr val="000000">
                      <a:lumMod val="50000"/>
                      <a:lumOff val="50000"/>
                    </a:srgbClr>
                  </a:solidFill>
                </a:rPr>
                <a:t>root</a:t>
              </a:r>
              <a:r>
                <a:rPr lang="en-US" altLang="zh-CN" sz="900" b="0" kern="0" dirty="0">
                  <a:solidFill>
                    <a:srgbClr val="000000">
                      <a:lumMod val="50000"/>
                      <a:lumOff val="50000"/>
                    </a:srgbClr>
                  </a:solidFill>
                </a:rPr>
                <a:t> 22 Nov 12 02:33 </a:t>
              </a:r>
              <a:r>
                <a:rPr lang="en-US" altLang="zh-CN" sz="900" b="0" kern="0" dirty="0"/>
                <a:t>kae.so.0 -&gt; kae.so.1.0.1</a:t>
              </a:r>
              <a:endParaRPr lang="en-US" altLang="zh-CN" sz="900" b="0" kern="0" dirty="0"/>
            </a:p>
            <a:p>
              <a:pPr algn="l" fontAlgn="auto">
                <a:lnSpc>
                  <a:spcPts val="1000"/>
                </a:lnSpc>
                <a:spcAft>
                  <a:spcPts val="0"/>
                </a:spcAft>
                <a:defRPr/>
              </a:pPr>
              <a:r>
                <a:rPr lang="en-US" altLang="zh-CN" sz="900" b="0" kern="0" dirty="0">
                  <a:solidFill>
                    <a:srgbClr val="000000">
                      <a:lumMod val="50000"/>
                      <a:lumOff val="50000"/>
                    </a:srgbClr>
                  </a:solidFill>
                </a:rPr>
                <a:t>-</a:t>
              </a:r>
              <a:r>
                <a:rPr lang="en-US" altLang="zh-CN" sz="900" b="0" kern="0" dirty="0" err="1">
                  <a:solidFill>
                    <a:srgbClr val="000000">
                      <a:lumMod val="50000"/>
                      <a:lumOff val="50000"/>
                    </a:srgbClr>
                  </a:solidFill>
                </a:rPr>
                <a:t>rwxr</a:t>
              </a:r>
              <a:r>
                <a:rPr lang="en-US" altLang="zh-CN" sz="900" b="0" kern="0" dirty="0">
                  <a:solidFill>
                    <a:srgbClr val="000000">
                      <a:lumMod val="50000"/>
                      <a:lumOff val="50000"/>
                    </a:srgbClr>
                  </a:solidFill>
                </a:rPr>
                <a:t>-</a:t>
              </a:r>
              <a:r>
                <a:rPr lang="en-US" altLang="zh-CN" sz="900" b="0" kern="0" dirty="0" err="1">
                  <a:solidFill>
                    <a:srgbClr val="000000">
                      <a:lumMod val="50000"/>
                      <a:lumOff val="50000"/>
                    </a:srgbClr>
                  </a:solidFill>
                </a:rPr>
                <a:t>xr</a:t>
              </a:r>
              <a:r>
                <a:rPr lang="en-US" altLang="zh-CN" sz="900" b="0" kern="0" dirty="0">
                  <a:solidFill>
                    <a:srgbClr val="000000">
                      <a:lumMod val="50000"/>
                      <a:lumOff val="50000"/>
                    </a:srgbClr>
                  </a:solidFill>
                </a:rPr>
                <a:t>-x. 1 root </a:t>
              </a:r>
              <a:r>
                <a:rPr lang="en-US" altLang="zh-CN" sz="900" b="0" kern="0" dirty="0" err="1">
                  <a:solidFill>
                    <a:srgbClr val="000000">
                      <a:lumMod val="50000"/>
                      <a:lumOff val="50000"/>
                    </a:srgbClr>
                  </a:solidFill>
                </a:rPr>
                <a:t>root</a:t>
              </a:r>
              <a:r>
                <a:rPr lang="en-US" altLang="zh-CN" sz="900" b="0" kern="0" dirty="0">
                  <a:solidFill>
                    <a:srgbClr val="000000">
                      <a:lumMod val="50000"/>
                      <a:lumOff val="50000"/>
                    </a:srgbClr>
                  </a:solidFill>
                </a:rPr>
                <a:t> 112632 May 25 2019 </a:t>
              </a:r>
              <a:r>
                <a:rPr lang="en-US" altLang="zh-CN" sz="900" b="0" kern="0" dirty="0"/>
                <a:t>kae.so.1.0.1</a:t>
              </a:r>
              <a:endParaRPr lang="en-US" altLang="zh-CN" sz="900" b="0" kern="0" dirty="0"/>
            </a:p>
            <a:p>
              <a:pPr algn="l" fontAlgn="auto">
                <a:lnSpc>
                  <a:spcPts val="1000"/>
                </a:lnSpc>
                <a:spcAft>
                  <a:spcPts val="0"/>
                </a:spcAft>
                <a:defRPr/>
              </a:pPr>
              <a:r>
                <a:rPr lang="en-US" altLang="zh-CN" sz="900" b="0" kern="0" dirty="0">
                  <a:solidFill>
                    <a:srgbClr val="000000">
                      <a:lumMod val="50000"/>
                      <a:lumOff val="50000"/>
                    </a:srgbClr>
                  </a:solidFill>
                </a:rPr>
                <a:t>[</a:t>
              </a:r>
              <a:r>
                <a:rPr lang="en-US" altLang="zh-CN" sz="900" b="0" kern="0" dirty="0" err="1">
                  <a:solidFill>
                    <a:srgbClr val="000000">
                      <a:lumMod val="50000"/>
                      <a:lumOff val="50000"/>
                    </a:srgbClr>
                  </a:solidFill>
                </a:rPr>
                <a:t>root@localhost</a:t>
              </a:r>
              <a:r>
                <a:rPr lang="en-US" altLang="zh-CN" sz="900" b="0" kern="0" dirty="0">
                  <a:solidFill>
                    <a:srgbClr val="000000">
                      <a:lumMod val="50000"/>
                      <a:lumOff val="50000"/>
                    </a:srgbClr>
                  </a:solidFill>
                </a:rPr>
                <a:t> home]# </a:t>
              </a:r>
              <a:r>
                <a:rPr lang="en-US" altLang="zh-CN" sz="900" b="0" kern="0" dirty="0" err="1"/>
                <a:t>ll</a:t>
              </a:r>
              <a:r>
                <a:rPr lang="en-US" altLang="zh-CN" sz="900" b="0" kern="0" dirty="0"/>
                <a:t> /</a:t>
              </a:r>
              <a:r>
                <a:rPr lang="en-US" altLang="zh-CN" sz="900" b="0" kern="0" dirty="0" err="1"/>
                <a:t>usr</a:t>
              </a:r>
              <a:r>
                <a:rPr lang="en-US" altLang="zh-CN" sz="900" b="0" kern="0" dirty="0"/>
                <a:t>/lib64/ | grep </a:t>
              </a:r>
              <a:r>
                <a:rPr lang="en-US" altLang="zh-CN" sz="900" b="0" kern="0" dirty="0" err="1"/>
                <a:t>libwd</a:t>
              </a:r>
              <a:endParaRPr lang="en-US" altLang="zh-CN" sz="900" b="0" kern="0" dirty="0"/>
            </a:p>
            <a:p>
              <a:pPr algn="l" fontAlgn="auto">
                <a:lnSpc>
                  <a:spcPts val="1000"/>
                </a:lnSpc>
                <a:spcAft>
                  <a:spcPts val="0"/>
                </a:spcAft>
                <a:defRPr/>
              </a:pPr>
              <a:r>
                <a:rPr lang="en-US" altLang="zh-CN" sz="900" b="0" kern="0" dirty="0">
                  <a:solidFill>
                    <a:srgbClr val="000000">
                      <a:lumMod val="50000"/>
                      <a:lumOff val="50000"/>
                    </a:srgbClr>
                  </a:solidFill>
                </a:rPr>
                <a:t>#</a:t>
              </a:r>
              <a:r>
                <a:rPr lang="zh-CN" altLang="en-US" sz="900" b="0" kern="0" dirty="0">
                  <a:solidFill>
                    <a:srgbClr val="000000">
                      <a:lumMod val="50000"/>
                      <a:lumOff val="50000"/>
                    </a:srgbClr>
                  </a:solidFill>
                </a:rPr>
                <a:t>查询</a:t>
              </a:r>
              <a:r>
                <a:rPr lang="en-US" altLang="zh-CN" sz="900" b="0" kern="0" dirty="0" err="1">
                  <a:solidFill>
                    <a:srgbClr val="000000">
                      <a:lumMod val="50000"/>
                      <a:lumOff val="50000"/>
                    </a:srgbClr>
                  </a:solidFill>
                </a:rPr>
                <a:t>wd</a:t>
              </a:r>
              <a:r>
                <a:rPr lang="zh-CN" altLang="en-US" sz="900" b="0" kern="0" dirty="0">
                  <a:solidFill>
                    <a:srgbClr val="000000">
                      <a:lumMod val="50000"/>
                      <a:lumOff val="50000"/>
                    </a:srgbClr>
                  </a:solidFill>
                </a:rPr>
                <a:t>是否正确安装并建立软连接，如果有正确安装显示如下内容</a:t>
              </a:r>
              <a:endParaRPr lang="zh-CN" altLang="en-US" sz="900" b="0" kern="0" dirty="0">
                <a:solidFill>
                  <a:srgbClr val="000000">
                    <a:lumMod val="50000"/>
                    <a:lumOff val="50000"/>
                  </a:srgbClr>
                </a:solidFill>
              </a:endParaRPr>
            </a:p>
            <a:p>
              <a:pPr algn="l" fontAlgn="auto">
                <a:lnSpc>
                  <a:spcPts val="1000"/>
                </a:lnSpc>
                <a:spcAft>
                  <a:spcPts val="0"/>
                </a:spcAft>
                <a:defRPr/>
              </a:pPr>
              <a:r>
                <a:rPr lang="en-US" altLang="zh-CN" sz="900" b="0" kern="0" dirty="0" err="1">
                  <a:solidFill>
                    <a:srgbClr val="000000">
                      <a:lumMod val="50000"/>
                      <a:lumOff val="50000"/>
                    </a:srgbClr>
                  </a:solidFill>
                </a:rPr>
                <a:t>lrwxrwxrwx</a:t>
              </a:r>
              <a:r>
                <a:rPr lang="en-US" altLang="zh-CN" sz="900" b="0" kern="0" dirty="0">
                  <a:solidFill>
                    <a:srgbClr val="000000">
                      <a:lumMod val="50000"/>
                      <a:lumOff val="50000"/>
                    </a:srgbClr>
                  </a:solidFill>
                </a:rPr>
                <a:t>. 1 root </a:t>
              </a:r>
              <a:r>
                <a:rPr lang="en-US" altLang="zh-CN" sz="900" b="0" kern="0" dirty="0" err="1">
                  <a:solidFill>
                    <a:srgbClr val="000000">
                      <a:lumMod val="50000"/>
                      <a:lumOff val="50000"/>
                    </a:srgbClr>
                  </a:solidFill>
                </a:rPr>
                <a:t>root</a:t>
              </a:r>
              <a:r>
                <a:rPr lang="en-US" altLang="zh-CN" sz="900" b="0" kern="0" dirty="0">
                  <a:solidFill>
                    <a:srgbClr val="000000">
                      <a:lumMod val="50000"/>
                      <a:lumOff val="50000"/>
                    </a:srgbClr>
                  </a:solidFill>
                </a:rPr>
                <a:t> 14 Nov 12 02:33 </a:t>
              </a:r>
              <a:r>
                <a:rPr lang="en-US" altLang="zh-CN" sz="900" b="0" kern="0" dirty="0"/>
                <a:t>libwd.so -&gt; libwd.so.1.0.1</a:t>
              </a:r>
              <a:endParaRPr lang="en-US" altLang="zh-CN" sz="900" b="0" kern="0" dirty="0"/>
            </a:p>
            <a:p>
              <a:pPr algn="l" fontAlgn="auto">
                <a:lnSpc>
                  <a:spcPts val="1000"/>
                </a:lnSpc>
                <a:spcAft>
                  <a:spcPts val="0"/>
                </a:spcAft>
                <a:defRPr/>
              </a:pPr>
              <a:r>
                <a:rPr lang="en-US" altLang="zh-CN" sz="900" b="0" kern="0" dirty="0" err="1">
                  <a:solidFill>
                    <a:srgbClr val="000000">
                      <a:lumMod val="50000"/>
                      <a:lumOff val="50000"/>
                    </a:srgbClr>
                  </a:solidFill>
                </a:rPr>
                <a:t>lrwxrwxrwx</a:t>
              </a:r>
              <a:r>
                <a:rPr lang="en-US" altLang="zh-CN" sz="900" b="0" kern="0" dirty="0">
                  <a:solidFill>
                    <a:srgbClr val="000000">
                      <a:lumMod val="50000"/>
                      <a:lumOff val="50000"/>
                    </a:srgbClr>
                  </a:solidFill>
                </a:rPr>
                <a:t>. 1 root </a:t>
              </a:r>
              <a:r>
                <a:rPr lang="en-US" altLang="zh-CN" sz="900" b="0" kern="0" dirty="0" err="1">
                  <a:solidFill>
                    <a:srgbClr val="000000">
                      <a:lumMod val="50000"/>
                      <a:lumOff val="50000"/>
                    </a:srgbClr>
                  </a:solidFill>
                </a:rPr>
                <a:t>root</a:t>
              </a:r>
              <a:r>
                <a:rPr lang="en-US" altLang="zh-CN" sz="900" b="0" kern="0" dirty="0">
                  <a:solidFill>
                    <a:srgbClr val="000000">
                      <a:lumMod val="50000"/>
                      <a:lumOff val="50000"/>
                    </a:srgbClr>
                  </a:solidFill>
                </a:rPr>
                <a:t> 14 Nov 12 02:33 </a:t>
              </a:r>
              <a:r>
                <a:rPr lang="en-US" altLang="zh-CN" sz="900" b="0" kern="0" dirty="0"/>
                <a:t>libwd.so.0 -&gt; </a:t>
              </a:r>
              <a:r>
                <a:rPr lang="en-US" altLang="zh-CN" sz="900" b="0" kern="0" dirty="0" smtClean="0"/>
                <a:t>libwd.so.1.0.1</a:t>
              </a:r>
              <a:endParaRPr lang="en-US" altLang="zh-CN" sz="900" b="0" kern="0" dirty="0"/>
            </a:p>
            <a:p>
              <a:pPr algn="l" fontAlgn="auto">
                <a:lnSpc>
                  <a:spcPts val="1000"/>
                </a:lnSpc>
                <a:spcAft>
                  <a:spcPts val="0"/>
                </a:spcAft>
                <a:defRPr/>
              </a:pPr>
              <a:r>
                <a:rPr lang="en-US" altLang="zh-CN" sz="900" b="0" kern="0" dirty="0">
                  <a:solidFill>
                    <a:srgbClr val="000000">
                      <a:lumMod val="50000"/>
                      <a:lumOff val="50000"/>
                    </a:srgbClr>
                  </a:solidFill>
                </a:rPr>
                <a:t>-</a:t>
              </a:r>
              <a:r>
                <a:rPr lang="en-US" altLang="zh-CN" sz="900" b="0" kern="0" dirty="0" err="1">
                  <a:solidFill>
                    <a:srgbClr val="000000">
                      <a:lumMod val="50000"/>
                      <a:lumOff val="50000"/>
                    </a:srgbClr>
                  </a:solidFill>
                </a:rPr>
                <a:t>rwxr</a:t>
              </a:r>
              <a:r>
                <a:rPr lang="en-US" altLang="zh-CN" sz="900" b="0" kern="0" dirty="0">
                  <a:solidFill>
                    <a:srgbClr val="000000">
                      <a:lumMod val="50000"/>
                      <a:lumOff val="50000"/>
                    </a:srgbClr>
                  </a:solidFill>
                </a:rPr>
                <a:t>-</a:t>
              </a:r>
              <a:r>
                <a:rPr lang="en-US" altLang="zh-CN" sz="900" b="0" kern="0" dirty="0" err="1">
                  <a:solidFill>
                    <a:srgbClr val="000000">
                      <a:lumMod val="50000"/>
                      <a:lumOff val="50000"/>
                    </a:srgbClr>
                  </a:solidFill>
                </a:rPr>
                <a:t>xr</a:t>
              </a:r>
              <a:r>
                <a:rPr lang="en-US" altLang="zh-CN" sz="900" b="0" kern="0" dirty="0">
                  <a:solidFill>
                    <a:srgbClr val="000000">
                      <a:lumMod val="50000"/>
                      <a:lumOff val="50000"/>
                    </a:srgbClr>
                  </a:solidFill>
                </a:rPr>
                <a:t>-x. 1 root </a:t>
              </a:r>
              <a:r>
                <a:rPr lang="en-US" altLang="zh-CN" sz="900" b="0" kern="0" dirty="0" err="1">
                  <a:solidFill>
                    <a:srgbClr val="000000">
                      <a:lumMod val="50000"/>
                      <a:lumOff val="50000"/>
                    </a:srgbClr>
                  </a:solidFill>
                </a:rPr>
                <a:t>root</a:t>
              </a:r>
              <a:r>
                <a:rPr lang="en-US" altLang="zh-CN" sz="900" b="0" kern="0" dirty="0">
                  <a:solidFill>
                    <a:srgbClr val="000000">
                      <a:lumMod val="50000"/>
                      <a:lumOff val="50000"/>
                    </a:srgbClr>
                  </a:solidFill>
                </a:rPr>
                <a:t> 137120 May 25 2019 </a:t>
              </a:r>
              <a:r>
                <a:rPr lang="en-US" altLang="zh-CN" sz="900" b="0" kern="0" dirty="0" smtClean="0"/>
                <a:t>libwd.so.1.0.1</a:t>
              </a:r>
              <a:endParaRPr lang="en-US" altLang="zh-CN" sz="900" b="0" kern="0" dirty="0"/>
            </a:p>
          </p:txBody>
        </p:sp>
        <p:sp>
          <p:nvSpPr>
            <p:cNvPr id="21" name="文本框 20"/>
            <p:cNvSpPr txBox="1"/>
            <p:nvPr/>
          </p:nvSpPr>
          <p:spPr>
            <a:xfrm>
              <a:off x="6419827" y="5211952"/>
              <a:ext cx="5544615" cy="593312"/>
            </a:xfrm>
            <a:prstGeom prst="rect">
              <a:avLst/>
            </a:prstGeom>
            <a:solidFill>
              <a:srgbClr val="FFFFFF">
                <a:lumMod val="95000"/>
              </a:srgbClr>
            </a:solidFill>
            <a:ln w="19050" cap="flat" cmpd="sng" algn="ctr">
              <a:noFill/>
              <a:prstDash val="solid"/>
              <a:round/>
              <a:headEnd type="none" w="med" len="med"/>
              <a:tailEnd type="none" w="med" len="med"/>
            </a:ln>
            <a:effectLst/>
          </p:spPr>
          <p:txBody>
            <a:bodyPr vert="horz" wrap="square" lIns="91440" tIns="45720" rIns="91440" bIns="45720" numCol="1" rtlCol="0" anchor="ctr" anchorCtr="1" compatLnSpc="1"/>
            <a:lstStyle>
              <a:defPPr>
                <a:defRPr lang="zh-CN"/>
              </a:defPPr>
              <a:lvl1pPr algn="ctr" defTabSz="1219200">
                <a:lnSpc>
                  <a:spcPct val="100000"/>
                </a:lnSpc>
                <a:spcBef>
                  <a:spcPts val="300"/>
                </a:spcBef>
                <a:defRPr sz="1600" b="1">
                  <a:solidFill>
                    <a:srgbClr val="000000"/>
                  </a:solidFill>
                  <a:latin typeface="微软雅黑" panose="020B0503020204020204" pitchFamily="34" charset="-122"/>
                  <a:ea typeface="微软雅黑" panose="020B0503020204020204" pitchFamily="34" charset="-122"/>
                  <a:cs typeface="Arial" panose="020B0604020202020204" pitchFamily="34" charset="0"/>
                </a:defRPr>
              </a:lvl1pPr>
            </a:lstStyle>
            <a:p>
              <a:pPr algn="l" fontAlgn="auto">
                <a:lnSpc>
                  <a:spcPts val="750"/>
                </a:lnSpc>
                <a:spcAft>
                  <a:spcPts val="0"/>
                </a:spcAft>
                <a:defRPr/>
              </a:pPr>
              <a:r>
                <a:rPr lang="en-US" altLang="zh-CN" sz="900" b="0" kern="0" dirty="0">
                  <a:solidFill>
                    <a:srgbClr val="000000">
                      <a:lumMod val="50000"/>
                      <a:lumOff val="50000"/>
                    </a:srgbClr>
                  </a:solidFill>
                </a:rPr>
                <a:t>[</a:t>
              </a:r>
              <a:r>
                <a:rPr lang="en-US" altLang="zh-CN" sz="900" b="0" kern="0" dirty="0" err="1">
                  <a:solidFill>
                    <a:srgbClr val="000000">
                      <a:lumMod val="50000"/>
                      <a:lumOff val="50000"/>
                    </a:srgbClr>
                  </a:solidFill>
                </a:rPr>
                <a:t>root@localhost</a:t>
              </a:r>
              <a:r>
                <a:rPr lang="en-US" altLang="zh-CN" sz="900" b="0" kern="0" dirty="0">
                  <a:solidFill>
                    <a:srgbClr val="000000">
                      <a:lumMod val="50000"/>
                      <a:lumOff val="50000"/>
                    </a:srgbClr>
                  </a:solidFill>
                </a:rPr>
                <a:t> home]# </a:t>
              </a:r>
              <a:r>
                <a:rPr lang="en-US" altLang="zh-CN" sz="900" b="0" kern="0" dirty="0"/>
                <a:t>export LD_LIBRARY_PATH=$LD_LIBRARY_PATH</a:t>
              </a:r>
              <a:r>
                <a:rPr lang="en-US" altLang="zh-CN" sz="900" kern="0" dirty="0"/>
                <a:t>:/</a:t>
              </a:r>
              <a:r>
                <a:rPr lang="en-US" altLang="zh-CN" sz="900" kern="0" dirty="0" err="1" smtClean="0"/>
                <a:t>usr</a:t>
              </a:r>
              <a:r>
                <a:rPr lang="en-US" altLang="zh-CN" sz="900" kern="0" dirty="0" smtClean="0"/>
                <a:t>/local/lib</a:t>
              </a:r>
              <a:endParaRPr lang="en-US" altLang="zh-CN" sz="900" kern="0" dirty="0" smtClean="0"/>
            </a:p>
            <a:p>
              <a:pPr algn="l" fontAlgn="auto">
                <a:lnSpc>
                  <a:spcPts val="750"/>
                </a:lnSpc>
                <a:spcAft>
                  <a:spcPts val="0"/>
                </a:spcAft>
                <a:defRPr/>
              </a:pPr>
              <a:r>
                <a:rPr lang="en-US" altLang="zh-CN" sz="900" b="0" kern="0" dirty="0">
                  <a:solidFill>
                    <a:srgbClr val="000000">
                      <a:lumMod val="50000"/>
                      <a:lumOff val="50000"/>
                    </a:srgbClr>
                  </a:solidFill>
                </a:rPr>
                <a:t>[</a:t>
              </a:r>
              <a:r>
                <a:rPr lang="en-US" altLang="zh-CN" sz="900" b="0" kern="0" dirty="0" err="1">
                  <a:solidFill>
                    <a:srgbClr val="000000">
                      <a:lumMod val="50000"/>
                      <a:lumOff val="50000"/>
                    </a:srgbClr>
                  </a:solidFill>
                </a:rPr>
                <a:t>root@localhost</a:t>
              </a:r>
              <a:r>
                <a:rPr lang="en-US" altLang="zh-CN" sz="900" b="0" kern="0" dirty="0">
                  <a:solidFill>
                    <a:srgbClr val="000000">
                      <a:lumMod val="50000"/>
                      <a:lumOff val="50000"/>
                    </a:srgbClr>
                  </a:solidFill>
                </a:rPr>
                <a:t> home]# </a:t>
              </a:r>
              <a:r>
                <a:rPr lang="en-US" altLang="zh-CN" sz="900" b="0" kern="0" dirty="0"/>
                <a:t>echo $LD_LIBRARY_PATH</a:t>
              </a:r>
              <a:endParaRPr lang="en-US" altLang="zh-CN" sz="900" b="0" kern="0" dirty="0"/>
            </a:p>
            <a:p>
              <a:pPr algn="l" fontAlgn="auto">
                <a:lnSpc>
                  <a:spcPts val="750"/>
                </a:lnSpc>
                <a:spcAft>
                  <a:spcPts val="0"/>
                </a:spcAft>
                <a:defRPr/>
              </a:pPr>
              <a:r>
                <a:rPr lang="en-US" altLang="zh-CN" sz="900" b="0" kern="0" dirty="0"/>
                <a:t>/</a:t>
              </a:r>
              <a:r>
                <a:rPr lang="en-US" altLang="zh-CN" sz="900" b="0" kern="0" dirty="0" err="1"/>
                <a:t>usr</a:t>
              </a:r>
              <a:r>
                <a:rPr lang="en-US" altLang="zh-CN" sz="900" b="0" kern="0" dirty="0"/>
                <a:t>/local/lib</a:t>
              </a:r>
              <a:endParaRPr lang="en-US" altLang="zh-CN" sz="900" b="0" kern="0" dirty="0"/>
            </a:p>
          </p:txBody>
        </p:sp>
      </p:grpSp>
    </p:spTree>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a:lstStyle/>
          <a:p>
            <a:r>
              <a:rPr lang="zh-CN" altLang="zh-CN" dirty="0">
                <a:solidFill>
                  <a:schemeClr val="bg1">
                    <a:lumMod val="50000"/>
                  </a:schemeClr>
                </a:solidFill>
              </a:rPr>
              <a:t>软件迁移</a:t>
            </a:r>
            <a:r>
              <a:rPr lang="zh-CN" altLang="zh-CN" dirty="0" smtClean="0">
                <a:solidFill>
                  <a:schemeClr val="bg1">
                    <a:lumMod val="50000"/>
                  </a:schemeClr>
                </a:solidFill>
              </a:rPr>
              <a:t>原理</a:t>
            </a:r>
            <a:r>
              <a:rPr lang="zh-CN" altLang="en-US" dirty="0" smtClean="0">
                <a:solidFill>
                  <a:schemeClr val="bg1">
                    <a:lumMod val="50000"/>
                  </a:schemeClr>
                </a:solidFill>
              </a:rPr>
              <a:t>和迁移过程</a:t>
            </a:r>
            <a:endParaRPr lang="en-US" altLang="zh-CN" dirty="0">
              <a:solidFill>
                <a:schemeClr val="bg1">
                  <a:lumMod val="50000"/>
                </a:schemeClr>
              </a:solidFill>
            </a:endParaRPr>
          </a:p>
          <a:p>
            <a:r>
              <a:rPr lang="zh-CN" altLang="en-US" dirty="0" smtClean="0">
                <a:solidFill>
                  <a:schemeClr val="bg1">
                    <a:lumMod val="50000"/>
                  </a:schemeClr>
                </a:solidFill>
              </a:rPr>
              <a:t>迁移工具和迁移指导</a:t>
            </a:r>
            <a:endParaRPr lang="en-US" altLang="zh-CN" dirty="0" smtClean="0">
              <a:solidFill>
                <a:schemeClr val="bg1">
                  <a:lumMod val="50000"/>
                </a:schemeClr>
              </a:solidFill>
            </a:endParaRPr>
          </a:p>
          <a:p>
            <a:r>
              <a:rPr lang="zh-CN" altLang="en-US" dirty="0" smtClean="0">
                <a:solidFill>
                  <a:schemeClr val="bg1">
                    <a:lumMod val="50000"/>
                  </a:schemeClr>
                </a:solidFill>
              </a:rPr>
              <a:t>容器迁移指导</a:t>
            </a:r>
            <a:endParaRPr lang="en-US" altLang="zh-CN" dirty="0" smtClean="0">
              <a:solidFill>
                <a:schemeClr val="bg1">
                  <a:lumMod val="50000"/>
                </a:schemeClr>
              </a:solidFill>
            </a:endParaRPr>
          </a:p>
          <a:p>
            <a:r>
              <a:rPr lang="zh-CN" altLang="en-US" b="1" dirty="0" smtClean="0"/>
              <a:t>迁移常见问题及解决思路</a:t>
            </a:r>
            <a:endParaRPr lang="en-US" altLang="zh-CN" b="1" dirty="0" smtClean="0"/>
          </a:p>
          <a:p>
            <a:pPr lvl="1"/>
            <a:r>
              <a:rPr lang="zh-CN" altLang="en-US" dirty="0">
                <a:solidFill>
                  <a:schemeClr val="bg1">
                    <a:lumMod val="50000"/>
                  </a:schemeClr>
                </a:solidFill>
              </a:rPr>
              <a:t>常见编译问题</a:t>
            </a:r>
            <a:endParaRPr lang="en-US" altLang="zh-CN" dirty="0">
              <a:solidFill>
                <a:schemeClr val="bg1">
                  <a:lumMod val="50000"/>
                </a:schemeClr>
              </a:solidFill>
            </a:endParaRPr>
          </a:p>
          <a:p>
            <a:pPr lvl="1"/>
            <a:r>
              <a:rPr lang="zh-CN" altLang="en-US" dirty="0">
                <a:solidFill>
                  <a:schemeClr val="bg1">
                    <a:lumMod val="50000"/>
                  </a:schemeClr>
                </a:solidFill>
              </a:rPr>
              <a:t>常见功能问题</a:t>
            </a:r>
            <a:endParaRPr lang="zh-CN" altLang="en-US" dirty="0">
              <a:solidFill>
                <a:schemeClr val="bg1">
                  <a:lumMod val="50000"/>
                </a:schemeClr>
              </a:solidFill>
            </a:endParaRPr>
          </a:p>
          <a:p>
            <a:pPr lvl="1">
              <a:buFont typeface="Wingdings" panose="05000000000000000000" pitchFamily="2" charset="2"/>
              <a:buChar char="n"/>
            </a:pPr>
            <a:r>
              <a:rPr lang="zh-CN" altLang="en-US" dirty="0"/>
              <a:t>常见工具问题</a:t>
            </a:r>
            <a:endParaRPr lang="en-US" altLang="zh-CN" dirty="0"/>
          </a:p>
          <a:p>
            <a:pPr lvl="1"/>
            <a:endParaRPr lang="en-US" altLang="zh-CN" b="1" dirty="0"/>
          </a:p>
          <a:p>
            <a:endParaRPr lang="en-US" dirty="0"/>
          </a:p>
        </p:txBody>
      </p:sp>
    </p:spTree>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10477864" cy="640800"/>
          </a:xfrm>
        </p:spPr>
        <p:txBody>
          <a:bodyPr/>
          <a:lstStyle/>
          <a:p>
            <a:r>
              <a:rPr lang="zh-CN" altLang="en-US" dirty="0"/>
              <a:t>迁移工具源码路径错误</a:t>
            </a:r>
            <a:endParaRPr lang="zh-CN" altLang="en-US" dirty="0"/>
          </a:p>
        </p:txBody>
      </p:sp>
      <p:grpSp>
        <p:nvGrpSpPr>
          <p:cNvPr id="8" name="组合 7"/>
          <p:cNvGrpSpPr/>
          <p:nvPr/>
        </p:nvGrpSpPr>
        <p:grpSpPr>
          <a:xfrm>
            <a:off x="1022902" y="1628800"/>
            <a:ext cx="5217114" cy="4708412"/>
            <a:chOff x="632285" y="1355764"/>
            <a:chExt cx="5217114" cy="4708412"/>
          </a:xfrm>
        </p:grpSpPr>
        <p:sp>
          <p:nvSpPr>
            <p:cNvPr id="4" name="矩形 3"/>
            <p:cNvSpPr/>
            <p:nvPr/>
          </p:nvSpPr>
          <p:spPr>
            <a:xfrm>
              <a:off x="641498" y="1768648"/>
              <a:ext cx="5148572" cy="523220"/>
            </a:xfrm>
            <a:prstGeom prst="rect">
              <a:avLst/>
            </a:prstGeom>
          </p:spPr>
          <p:txBody>
            <a:bodyPr wrap="square">
              <a:spAutoFit/>
            </a:bodyPr>
            <a:lstStyle/>
            <a:p>
              <a:r>
                <a:rPr lang="zh-CN" altLang="en-US" sz="1400" kern="1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使用</a:t>
              </a:r>
              <a:r>
                <a:rPr lang="en-US" altLang="zh-CN" sz="1400" kern="1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Porting</a:t>
              </a:r>
              <a:r>
                <a:rPr lang="zh-CN" altLang="en-US" sz="1400" kern="1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迁移工具执行分析任务时，填写源码存放路径后，执行分析任务，报</a:t>
              </a:r>
              <a:r>
                <a:rPr lang="en-US" altLang="zh-CN" sz="1400" kern="1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a:t>
              </a:r>
              <a:r>
                <a:rPr lang="zh-CN" altLang="en-US" sz="1400" kern="1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源代码路径错误</a:t>
              </a:r>
              <a:r>
                <a:rPr lang="en-US" altLang="zh-CN" sz="1400" kern="1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a:t>
              </a:r>
              <a:r>
                <a:rPr lang="zh-CN" altLang="en-US" sz="1400" kern="1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a:t>
              </a:r>
              <a:endParaRPr lang="zh-CN" altLang="en-US" sz="1400" dirty="0">
                <a:solidFill>
                  <a:srgbClr val="000000"/>
                </a:solidFill>
                <a:latin typeface="微软雅黑" panose="020B0503020204020204" pitchFamily="34" charset="-122"/>
                <a:ea typeface="微软雅黑" panose="020B0503020204020204" pitchFamily="34" charset="-122"/>
              </a:endParaRPr>
            </a:p>
          </p:txBody>
        </p:sp>
        <p:sp>
          <p:nvSpPr>
            <p:cNvPr id="6" name="矩形 120"/>
            <p:cNvSpPr>
              <a:spLocks noChangeArrowheads="1"/>
            </p:cNvSpPr>
            <p:nvPr/>
          </p:nvSpPr>
          <p:spPr bwMode="auto">
            <a:xfrm>
              <a:off x="632286" y="1355764"/>
              <a:ext cx="5217113" cy="381048"/>
            </a:xfrm>
            <a:prstGeom prst="rect">
              <a:avLst/>
            </a:prstGeom>
            <a:solidFill>
              <a:srgbClr val="00B0F0"/>
            </a:solidFill>
            <a:ln w="63500" cap="flat" cmpd="sng" algn="ctr">
              <a:noFill/>
              <a:prstDash val="solid"/>
            </a:ln>
            <a:effectLst>
              <a:outerShdw blurRad="279400" dist="63500" dir="2700000" algn="t" rotWithShape="0">
                <a:prstClr val="black">
                  <a:alpha val="35000"/>
                </a:prstClr>
              </a:outerShdw>
            </a:effectLst>
          </p:spPr>
          <p:txBody>
            <a:bodyPr lIns="0" rIns="0" rtlCol="0" anchor="ctr"/>
            <a:lstStyle/>
            <a:p>
              <a:pPr algn="ctr" defTabSz="913765" fontAlgn="auto">
                <a:spcBef>
                  <a:spcPts val="0"/>
                </a:spcBef>
                <a:spcAft>
                  <a:spcPts val="0"/>
                </a:spcAft>
              </a:pPr>
              <a:r>
                <a:rPr lang="zh-CN" altLang="en-US" sz="1600" b="1" kern="0" dirty="0" smtClean="0">
                  <a:solidFill>
                    <a:prstClr val="white"/>
                  </a:solidFill>
                  <a:latin typeface="微软雅黑" panose="020B0503020204020204" pitchFamily="34" charset="-122"/>
                  <a:ea typeface="微软雅黑" panose="020B0503020204020204" pitchFamily="34" charset="-122"/>
                </a:rPr>
                <a:t>问题现象</a:t>
              </a:r>
              <a:endParaRPr lang="zh-CN" altLang="en-US" sz="1600" b="1" kern="0" dirty="0">
                <a:solidFill>
                  <a:prstClr val="white"/>
                </a:solidFill>
                <a:latin typeface="微软雅黑" panose="020B0503020204020204" pitchFamily="34" charset="-122"/>
                <a:ea typeface="微软雅黑" panose="020B0503020204020204" pitchFamily="34" charset="-122"/>
              </a:endParaRPr>
            </a:p>
          </p:txBody>
        </p:sp>
        <p:sp>
          <p:nvSpPr>
            <p:cNvPr id="7" name="矩形 6"/>
            <p:cNvSpPr/>
            <p:nvPr/>
          </p:nvSpPr>
          <p:spPr bwMode="auto">
            <a:xfrm>
              <a:off x="632285" y="1721815"/>
              <a:ext cx="5208221" cy="4342361"/>
            </a:xfrm>
            <a:prstGeom prst="rect">
              <a:avLst/>
            </a:prstGeom>
            <a:noFill/>
            <a:ln w="9525" cap="flat" cmpd="sng" algn="ctr">
              <a:solidFill>
                <a:srgbClr val="00B0F0"/>
              </a:solidFill>
              <a:prstDash val="solid"/>
              <a:round/>
              <a:headEnd type="none" w="med" len="med"/>
              <a:tailEnd type="none" w="med" len="med"/>
            </a:ln>
            <a:effectLst/>
          </p:spPr>
          <p:txBody>
            <a:bodyPr vert="horz" wrap="square" lIns="91440" tIns="45720" rIns="91440" bIns="45720" numCol="1" rtlCol="0" anchor="t" anchorCtr="0" compatLnSpc="1"/>
            <a:lstStyle/>
            <a:p>
              <a:endParaRPr lang="zh-CN" altLang="en-US" smtClean="0">
                <a:solidFill>
                  <a:srgbClr val="000000"/>
                </a:solidFill>
                <a:ea typeface="宋体" panose="02010600030101010101" pitchFamily="2" charset="-122"/>
              </a:endParaRPr>
            </a:p>
          </p:txBody>
        </p:sp>
      </p:grpSp>
      <p:grpSp>
        <p:nvGrpSpPr>
          <p:cNvPr id="9" name="组合 8"/>
          <p:cNvGrpSpPr/>
          <p:nvPr/>
        </p:nvGrpSpPr>
        <p:grpSpPr>
          <a:xfrm>
            <a:off x="6295763" y="1628800"/>
            <a:ext cx="5217114" cy="724910"/>
            <a:chOff x="632285" y="1355764"/>
            <a:chExt cx="5217114" cy="724910"/>
          </a:xfrm>
        </p:grpSpPr>
        <p:sp>
          <p:nvSpPr>
            <p:cNvPr id="10" name="矩形 9"/>
            <p:cNvSpPr/>
            <p:nvPr/>
          </p:nvSpPr>
          <p:spPr>
            <a:xfrm>
              <a:off x="632286" y="1670508"/>
              <a:ext cx="5207900" cy="369332"/>
            </a:xfrm>
            <a:prstGeom prst="rect">
              <a:avLst/>
            </a:prstGeom>
          </p:spPr>
          <p:txBody>
            <a:bodyPr wrap="square">
              <a:spAutoFit/>
            </a:bodyPr>
            <a:lstStyle/>
            <a:p>
              <a:pPr>
                <a:lnSpc>
                  <a:spcPct val="150000"/>
                </a:lnSpc>
              </a:pPr>
              <a:r>
                <a:rPr lang="zh-CN" altLang="en-US" sz="1200" kern="1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源代码没有放置到</a:t>
              </a:r>
              <a:r>
                <a:rPr lang="en-US" altLang="zh-CN" sz="1200" kern="1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porting</a:t>
              </a:r>
              <a:r>
                <a:rPr lang="zh-CN" altLang="en-US" sz="1200" kern="1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工具的安装目录</a:t>
              </a:r>
              <a:r>
                <a:rPr lang="zh-CN" altLang="en-US" sz="1200" kern="1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下</a:t>
              </a:r>
              <a:endParaRPr lang="zh-CN" altLang="en-US" sz="1200" kern="1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2" name="矩形 120"/>
            <p:cNvSpPr>
              <a:spLocks noChangeArrowheads="1"/>
            </p:cNvSpPr>
            <p:nvPr/>
          </p:nvSpPr>
          <p:spPr bwMode="auto">
            <a:xfrm>
              <a:off x="632286" y="1355764"/>
              <a:ext cx="5217113" cy="381048"/>
            </a:xfrm>
            <a:prstGeom prst="rect">
              <a:avLst/>
            </a:prstGeom>
            <a:solidFill>
              <a:srgbClr val="FFC000"/>
            </a:solidFill>
            <a:ln w="3175" cap="flat" cmpd="sng" algn="ctr">
              <a:solidFill>
                <a:srgbClr val="FFC000"/>
              </a:solidFill>
              <a:prstDash val="solid"/>
            </a:ln>
            <a:effectLst>
              <a:outerShdw blurRad="279400" dist="63500" dir="2700000" algn="t" rotWithShape="0">
                <a:prstClr val="black">
                  <a:alpha val="35000"/>
                </a:prstClr>
              </a:outerShdw>
            </a:effectLst>
          </p:spPr>
          <p:txBody>
            <a:bodyPr lIns="0" rIns="0" rtlCol="0" anchor="ctr"/>
            <a:lstStyle/>
            <a:p>
              <a:pPr algn="ctr" defTabSz="913765" fontAlgn="auto">
                <a:spcBef>
                  <a:spcPts val="0"/>
                </a:spcBef>
                <a:spcAft>
                  <a:spcPts val="0"/>
                </a:spcAft>
              </a:pPr>
              <a:r>
                <a:rPr lang="zh-CN" altLang="en-US" sz="1600" b="1" kern="0" dirty="0" smtClean="0">
                  <a:solidFill>
                    <a:prstClr val="white"/>
                  </a:solidFill>
                  <a:latin typeface="微软雅黑" panose="020B0503020204020204" pitchFamily="34" charset="-122"/>
                  <a:ea typeface="微软雅黑" panose="020B0503020204020204" pitchFamily="34" charset="-122"/>
                </a:rPr>
                <a:t>原因分析</a:t>
              </a:r>
              <a:endParaRPr lang="zh-CN" altLang="en-US" sz="1600" b="1" kern="0" dirty="0">
                <a:solidFill>
                  <a:prstClr val="white"/>
                </a:solidFill>
                <a:latin typeface="微软雅黑" panose="020B0503020204020204" pitchFamily="34" charset="-122"/>
                <a:ea typeface="微软雅黑" panose="020B0503020204020204" pitchFamily="34" charset="-122"/>
              </a:endParaRPr>
            </a:p>
          </p:txBody>
        </p:sp>
        <p:sp>
          <p:nvSpPr>
            <p:cNvPr id="13" name="矩形 12"/>
            <p:cNvSpPr/>
            <p:nvPr/>
          </p:nvSpPr>
          <p:spPr bwMode="auto">
            <a:xfrm>
              <a:off x="632285" y="1739922"/>
              <a:ext cx="5217114" cy="340752"/>
            </a:xfrm>
            <a:prstGeom prst="rect">
              <a:avLst/>
            </a:prstGeom>
            <a:noFill/>
            <a:ln w="9525"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lstStyle/>
            <a:p>
              <a:endParaRPr lang="zh-CN" altLang="en-US" smtClean="0">
                <a:solidFill>
                  <a:srgbClr val="000000"/>
                </a:solidFill>
                <a:ea typeface="宋体" panose="02010600030101010101" pitchFamily="2" charset="-122"/>
              </a:endParaRPr>
            </a:p>
          </p:txBody>
        </p:sp>
      </p:grpSp>
      <p:grpSp>
        <p:nvGrpSpPr>
          <p:cNvPr id="11" name="组合 10"/>
          <p:cNvGrpSpPr/>
          <p:nvPr/>
        </p:nvGrpSpPr>
        <p:grpSpPr>
          <a:xfrm>
            <a:off x="6295763" y="2579899"/>
            <a:ext cx="5217116" cy="3748260"/>
            <a:chOff x="5647690" y="3883588"/>
            <a:chExt cx="5217116" cy="3748260"/>
          </a:xfrm>
        </p:grpSpPr>
        <p:sp>
          <p:nvSpPr>
            <p:cNvPr id="24" name="矩形 23"/>
            <p:cNvSpPr/>
            <p:nvPr/>
          </p:nvSpPr>
          <p:spPr bwMode="auto">
            <a:xfrm>
              <a:off x="5647692" y="3883588"/>
              <a:ext cx="5217114" cy="381049"/>
            </a:xfrm>
            <a:prstGeom prst="rect">
              <a:avLst/>
            </a:prstGeom>
            <a:solidFill>
              <a:srgbClr val="92D050"/>
            </a:solidFill>
            <a:ln w="9525" cap="flat" cmpd="sng" algn="ctr">
              <a:solidFill>
                <a:srgbClr val="92D050"/>
              </a:solidFill>
              <a:prstDash val="solid"/>
              <a:round/>
              <a:headEnd type="none" w="med" len="med"/>
              <a:tailEnd type="none" w="med" len="med"/>
            </a:ln>
            <a:effectLst/>
          </p:spPr>
          <p:txBody>
            <a:bodyPr vert="horz" wrap="square" lIns="91440" tIns="45720" rIns="91440" bIns="45720" numCol="1" rtlCol="0" anchor="t" anchorCtr="0" compatLnSpc="1"/>
            <a:lstStyle/>
            <a:p>
              <a:pPr algn="ctr"/>
              <a:r>
                <a:rPr lang="zh-CN" altLang="en-US" sz="1600" b="1" dirty="0" smtClean="0">
                  <a:solidFill>
                    <a:srgbClr val="FFFFFF"/>
                  </a:solidFill>
                  <a:latin typeface="微软雅黑" panose="020B0503020204020204" pitchFamily="34" charset="-122"/>
                  <a:ea typeface="微软雅黑" panose="020B0503020204020204" pitchFamily="34" charset="-122"/>
                </a:rPr>
                <a:t>解决方案</a:t>
              </a:r>
              <a:endParaRPr lang="zh-CN" altLang="en-US" sz="1600" b="1" dirty="0" smtClean="0">
                <a:solidFill>
                  <a:srgbClr val="FFFFFF"/>
                </a:solidFill>
                <a:latin typeface="微软雅黑" panose="020B0503020204020204" pitchFamily="34" charset="-122"/>
                <a:ea typeface="微软雅黑" panose="020B0503020204020204" pitchFamily="34" charset="-122"/>
              </a:endParaRPr>
            </a:p>
          </p:txBody>
        </p:sp>
        <p:sp>
          <p:nvSpPr>
            <p:cNvPr id="3" name="矩形 2"/>
            <p:cNvSpPr/>
            <p:nvPr/>
          </p:nvSpPr>
          <p:spPr bwMode="auto">
            <a:xfrm>
              <a:off x="5647691" y="4277228"/>
              <a:ext cx="5217114" cy="3354620"/>
            </a:xfrm>
            <a:prstGeom prst="rect">
              <a:avLst/>
            </a:prstGeom>
            <a:noFill/>
            <a:ln w="9525" cap="flat" cmpd="sng" algn="ctr">
              <a:solidFill>
                <a:srgbClr val="92D050"/>
              </a:solidFill>
              <a:prstDash val="solid"/>
              <a:round/>
              <a:headEnd type="none" w="med" len="med"/>
              <a:tailEnd type="none" w="med" len="med"/>
            </a:ln>
            <a:effectLst/>
          </p:spPr>
          <p:txBody>
            <a:bodyPr vert="horz" wrap="square" lIns="91440" tIns="45720" rIns="91440" bIns="45720" numCol="1" rtlCol="0" anchor="t" anchorCtr="0" compatLnSpc="1"/>
            <a:lstStyle/>
            <a:p>
              <a:endParaRPr lang="zh-CN" altLang="en-US" smtClean="0">
                <a:solidFill>
                  <a:srgbClr val="000000"/>
                </a:solidFill>
                <a:ea typeface="宋体" panose="02010600030101010101" pitchFamily="2" charset="-122"/>
              </a:endParaRPr>
            </a:p>
          </p:txBody>
        </p:sp>
        <p:sp>
          <p:nvSpPr>
            <p:cNvPr id="19" name="矩形 18"/>
            <p:cNvSpPr/>
            <p:nvPr/>
          </p:nvSpPr>
          <p:spPr>
            <a:xfrm>
              <a:off x="5647690" y="4281849"/>
              <a:ext cx="5207900" cy="738664"/>
            </a:xfrm>
            <a:prstGeom prst="rect">
              <a:avLst/>
            </a:prstGeom>
          </p:spPr>
          <p:txBody>
            <a:bodyPr wrap="square">
              <a:spAutoFit/>
            </a:bodyPr>
            <a:lstStyle/>
            <a:p>
              <a:r>
                <a:rPr lang="zh-CN" altLang="en-US" sz="1400" kern="1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在工具</a:t>
              </a:r>
              <a:r>
                <a:rPr lang="en-US" altLang="zh-CN" sz="1400" kern="1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web</a:t>
              </a:r>
              <a:r>
                <a:rPr lang="zh-CN" altLang="en-US" sz="1400" kern="1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界面，重新填写源代码存放路径，单击“分析”。弹窗页面显示任务分析进度，分析完成后，自动跳转至“移植报告”界面。</a:t>
              </a:r>
              <a:endParaRPr lang="zh-CN" altLang="en-US" sz="1400" kern="1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grpSp>
      <p:pic>
        <p:nvPicPr>
          <p:cNvPr id="14" name="图片 13"/>
          <p:cNvPicPr>
            <a:picLocks noChangeAspect="1"/>
          </p:cNvPicPr>
          <p:nvPr/>
        </p:nvPicPr>
        <p:blipFill>
          <a:blip r:embed="rId1"/>
          <a:stretch>
            <a:fillRect/>
          </a:stretch>
        </p:blipFill>
        <p:spPr>
          <a:xfrm>
            <a:off x="1067751" y="2593158"/>
            <a:ext cx="5128362" cy="3725948"/>
          </a:xfrm>
          <a:prstGeom prst="rect">
            <a:avLst/>
          </a:prstGeom>
          <a:ln>
            <a:solidFill>
              <a:schemeClr val="bg1">
                <a:lumMod val="85000"/>
              </a:schemeClr>
            </a:solidFill>
          </a:ln>
        </p:spPr>
      </p:pic>
      <p:pic>
        <p:nvPicPr>
          <p:cNvPr id="15" name="图片 14"/>
          <p:cNvPicPr>
            <a:picLocks noChangeAspect="1"/>
          </p:cNvPicPr>
          <p:nvPr/>
        </p:nvPicPr>
        <p:blipFill>
          <a:blip r:embed="rId2"/>
          <a:stretch>
            <a:fillRect/>
          </a:stretch>
        </p:blipFill>
        <p:spPr>
          <a:xfrm>
            <a:off x="3625644" y="2621035"/>
            <a:ext cx="2552700" cy="533400"/>
          </a:xfrm>
          <a:prstGeom prst="rect">
            <a:avLst/>
          </a:prstGeom>
        </p:spPr>
      </p:pic>
      <p:pic>
        <p:nvPicPr>
          <p:cNvPr id="3075" name="d0e10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74979" y="3747521"/>
            <a:ext cx="5083626" cy="2540784"/>
          </a:xfrm>
          <a:prstGeom prst="rect">
            <a:avLst/>
          </a:prstGeom>
          <a:noFill/>
          <a:ln w="9525">
            <a:solidFill>
              <a:schemeClr val="bg1">
                <a:lumMod val="85000"/>
              </a:schemeClr>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Maven</a:t>
            </a:r>
            <a:r>
              <a:rPr lang="zh-CN" altLang="en-US" dirty="0"/>
              <a:t>软件仓库编译</a:t>
            </a:r>
            <a:r>
              <a:rPr lang="zh-CN" altLang="en-US" dirty="0" smtClean="0"/>
              <a:t>错误：未配置代理</a:t>
            </a:r>
            <a:endParaRPr lang="zh-CN" altLang="en-US" dirty="0"/>
          </a:p>
        </p:txBody>
      </p:sp>
      <p:grpSp>
        <p:nvGrpSpPr>
          <p:cNvPr id="5" name="组合 4"/>
          <p:cNvGrpSpPr/>
          <p:nvPr/>
        </p:nvGrpSpPr>
        <p:grpSpPr>
          <a:xfrm>
            <a:off x="1008063" y="1916831"/>
            <a:ext cx="4871913" cy="3990433"/>
            <a:chOff x="335359" y="1916831"/>
            <a:chExt cx="5544617" cy="3990433"/>
          </a:xfrm>
        </p:grpSpPr>
        <p:grpSp>
          <p:nvGrpSpPr>
            <p:cNvPr id="3" name="组合 2"/>
            <p:cNvGrpSpPr/>
            <p:nvPr/>
          </p:nvGrpSpPr>
          <p:grpSpPr>
            <a:xfrm>
              <a:off x="335361" y="1916831"/>
              <a:ext cx="5544615" cy="1800199"/>
              <a:chOff x="632285" y="1488971"/>
              <a:chExt cx="10765196" cy="1054925"/>
            </a:xfrm>
          </p:grpSpPr>
          <p:sp>
            <p:nvSpPr>
              <p:cNvPr id="4" name="矩形 3"/>
              <p:cNvSpPr/>
              <p:nvPr/>
            </p:nvSpPr>
            <p:spPr>
              <a:xfrm>
                <a:off x="641499" y="1720447"/>
                <a:ext cx="10755981" cy="486968"/>
              </a:xfrm>
              <a:prstGeom prst="rect">
                <a:avLst/>
              </a:prstGeom>
            </p:spPr>
            <p:txBody>
              <a:bodyPr wrap="square">
                <a:spAutoFit/>
              </a:bodyPr>
              <a:lstStyle/>
              <a:p>
                <a:pPr>
                  <a:lnSpc>
                    <a:spcPct val="150000"/>
                  </a:lnSpc>
                </a:pPr>
                <a:r>
                  <a:rPr lang="zh-CN" altLang="en-US" sz="1600" kern="1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在通过代理访问网络的环境，如果没有配置代理编译会报错，如：</a:t>
                </a:r>
                <a:endParaRPr lang="en-US" altLang="zh-CN" sz="1600" kern="1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a:p>
                <a:pPr>
                  <a:lnSpc>
                    <a:spcPct val="150000"/>
                  </a:lnSpc>
                </a:pPr>
                <a:r>
                  <a:rPr lang="en-US" altLang="zh-CN" sz="1600" kern="1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r</a:t>
                </a:r>
                <a:r>
                  <a:rPr lang="en-US" altLang="zh-CN" sz="1600" kern="1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epo.maven.apache.org: Name or Service not known</a:t>
                </a:r>
                <a:endParaRPr lang="en-US" altLang="zh-CN" sz="1600" kern="1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6" name="矩形 120"/>
              <p:cNvSpPr>
                <a:spLocks noChangeArrowheads="1"/>
              </p:cNvSpPr>
              <p:nvPr/>
            </p:nvSpPr>
            <p:spPr bwMode="auto">
              <a:xfrm>
                <a:off x="632287" y="1488971"/>
                <a:ext cx="10765194" cy="220682"/>
              </a:xfrm>
              <a:prstGeom prst="rect">
                <a:avLst/>
              </a:prstGeom>
              <a:solidFill>
                <a:srgbClr val="00B0F0"/>
              </a:solidFill>
              <a:ln w="63500" cap="flat" cmpd="sng" algn="ctr">
                <a:noFill/>
                <a:prstDash val="solid"/>
              </a:ln>
              <a:effectLst>
                <a:outerShdw blurRad="279400" dist="63500" dir="2700000" algn="t" rotWithShape="0">
                  <a:prstClr val="black">
                    <a:alpha val="35000"/>
                  </a:prstClr>
                </a:outerShdw>
              </a:effectLst>
            </p:spPr>
            <p:txBody>
              <a:bodyPr lIns="0" rIns="0" rtlCol="0" anchor="ctr"/>
              <a:lstStyle/>
              <a:p>
                <a:pPr algn="ctr" defTabSz="913765" fontAlgn="auto">
                  <a:spcBef>
                    <a:spcPts val="0"/>
                  </a:spcBef>
                  <a:spcAft>
                    <a:spcPts val="0"/>
                  </a:spcAft>
                </a:pPr>
                <a:r>
                  <a:rPr lang="zh-CN" altLang="en-US" sz="1600" b="1" kern="0" dirty="0" smtClean="0">
                    <a:solidFill>
                      <a:prstClr val="white"/>
                    </a:solidFill>
                    <a:latin typeface="微软雅黑" panose="020B0503020204020204" pitchFamily="34" charset="-122"/>
                    <a:ea typeface="微软雅黑" panose="020B0503020204020204" pitchFamily="34" charset="-122"/>
                  </a:rPr>
                  <a:t>问题现象</a:t>
                </a:r>
                <a:endParaRPr lang="zh-CN" altLang="en-US" sz="1600" b="1" kern="0" dirty="0">
                  <a:solidFill>
                    <a:prstClr val="white"/>
                  </a:solidFill>
                  <a:latin typeface="微软雅黑" panose="020B0503020204020204" pitchFamily="34" charset="-122"/>
                  <a:ea typeface="微软雅黑" panose="020B0503020204020204" pitchFamily="34" charset="-122"/>
                </a:endParaRPr>
              </a:p>
            </p:txBody>
          </p:sp>
          <p:sp>
            <p:nvSpPr>
              <p:cNvPr id="7" name="矩形 6"/>
              <p:cNvSpPr/>
              <p:nvPr/>
            </p:nvSpPr>
            <p:spPr bwMode="auto">
              <a:xfrm>
                <a:off x="632285" y="1708776"/>
                <a:ext cx="10765196" cy="835120"/>
              </a:xfrm>
              <a:prstGeom prst="rect">
                <a:avLst/>
              </a:prstGeom>
              <a:no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t" anchorCtr="0" compatLnSpc="1"/>
              <a:lstStyle/>
              <a:p>
                <a:endParaRPr lang="zh-CN" altLang="en-US" sz="1600" smtClean="0">
                  <a:solidFill>
                    <a:srgbClr val="000000"/>
                  </a:solidFill>
                  <a:latin typeface="微软雅黑" panose="020B0503020204020204" pitchFamily="34" charset="-122"/>
                  <a:ea typeface="微软雅黑" panose="020B0503020204020204" pitchFamily="34" charset="-122"/>
                </a:endParaRPr>
              </a:p>
            </p:txBody>
          </p:sp>
        </p:grpSp>
        <p:grpSp>
          <p:nvGrpSpPr>
            <p:cNvPr id="8" name="组合 7"/>
            <p:cNvGrpSpPr/>
            <p:nvPr/>
          </p:nvGrpSpPr>
          <p:grpSpPr>
            <a:xfrm>
              <a:off x="335359" y="4185084"/>
              <a:ext cx="5544617" cy="1722180"/>
              <a:chOff x="440047" y="1328605"/>
              <a:chExt cx="10957434" cy="1722180"/>
            </a:xfrm>
          </p:grpSpPr>
          <p:sp>
            <p:nvSpPr>
              <p:cNvPr id="9" name="矩形 8"/>
              <p:cNvSpPr/>
              <p:nvPr/>
            </p:nvSpPr>
            <p:spPr>
              <a:xfrm>
                <a:off x="473918" y="1711345"/>
                <a:ext cx="10755983" cy="830997"/>
              </a:xfrm>
              <a:prstGeom prst="rect">
                <a:avLst/>
              </a:prstGeom>
            </p:spPr>
            <p:txBody>
              <a:bodyPr wrap="square">
                <a:spAutoFit/>
              </a:bodyPr>
              <a:lstStyle/>
              <a:p>
                <a:pPr>
                  <a:lnSpc>
                    <a:spcPct val="150000"/>
                  </a:lnSpc>
                </a:pPr>
                <a:r>
                  <a:rPr lang="en-US" altLang="zh-CN" sz="1600" dirty="0" smtClean="0">
                    <a:solidFill>
                      <a:srgbClr val="000000"/>
                    </a:solidFill>
                    <a:latin typeface="微软雅黑" panose="020B0503020204020204" pitchFamily="34" charset="-122"/>
                    <a:ea typeface="微软雅黑" panose="020B0503020204020204" pitchFamily="34" charset="-122"/>
                  </a:rPr>
                  <a:t>maven</a:t>
                </a:r>
                <a:r>
                  <a:rPr lang="zh-CN" altLang="en-US" sz="1600" dirty="0" smtClean="0">
                    <a:solidFill>
                      <a:srgbClr val="000000"/>
                    </a:solidFill>
                    <a:latin typeface="微软雅黑" panose="020B0503020204020204" pitchFamily="34" charset="-122"/>
                    <a:ea typeface="微软雅黑" panose="020B0503020204020204" pitchFamily="34" charset="-122"/>
                  </a:rPr>
                  <a:t>有自己的网络配置，如果服务器需要代理访问外网，则同时也需要给</a:t>
                </a:r>
                <a:r>
                  <a:rPr lang="en-US" altLang="zh-CN" sz="1600" dirty="0" smtClean="0">
                    <a:solidFill>
                      <a:srgbClr val="000000"/>
                    </a:solidFill>
                    <a:latin typeface="微软雅黑" panose="020B0503020204020204" pitchFamily="34" charset="-122"/>
                    <a:ea typeface="微软雅黑" panose="020B0503020204020204" pitchFamily="34" charset="-122"/>
                  </a:rPr>
                  <a:t>maven</a:t>
                </a:r>
                <a:r>
                  <a:rPr lang="zh-CN" altLang="en-US" sz="1600" dirty="0" smtClean="0">
                    <a:solidFill>
                      <a:srgbClr val="000000"/>
                    </a:solidFill>
                    <a:latin typeface="微软雅黑" panose="020B0503020204020204" pitchFamily="34" charset="-122"/>
                    <a:ea typeface="微软雅黑" panose="020B0503020204020204" pitchFamily="34" charset="-122"/>
                  </a:rPr>
                  <a:t>设置代理</a:t>
                </a:r>
                <a:endParaRPr lang="zh-CN" altLang="en-US" sz="1600" dirty="0">
                  <a:solidFill>
                    <a:srgbClr val="000000"/>
                  </a:solidFill>
                  <a:latin typeface="微软雅黑" panose="020B0503020204020204" pitchFamily="34" charset="-122"/>
                  <a:ea typeface="微软雅黑" panose="020B0503020204020204" pitchFamily="34" charset="-122"/>
                </a:endParaRPr>
              </a:p>
            </p:txBody>
          </p:sp>
          <p:sp>
            <p:nvSpPr>
              <p:cNvPr id="10" name="矩形 120"/>
              <p:cNvSpPr>
                <a:spLocks noChangeArrowheads="1"/>
              </p:cNvSpPr>
              <p:nvPr/>
            </p:nvSpPr>
            <p:spPr bwMode="auto">
              <a:xfrm>
                <a:off x="440047" y="1328605"/>
                <a:ext cx="10957430" cy="381048"/>
              </a:xfrm>
              <a:prstGeom prst="rect">
                <a:avLst/>
              </a:prstGeom>
              <a:solidFill>
                <a:srgbClr val="92D050"/>
              </a:solidFill>
              <a:ln w="63500" cap="flat" cmpd="sng" algn="ctr">
                <a:noFill/>
                <a:prstDash val="solid"/>
              </a:ln>
              <a:effectLst>
                <a:outerShdw blurRad="279400" dist="63500" dir="2700000" algn="t" rotWithShape="0">
                  <a:prstClr val="black">
                    <a:alpha val="35000"/>
                  </a:prstClr>
                </a:outerShdw>
              </a:effectLst>
            </p:spPr>
            <p:txBody>
              <a:bodyPr lIns="0" rIns="0" rtlCol="0" anchor="ctr"/>
              <a:lstStyle/>
              <a:p>
                <a:pPr algn="ctr" defTabSz="913765" fontAlgn="auto">
                  <a:spcBef>
                    <a:spcPts val="0"/>
                  </a:spcBef>
                  <a:spcAft>
                    <a:spcPts val="0"/>
                  </a:spcAft>
                </a:pPr>
                <a:r>
                  <a:rPr lang="zh-CN" altLang="en-US" sz="1600" b="1" kern="0" dirty="0" smtClean="0">
                    <a:solidFill>
                      <a:prstClr val="white"/>
                    </a:solidFill>
                    <a:latin typeface="微软雅黑" panose="020B0503020204020204" pitchFamily="34" charset="-122"/>
                    <a:ea typeface="微软雅黑" panose="020B0503020204020204" pitchFamily="34" charset="-122"/>
                  </a:rPr>
                  <a:t>原因分析</a:t>
                </a:r>
                <a:endParaRPr lang="zh-CN" altLang="en-US" sz="1600" b="1" kern="0" dirty="0">
                  <a:solidFill>
                    <a:prstClr val="white"/>
                  </a:solidFill>
                  <a:latin typeface="微软雅黑" panose="020B0503020204020204" pitchFamily="34" charset="-122"/>
                  <a:ea typeface="微软雅黑" panose="020B0503020204020204" pitchFamily="34" charset="-122"/>
                </a:endParaRPr>
              </a:p>
            </p:txBody>
          </p:sp>
          <p:sp>
            <p:nvSpPr>
              <p:cNvPr id="11" name="矩形 10"/>
              <p:cNvSpPr/>
              <p:nvPr/>
            </p:nvSpPr>
            <p:spPr bwMode="auto">
              <a:xfrm>
                <a:off x="440049" y="1709653"/>
                <a:ext cx="10957432" cy="1341132"/>
              </a:xfrm>
              <a:prstGeom prst="rect">
                <a:avLst/>
              </a:prstGeom>
              <a:no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t" anchorCtr="0" compatLnSpc="1"/>
              <a:lstStyle/>
              <a:p>
                <a:endParaRPr lang="zh-CN" altLang="en-US" sz="1600" smtClean="0">
                  <a:solidFill>
                    <a:srgbClr val="000000"/>
                  </a:solidFill>
                  <a:latin typeface="微软雅黑" panose="020B0503020204020204" pitchFamily="34" charset="-122"/>
                  <a:ea typeface="微软雅黑" panose="020B0503020204020204" pitchFamily="34" charset="-122"/>
                </a:endParaRPr>
              </a:p>
            </p:txBody>
          </p:sp>
        </p:grpSp>
      </p:grpSp>
      <p:grpSp>
        <p:nvGrpSpPr>
          <p:cNvPr id="13" name="组合 12"/>
          <p:cNvGrpSpPr/>
          <p:nvPr/>
        </p:nvGrpSpPr>
        <p:grpSpPr>
          <a:xfrm>
            <a:off x="6384033" y="1916830"/>
            <a:ext cx="5042368" cy="3990434"/>
            <a:chOff x="631470" y="1410021"/>
            <a:chExt cx="11097603" cy="1112132"/>
          </a:xfrm>
        </p:grpSpPr>
        <p:sp>
          <p:nvSpPr>
            <p:cNvPr id="14" name="矩形 13"/>
            <p:cNvSpPr/>
            <p:nvPr/>
          </p:nvSpPr>
          <p:spPr>
            <a:xfrm>
              <a:off x="973089" y="1514559"/>
              <a:ext cx="10755984" cy="415406"/>
            </a:xfrm>
            <a:prstGeom prst="rect">
              <a:avLst/>
            </a:prstGeom>
          </p:spPr>
          <p:txBody>
            <a:bodyPr wrap="square">
              <a:spAutoFit/>
            </a:bodyPr>
            <a:lstStyle/>
            <a:p>
              <a:pPr>
                <a:lnSpc>
                  <a:spcPct val="150000"/>
                </a:lnSpc>
              </a:pPr>
              <a:r>
                <a:rPr lang="zh-CN" altLang="en-US" sz="1600" dirty="0" smtClean="0">
                  <a:solidFill>
                    <a:srgbClr val="000000"/>
                  </a:solidFill>
                  <a:latin typeface="微软雅黑" panose="020B0503020204020204" pitchFamily="34" charset="-122"/>
                  <a:ea typeface="微软雅黑" panose="020B0503020204020204" pitchFamily="34" charset="-122"/>
                </a:rPr>
                <a:t>修改</a:t>
              </a:r>
              <a:r>
                <a:rPr lang="en-US" altLang="zh-CN" sz="1600" dirty="0" smtClean="0">
                  <a:solidFill>
                    <a:srgbClr val="000000"/>
                  </a:solidFill>
                  <a:latin typeface="微软雅黑" panose="020B0503020204020204" pitchFamily="34" charset="-122"/>
                  <a:ea typeface="微软雅黑" panose="020B0503020204020204" pitchFamily="34" charset="-122"/>
                </a:rPr>
                <a:t>maven</a:t>
              </a:r>
              <a:r>
                <a:rPr lang="zh-CN" altLang="en-US" sz="1600" dirty="0" smtClean="0">
                  <a:solidFill>
                    <a:srgbClr val="000000"/>
                  </a:solidFill>
                  <a:latin typeface="微软雅黑" panose="020B0503020204020204" pitchFamily="34" charset="-122"/>
                  <a:ea typeface="微软雅黑" panose="020B0503020204020204" pitchFamily="34" charset="-122"/>
                </a:rPr>
                <a:t>安装路径下的</a:t>
              </a:r>
              <a:r>
                <a:rPr lang="en-US" altLang="zh-CN" sz="1600" dirty="0" err="1" smtClean="0">
                  <a:solidFill>
                    <a:srgbClr val="000000"/>
                  </a:solidFill>
                  <a:latin typeface="微软雅黑" panose="020B0503020204020204" pitchFamily="34" charset="-122"/>
                  <a:ea typeface="微软雅黑" panose="020B0503020204020204" pitchFamily="34" charset="-122"/>
                </a:rPr>
                <a:t>conf</a:t>
              </a:r>
              <a:r>
                <a:rPr lang="en-US" altLang="zh-CN" sz="1600" dirty="0" smtClean="0">
                  <a:solidFill>
                    <a:srgbClr val="000000"/>
                  </a:solidFill>
                  <a:latin typeface="微软雅黑" panose="020B0503020204020204" pitchFamily="34" charset="-122"/>
                  <a:ea typeface="微软雅黑" panose="020B0503020204020204" pitchFamily="34" charset="-122"/>
                </a:rPr>
                <a:t>/settings.xml</a:t>
              </a:r>
              <a:r>
                <a:rPr lang="zh-CN" altLang="en-US" sz="1600" dirty="0" smtClean="0">
                  <a:solidFill>
                    <a:srgbClr val="000000"/>
                  </a:solidFill>
                  <a:latin typeface="微软雅黑" panose="020B0503020204020204" pitchFamily="34" charset="-122"/>
                  <a:ea typeface="微软雅黑" panose="020B0503020204020204" pitchFamily="34" charset="-122"/>
                </a:rPr>
                <a:t>，在</a:t>
              </a:r>
              <a:r>
                <a:rPr lang="en-US" altLang="zh-CN" sz="1600" dirty="0" smtClean="0">
                  <a:solidFill>
                    <a:srgbClr val="000000"/>
                  </a:solidFill>
                  <a:latin typeface="微软雅黑" panose="020B0503020204020204" pitchFamily="34" charset="-122"/>
                  <a:ea typeface="微软雅黑" panose="020B0503020204020204" pitchFamily="34" charset="-122"/>
                </a:rPr>
                <a:t>proxy</a:t>
              </a:r>
              <a:r>
                <a:rPr lang="zh-CN" altLang="en-US" sz="1600" dirty="0" smtClean="0">
                  <a:solidFill>
                    <a:srgbClr val="000000"/>
                  </a:solidFill>
                  <a:latin typeface="微软雅黑" panose="020B0503020204020204" pitchFamily="34" charset="-122"/>
                  <a:ea typeface="微软雅黑" panose="020B0503020204020204" pitchFamily="34" charset="-122"/>
                </a:rPr>
                <a:t>标签中添加代理信息：</a:t>
              </a:r>
              <a:endParaRPr lang="en-US" altLang="zh-CN" sz="1600" dirty="0" smtClean="0">
                <a:solidFill>
                  <a:srgbClr val="000000"/>
                </a:solidFill>
                <a:latin typeface="微软雅黑" panose="020B0503020204020204" pitchFamily="34" charset="-122"/>
                <a:ea typeface="微软雅黑" panose="020B0503020204020204" pitchFamily="34" charset="-122"/>
              </a:endParaRPr>
            </a:p>
            <a:p>
              <a:pPr>
                <a:lnSpc>
                  <a:spcPct val="150000"/>
                </a:lnSpc>
              </a:pPr>
              <a:endParaRPr lang="zh-CN" altLang="en-US" sz="1600" dirty="0">
                <a:solidFill>
                  <a:srgbClr val="000000"/>
                </a:solidFill>
                <a:latin typeface="微软雅黑" panose="020B0503020204020204" pitchFamily="34" charset="-122"/>
                <a:ea typeface="微软雅黑" panose="020B0503020204020204" pitchFamily="34" charset="-122"/>
              </a:endParaRPr>
            </a:p>
          </p:txBody>
        </p:sp>
        <p:sp>
          <p:nvSpPr>
            <p:cNvPr id="15" name="矩形 120"/>
            <p:cNvSpPr>
              <a:spLocks noChangeArrowheads="1"/>
            </p:cNvSpPr>
            <p:nvPr/>
          </p:nvSpPr>
          <p:spPr bwMode="auto">
            <a:xfrm>
              <a:off x="631470" y="1410021"/>
              <a:ext cx="11097603" cy="104538"/>
            </a:xfrm>
            <a:prstGeom prst="rect">
              <a:avLst/>
            </a:prstGeom>
            <a:solidFill>
              <a:srgbClr val="FFC000"/>
            </a:solidFill>
            <a:ln w="63500" cap="flat" cmpd="sng" algn="ctr">
              <a:noFill/>
              <a:prstDash val="solid"/>
            </a:ln>
            <a:effectLst>
              <a:outerShdw blurRad="279400" dist="63500" dir="2700000" algn="t" rotWithShape="0">
                <a:prstClr val="black">
                  <a:alpha val="35000"/>
                </a:prstClr>
              </a:outerShdw>
            </a:effectLst>
          </p:spPr>
          <p:txBody>
            <a:bodyPr lIns="0" rIns="0" rtlCol="0" anchor="ctr"/>
            <a:lstStyle/>
            <a:p>
              <a:pPr algn="ctr" defTabSz="913765" fontAlgn="auto">
                <a:spcBef>
                  <a:spcPts val="0"/>
                </a:spcBef>
                <a:spcAft>
                  <a:spcPts val="0"/>
                </a:spcAft>
              </a:pPr>
              <a:r>
                <a:rPr lang="zh-CN" altLang="en-US" sz="1600" b="1" kern="0" dirty="0" smtClean="0">
                  <a:solidFill>
                    <a:prstClr val="white"/>
                  </a:solidFill>
                  <a:latin typeface="微软雅黑" panose="020B0503020204020204" pitchFamily="34" charset="-122"/>
                  <a:ea typeface="微软雅黑" panose="020B0503020204020204" pitchFamily="34" charset="-122"/>
                </a:rPr>
                <a:t>解决方案</a:t>
              </a:r>
              <a:endParaRPr lang="zh-CN" altLang="en-US" sz="1600" b="1" kern="0" dirty="0">
                <a:solidFill>
                  <a:prstClr val="white"/>
                </a:solidFill>
                <a:latin typeface="微软雅黑" panose="020B0503020204020204" pitchFamily="34" charset="-122"/>
                <a:ea typeface="微软雅黑" panose="020B0503020204020204" pitchFamily="34" charset="-122"/>
              </a:endParaRPr>
            </a:p>
          </p:txBody>
        </p:sp>
        <p:sp>
          <p:nvSpPr>
            <p:cNvPr id="16" name="矩形 15"/>
            <p:cNvSpPr/>
            <p:nvPr/>
          </p:nvSpPr>
          <p:spPr bwMode="auto">
            <a:xfrm>
              <a:off x="632284" y="1514559"/>
              <a:ext cx="11096789" cy="1007594"/>
            </a:xfrm>
            <a:prstGeom prst="rect">
              <a:avLst/>
            </a:prstGeom>
            <a:no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t" anchorCtr="0" compatLnSpc="1"/>
            <a:lstStyle/>
            <a:p>
              <a:endParaRPr lang="zh-CN" altLang="en-US" sz="1600" smtClean="0">
                <a:solidFill>
                  <a:srgbClr val="000000"/>
                </a:solidFill>
                <a:latin typeface="微软雅黑" panose="020B0503020204020204" pitchFamily="34" charset="-122"/>
                <a:ea typeface="微软雅黑" panose="020B0503020204020204" pitchFamily="34" charset="-122"/>
              </a:endParaRPr>
            </a:p>
          </p:txBody>
        </p:sp>
      </p:grpSp>
      <p:pic>
        <p:nvPicPr>
          <p:cNvPr id="12" name="图片 11"/>
          <p:cNvPicPr>
            <a:picLocks noChangeAspect="1"/>
          </p:cNvPicPr>
          <p:nvPr/>
        </p:nvPicPr>
        <p:blipFill>
          <a:blip r:embed="rId1"/>
          <a:stretch>
            <a:fillRect/>
          </a:stretch>
        </p:blipFill>
        <p:spPr>
          <a:xfrm>
            <a:off x="6469240" y="3248980"/>
            <a:ext cx="4897439" cy="2556284"/>
          </a:xfrm>
          <a:prstGeom prst="rect">
            <a:avLst/>
          </a:prstGeom>
        </p:spPr>
      </p:pic>
    </p:spTree>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Maven</a:t>
            </a:r>
            <a:r>
              <a:rPr lang="zh-CN" altLang="en-US" dirty="0" smtClean="0"/>
              <a:t>软件仓库编译错误：无法找到依赖库</a:t>
            </a:r>
            <a:endParaRPr lang="zh-CN" altLang="en-US" dirty="0"/>
          </a:p>
        </p:txBody>
      </p:sp>
      <p:grpSp>
        <p:nvGrpSpPr>
          <p:cNvPr id="3" name="组合 2"/>
          <p:cNvGrpSpPr/>
          <p:nvPr/>
        </p:nvGrpSpPr>
        <p:grpSpPr>
          <a:xfrm>
            <a:off x="1008063" y="1528216"/>
            <a:ext cx="5177746" cy="4853533"/>
            <a:chOff x="679585" y="1489454"/>
            <a:chExt cx="10798257" cy="3588733"/>
          </a:xfrm>
        </p:grpSpPr>
        <p:sp>
          <p:nvSpPr>
            <p:cNvPr id="4" name="矩形 3"/>
            <p:cNvSpPr/>
            <p:nvPr/>
          </p:nvSpPr>
          <p:spPr>
            <a:xfrm>
              <a:off x="679587" y="1805277"/>
              <a:ext cx="10755981" cy="3001341"/>
            </a:xfrm>
            <a:prstGeom prst="rect">
              <a:avLst/>
            </a:prstGeom>
          </p:spPr>
          <p:txBody>
            <a:bodyPr wrap="square">
              <a:spAutoFit/>
            </a:bodyPr>
            <a:lstStyle/>
            <a:p>
              <a:pPr>
                <a:lnSpc>
                  <a:spcPct val="150000"/>
                </a:lnSpc>
              </a:pPr>
              <a:r>
                <a:rPr lang="en-US" altLang="zh-CN" sz="1600" kern="1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m</a:t>
              </a:r>
              <a:r>
                <a:rPr lang="en-US" altLang="zh-CN" sz="1600" kern="1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aven</a:t>
              </a:r>
              <a:r>
                <a:rPr lang="zh-CN" altLang="en-US" sz="1600" kern="1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编译报错：</a:t>
              </a:r>
              <a:endParaRPr lang="en-US" altLang="zh-CN" sz="1600" kern="1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a:p>
              <a:pPr>
                <a:lnSpc>
                  <a:spcPct val="150000"/>
                </a:lnSpc>
              </a:pPr>
              <a:r>
                <a:rPr lang="en-US" altLang="zh-CN" sz="1600" dirty="0">
                  <a:solidFill>
                    <a:srgbClr val="000000"/>
                  </a:solidFill>
                </a:rPr>
                <a:t>Failed to execute goal on project </a:t>
              </a:r>
              <a:r>
                <a:rPr lang="en-US" altLang="zh-CN" sz="1600" dirty="0" err="1">
                  <a:solidFill>
                    <a:srgbClr val="000000"/>
                  </a:solidFill>
                </a:rPr>
                <a:t>hadoop-auth</a:t>
              </a:r>
              <a:r>
                <a:rPr lang="en-US" altLang="zh-CN" sz="1600" dirty="0">
                  <a:solidFill>
                    <a:srgbClr val="000000"/>
                  </a:solidFill>
                </a:rPr>
                <a:t>: Could not resolve dependencies for project org.apache.hadoop:hadoop-auth:jar:2.7.1.2.3.4.7-4: The following artifacts could not be resolved: org.mortbay.jetty:jetty-util:jar:6.1.26.hwx, org.mortbay.jetty:jetty:jar:6.1.26.hwx, org.apache.zookeeper:zookeeper:jar:3.4.6.2.3.4.7-4: Failure to find </a:t>
              </a:r>
              <a:r>
                <a:rPr lang="en-US" altLang="zh-CN" sz="1600" dirty="0">
                  <a:solidFill>
                    <a:srgbClr val="FF0000"/>
                  </a:solidFill>
                </a:rPr>
                <a:t>org.mortbay.jetty:jetty-util:jar:6.1.26.hwx</a:t>
              </a:r>
              <a:r>
                <a:rPr lang="en-US" altLang="zh-CN" sz="1600" dirty="0">
                  <a:solidFill>
                    <a:srgbClr val="000000"/>
                  </a:solidFill>
                </a:rPr>
                <a:t> in </a:t>
              </a:r>
              <a:r>
                <a:rPr lang="en-US" altLang="zh-CN" sz="1600" dirty="0">
                  <a:solidFill>
                    <a:srgbClr val="000000"/>
                  </a:solidFill>
                  <a:hlinkClick r:id="rId1"/>
                </a:rPr>
                <a:t>https://</a:t>
              </a:r>
              <a:r>
                <a:rPr lang="en-US" altLang="zh-CN" sz="1600" dirty="0" smtClean="0">
                  <a:solidFill>
                    <a:srgbClr val="000000"/>
                  </a:solidFill>
                  <a:hlinkClick r:id="rId1"/>
                </a:rPr>
                <a:t>repository.apache.org/content/repositories/snapshots</a:t>
              </a:r>
              <a:endParaRPr lang="en-US" altLang="zh-CN" sz="1600" kern="1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6" name="矩形 120"/>
            <p:cNvSpPr>
              <a:spLocks noChangeArrowheads="1"/>
            </p:cNvSpPr>
            <p:nvPr/>
          </p:nvSpPr>
          <p:spPr bwMode="auto">
            <a:xfrm>
              <a:off x="679585" y="1489454"/>
              <a:ext cx="10798257" cy="315822"/>
            </a:xfrm>
            <a:prstGeom prst="rect">
              <a:avLst/>
            </a:prstGeom>
            <a:solidFill>
              <a:srgbClr val="00B0F0"/>
            </a:solidFill>
            <a:ln w="63500" cap="flat" cmpd="sng" algn="ctr">
              <a:noFill/>
              <a:prstDash val="solid"/>
            </a:ln>
            <a:effectLst>
              <a:outerShdw blurRad="279400" dist="63500" dir="2700000" algn="t" rotWithShape="0">
                <a:prstClr val="black">
                  <a:alpha val="35000"/>
                </a:prstClr>
              </a:outerShdw>
            </a:effectLst>
          </p:spPr>
          <p:txBody>
            <a:bodyPr lIns="0" rIns="0" rtlCol="0" anchor="ctr"/>
            <a:lstStyle/>
            <a:p>
              <a:pPr algn="ctr" defTabSz="913765" fontAlgn="auto">
                <a:spcBef>
                  <a:spcPts val="0"/>
                </a:spcBef>
                <a:spcAft>
                  <a:spcPts val="0"/>
                </a:spcAft>
              </a:pPr>
              <a:r>
                <a:rPr lang="zh-CN" altLang="en-US" sz="1600" b="1" kern="0" dirty="0" smtClean="0">
                  <a:solidFill>
                    <a:prstClr val="white"/>
                  </a:solidFill>
                  <a:latin typeface="微软雅黑" panose="020B0503020204020204" pitchFamily="34" charset="-122"/>
                  <a:ea typeface="微软雅黑" panose="020B0503020204020204" pitchFamily="34" charset="-122"/>
                </a:rPr>
                <a:t>问题现象</a:t>
              </a:r>
              <a:endParaRPr lang="zh-CN" altLang="en-US" sz="1600" b="1" kern="0" dirty="0">
                <a:solidFill>
                  <a:prstClr val="white"/>
                </a:solidFill>
                <a:latin typeface="微软雅黑" panose="020B0503020204020204" pitchFamily="34" charset="-122"/>
                <a:ea typeface="微软雅黑" panose="020B0503020204020204" pitchFamily="34" charset="-122"/>
              </a:endParaRPr>
            </a:p>
          </p:txBody>
        </p:sp>
        <p:sp>
          <p:nvSpPr>
            <p:cNvPr id="7" name="矩形 6"/>
            <p:cNvSpPr/>
            <p:nvPr/>
          </p:nvSpPr>
          <p:spPr bwMode="auto">
            <a:xfrm>
              <a:off x="680820" y="1800036"/>
              <a:ext cx="10765197" cy="3278151"/>
            </a:xfrm>
            <a:prstGeom prst="rect">
              <a:avLst/>
            </a:prstGeom>
            <a:no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t" anchorCtr="0" compatLnSpc="1"/>
            <a:lstStyle/>
            <a:p>
              <a:endParaRPr lang="zh-CN" altLang="en-US" sz="1600" smtClean="0">
                <a:solidFill>
                  <a:srgbClr val="000000"/>
                </a:solidFill>
                <a:latin typeface="微软雅黑" panose="020B0503020204020204" pitchFamily="34" charset="-122"/>
                <a:ea typeface="微软雅黑" panose="020B0503020204020204" pitchFamily="34" charset="-122"/>
              </a:endParaRPr>
            </a:p>
          </p:txBody>
        </p:sp>
      </p:grpSp>
      <p:grpSp>
        <p:nvGrpSpPr>
          <p:cNvPr id="12" name="组合 11"/>
          <p:cNvGrpSpPr/>
          <p:nvPr/>
        </p:nvGrpSpPr>
        <p:grpSpPr>
          <a:xfrm>
            <a:off x="6353306" y="1528217"/>
            <a:ext cx="5119558" cy="4121481"/>
            <a:chOff x="6353305" y="1556793"/>
            <a:chExt cx="5584545" cy="4121481"/>
          </a:xfrm>
        </p:grpSpPr>
        <p:grpSp>
          <p:nvGrpSpPr>
            <p:cNvPr id="8" name="组合 7"/>
            <p:cNvGrpSpPr/>
            <p:nvPr/>
          </p:nvGrpSpPr>
          <p:grpSpPr>
            <a:xfrm>
              <a:off x="6393234" y="1556793"/>
              <a:ext cx="5544616" cy="1306135"/>
              <a:chOff x="440047" y="1283570"/>
              <a:chExt cx="10957432" cy="1306135"/>
            </a:xfrm>
          </p:grpSpPr>
          <p:sp>
            <p:nvSpPr>
              <p:cNvPr id="9" name="矩形 8"/>
              <p:cNvSpPr/>
              <p:nvPr/>
            </p:nvSpPr>
            <p:spPr>
              <a:xfrm>
                <a:off x="473918" y="1676709"/>
                <a:ext cx="10755983" cy="830997"/>
              </a:xfrm>
              <a:prstGeom prst="rect">
                <a:avLst/>
              </a:prstGeom>
            </p:spPr>
            <p:txBody>
              <a:bodyPr wrap="square">
                <a:spAutoFit/>
              </a:bodyPr>
              <a:lstStyle/>
              <a:p>
                <a:pPr>
                  <a:lnSpc>
                    <a:spcPct val="150000"/>
                  </a:lnSpc>
                </a:pPr>
                <a:r>
                  <a:rPr lang="zh-CN" altLang="en-US" sz="1600" dirty="0" smtClean="0">
                    <a:solidFill>
                      <a:srgbClr val="000000"/>
                    </a:solidFill>
                    <a:latin typeface="微软雅黑" panose="020B0503020204020204" pitchFamily="34" charset="-122"/>
                    <a:ea typeface="微软雅黑" panose="020B0503020204020204" pitchFamily="34" charset="-122"/>
                  </a:rPr>
                  <a:t>从远程仓库下载</a:t>
                </a:r>
                <a:r>
                  <a:rPr lang="en-US" altLang="zh-CN" sz="1600" dirty="0">
                    <a:solidFill>
                      <a:srgbClr val="000000"/>
                    </a:solidFill>
                    <a:latin typeface="微软雅黑" panose="020B0503020204020204" pitchFamily="34" charset="-122"/>
                    <a:ea typeface="微软雅黑" panose="020B0503020204020204" pitchFamily="34" charset="-122"/>
                  </a:rPr>
                  <a:t>jetty-util-6.1.26.hwx.jar</a:t>
                </a:r>
                <a:r>
                  <a:rPr lang="zh-CN" altLang="en-US" sz="1600" dirty="0" smtClean="0">
                    <a:solidFill>
                      <a:srgbClr val="000000"/>
                    </a:solidFill>
                    <a:latin typeface="微软雅黑" panose="020B0503020204020204" pitchFamily="34" charset="-122"/>
                    <a:ea typeface="微软雅黑" panose="020B0503020204020204" pitchFamily="34" charset="-122"/>
                  </a:rPr>
                  <a:t>包失败，</a:t>
                </a:r>
                <a:r>
                  <a:rPr lang="zh-CN" altLang="en-US" sz="1600" dirty="0">
                    <a:solidFill>
                      <a:srgbClr val="000000"/>
                    </a:solidFill>
                    <a:latin typeface="微软雅黑" panose="020B0503020204020204" pitchFamily="34" charset="-122"/>
                    <a:ea typeface="微软雅黑" panose="020B0503020204020204" pitchFamily="34" charset="-122"/>
                  </a:rPr>
                  <a:t>原因</a:t>
                </a:r>
                <a:r>
                  <a:rPr lang="zh-CN" altLang="en-US" sz="1600" dirty="0" smtClean="0">
                    <a:solidFill>
                      <a:srgbClr val="000000"/>
                    </a:solidFill>
                    <a:latin typeface="微软雅黑" panose="020B0503020204020204" pitchFamily="34" charset="-122"/>
                    <a:ea typeface="微软雅黑" panose="020B0503020204020204" pitchFamily="34" charset="-122"/>
                  </a:rPr>
                  <a:t>是远程仓库中没有对应的</a:t>
                </a:r>
                <a:r>
                  <a:rPr lang="en-US" altLang="zh-CN" sz="1600" dirty="0" smtClean="0">
                    <a:solidFill>
                      <a:srgbClr val="000000"/>
                    </a:solidFill>
                    <a:latin typeface="微软雅黑" panose="020B0503020204020204" pitchFamily="34" charset="-122"/>
                    <a:ea typeface="微软雅黑" panose="020B0503020204020204" pitchFamily="34" charset="-122"/>
                  </a:rPr>
                  <a:t>jar</a:t>
                </a:r>
                <a:r>
                  <a:rPr lang="zh-CN" altLang="en-US" sz="1600" dirty="0" smtClean="0">
                    <a:solidFill>
                      <a:srgbClr val="000000"/>
                    </a:solidFill>
                    <a:latin typeface="微软雅黑" panose="020B0503020204020204" pitchFamily="34" charset="-122"/>
                    <a:ea typeface="微软雅黑" panose="020B0503020204020204" pitchFamily="34" charset="-122"/>
                  </a:rPr>
                  <a:t>。</a:t>
                </a:r>
                <a:endParaRPr lang="zh-CN" altLang="en-US" sz="1600" dirty="0">
                  <a:solidFill>
                    <a:srgbClr val="000000"/>
                  </a:solidFill>
                  <a:latin typeface="微软雅黑" panose="020B0503020204020204" pitchFamily="34" charset="-122"/>
                  <a:ea typeface="微软雅黑" panose="020B0503020204020204" pitchFamily="34" charset="-122"/>
                </a:endParaRPr>
              </a:p>
            </p:txBody>
          </p:sp>
          <p:sp>
            <p:nvSpPr>
              <p:cNvPr id="10" name="矩形 120"/>
              <p:cNvSpPr>
                <a:spLocks noChangeArrowheads="1"/>
              </p:cNvSpPr>
              <p:nvPr/>
            </p:nvSpPr>
            <p:spPr bwMode="auto">
              <a:xfrm>
                <a:off x="440047" y="1283570"/>
                <a:ext cx="10957430" cy="381048"/>
              </a:xfrm>
              <a:prstGeom prst="rect">
                <a:avLst/>
              </a:prstGeom>
              <a:solidFill>
                <a:srgbClr val="92D050"/>
              </a:solidFill>
              <a:ln w="63500" cap="flat" cmpd="sng" algn="ctr">
                <a:noFill/>
                <a:prstDash val="solid"/>
              </a:ln>
              <a:effectLst>
                <a:outerShdw blurRad="279400" dist="63500" dir="2700000" algn="t" rotWithShape="0">
                  <a:prstClr val="black">
                    <a:alpha val="35000"/>
                  </a:prstClr>
                </a:outerShdw>
              </a:effectLst>
            </p:spPr>
            <p:txBody>
              <a:bodyPr lIns="0" rIns="0" rtlCol="0" anchor="ctr"/>
              <a:lstStyle/>
              <a:p>
                <a:pPr algn="ctr" defTabSz="913765" fontAlgn="auto">
                  <a:spcBef>
                    <a:spcPts val="0"/>
                  </a:spcBef>
                  <a:spcAft>
                    <a:spcPts val="0"/>
                  </a:spcAft>
                </a:pPr>
                <a:r>
                  <a:rPr lang="zh-CN" altLang="en-US" sz="1600" b="1" kern="0" dirty="0" smtClean="0">
                    <a:solidFill>
                      <a:prstClr val="white"/>
                    </a:solidFill>
                    <a:latin typeface="微软雅黑" panose="020B0503020204020204" pitchFamily="34" charset="-122"/>
                    <a:ea typeface="微软雅黑" panose="020B0503020204020204" pitchFamily="34" charset="-122"/>
                  </a:rPr>
                  <a:t>原因分析</a:t>
                </a:r>
                <a:endParaRPr lang="zh-CN" altLang="en-US" sz="1600" b="1" kern="0" dirty="0">
                  <a:solidFill>
                    <a:prstClr val="white"/>
                  </a:solidFill>
                  <a:latin typeface="微软雅黑" panose="020B0503020204020204" pitchFamily="34" charset="-122"/>
                  <a:ea typeface="微软雅黑" panose="020B0503020204020204" pitchFamily="34" charset="-122"/>
                </a:endParaRPr>
              </a:p>
            </p:txBody>
          </p:sp>
          <p:sp>
            <p:nvSpPr>
              <p:cNvPr id="11" name="矩形 10"/>
              <p:cNvSpPr/>
              <p:nvPr/>
            </p:nvSpPr>
            <p:spPr bwMode="auto">
              <a:xfrm>
                <a:off x="440047" y="1664618"/>
                <a:ext cx="10957432" cy="925087"/>
              </a:xfrm>
              <a:prstGeom prst="rect">
                <a:avLst/>
              </a:prstGeom>
              <a:no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t" anchorCtr="0" compatLnSpc="1"/>
              <a:lstStyle/>
              <a:p>
                <a:endParaRPr lang="zh-CN" altLang="en-US" sz="1600" smtClean="0">
                  <a:solidFill>
                    <a:srgbClr val="000000"/>
                  </a:solidFill>
                  <a:latin typeface="微软雅黑" panose="020B0503020204020204" pitchFamily="34" charset="-122"/>
                  <a:ea typeface="微软雅黑" panose="020B0503020204020204" pitchFamily="34" charset="-122"/>
                </a:endParaRPr>
              </a:p>
            </p:txBody>
          </p:sp>
        </p:grpSp>
        <p:grpSp>
          <p:nvGrpSpPr>
            <p:cNvPr id="13" name="组合 12"/>
            <p:cNvGrpSpPr/>
            <p:nvPr/>
          </p:nvGrpSpPr>
          <p:grpSpPr>
            <a:xfrm>
              <a:off x="6353305" y="2942804"/>
              <a:ext cx="5556816" cy="2735470"/>
              <a:chOff x="604734" y="1410367"/>
              <a:chExt cx="10979432" cy="1133530"/>
            </a:xfrm>
          </p:grpSpPr>
          <p:sp>
            <p:nvSpPr>
              <p:cNvPr id="14" name="矩形 13"/>
              <p:cNvSpPr/>
              <p:nvPr/>
            </p:nvSpPr>
            <p:spPr>
              <a:xfrm>
                <a:off x="604734" y="1525383"/>
                <a:ext cx="10955325" cy="497395"/>
              </a:xfrm>
              <a:prstGeom prst="rect">
                <a:avLst/>
              </a:prstGeom>
            </p:spPr>
            <p:txBody>
              <a:bodyPr wrap="square">
                <a:spAutoFit/>
              </a:bodyPr>
              <a:lstStyle/>
              <a:p>
                <a:pPr>
                  <a:lnSpc>
                    <a:spcPct val="150000"/>
                  </a:lnSpc>
                </a:pPr>
                <a:r>
                  <a:rPr lang="zh-CN" altLang="en-US" sz="1600" dirty="0" smtClean="0">
                    <a:solidFill>
                      <a:srgbClr val="000000"/>
                    </a:solidFill>
                    <a:latin typeface="微软雅黑" panose="020B0503020204020204" pitchFamily="34" charset="-122"/>
                    <a:ea typeface="微软雅黑" panose="020B0503020204020204" pitchFamily="34" charset="-122"/>
                  </a:rPr>
                  <a:t>修改</a:t>
                </a:r>
                <a:r>
                  <a:rPr lang="en-US" altLang="zh-CN" sz="1600" dirty="0" smtClean="0">
                    <a:solidFill>
                      <a:srgbClr val="000000"/>
                    </a:solidFill>
                    <a:latin typeface="微软雅黑" panose="020B0503020204020204" pitchFamily="34" charset="-122"/>
                    <a:ea typeface="微软雅黑" panose="020B0503020204020204" pitchFamily="34" charset="-122"/>
                  </a:rPr>
                  <a:t>maven</a:t>
                </a:r>
                <a:r>
                  <a:rPr lang="zh-CN" altLang="en-US" sz="1600" dirty="0" smtClean="0">
                    <a:solidFill>
                      <a:srgbClr val="000000"/>
                    </a:solidFill>
                    <a:latin typeface="微软雅黑" panose="020B0503020204020204" pitchFamily="34" charset="-122"/>
                    <a:ea typeface="微软雅黑" panose="020B0503020204020204" pitchFamily="34" charset="-122"/>
                  </a:rPr>
                  <a:t>安装路径下的</a:t>
                </a:r>
                <a:r>
                  <a:rPr lang="en-US" altLang="zh-CN" sz="1600" dirty="0" err="1" smtClean="0">
                    <a:solidFill>
                      <a:srgbClr val="000000"/>
                    </a:solidFill>
                    <a:latin typeface="微软雅黑" panose="020B0503020204020204" pitchFamily="34" charset="-122"/>
                    <a:ea typeface="微软雅黑" panose="020B0503020204020204" pitchFamily="34" charset="-122"/>
                  </a:rPr>
                  <a:t>conf</a:t>
                </a:r>
                <a:r>
                  <a:rPr lang="en-US" altLang="zh-CN" sz="1600" dirty="0" smtClean="0">
                    <a:solidFill>
                      <a:srgbClr val="000000"/>
                    </a:solidFill>
                    <a:latin typeface="微软雅黑" panose="020B0503020204020204" pitchFamily="34" charset="-122"/>
                    <a:ea typeface="微软雅黑" panose="020B0503020204020204" pitchFamily="34" charset="-122"/>
                  </a:rPr>
                  <a:t>/settings.xml</a:t>
                </a:r>
                <a:r>
                  <a:rPr lang="zh-CN" altLang="en-US" sz="1600" dirty="0" smtClean="0">
                    <a:solidFill>
                      <a:srgbClr val="000000"/>
                    </a:solidFill>
                    <a:latin typeface="微软雅黑" panose="020B0503020204020204" pitchFamily="34" charset="-122"/>
                    <a:ea typeface="微软雅黑" panose="020B0503020204020204" pitchFamily="34" charset="-122"/>
                  </a:rPr>
                  <a:t>，在</a:t>
                </a:r>
                <a:r>
                  <a:rPr lang="en-US" altLang="zh-CN" sz="1600" dirty="0" smtClean="0">
                    <a:solidFill>
                      <a:srgbClr val="000000"/>
                    </a:solidFill>
                    <a:latin typeface="微软雅黑" panose="020B0503020204020204" pitchFamily="34" charset="-122"/>
                    <a:ea typeface="微软雅黑" panose="020B0503020204020204" pitchFamily="34" charset="-122"/>
                  </a:rPr>
                  <a:t>mirror</a:t>
                </a:r>
                <a:r>
                  <a:rPr lang="zh-CN" altLang="en-US" sz="1600" dirty="0" smtClean="0">
                    <a:solidFill>
                      <a:srgbClr val="000000"/>
                    </a:solidFill>
                    <a:latin typeface="微软雅黑" panose="020B0503020204020204" pitchFamily="34" charset="-122"/>
                    <a:ea typeface="微软雅黑" panose="020B0503020204020204" pitchFamily="34" charset="-122"/>
                  </a:rPr>
                  <a:t>标签中设置</a:t>
                </a:r>
                <a:r>
                  <a:rPr lang="en-US" altLang="zh-CN" sz="1600" dirty="0" smtClean="0">
                    <a:solidFill>
                      <a:srgbClr val="000000"/>
                    </a:solidFill>
                    <a:latin typeface="微软雅黑" panose="020B0503020204020204" pitchFamily="34" charset="-122"/>
                    <a:ea typeface="微软雅黑" panose="020B0503020204020204" pitchFamily="34" charset="-122"/>
                  </a:rPr>
                  <a:t>maven</a:t>
                </a:r>
                <a:r>
                  <a:rPr lang="zh-CN" altLang="en-US" sz="1600" dirty="0" smtClean="0">
                    <a:solidFill>
                      <a:srgbClr val="000000"/>
                    </a:solidFill>
                    <a:latin typeface="微软雅黑" panose="020B0503020204020204" pitchFamily="34" charset="-122"/>
                    <a:ea typeface="微软雅黑" panose="020B0503020204020204" pitchFamily="34" charset="-122"/>
                  </a:rPr>
                  <a:t>远程仓库路径，比如华为云：</a:t>
                </a:r>
                <a:endParaRPr lang="en-US" altLang="zh-CN" sz="1600" dirty="0" smtClean="0">
                  <a:solidFill>
                    <a:srgbClr val="000000"/>
                  </a:solidFill>
                  <a:latin typeface="微软雅黑" panose="020B0503020204020204" pitchFamily="34" charset="-122"/>
                  <a:ea typeface="微软雅黑" panose="020B0503020204020204" pitchFamily="34" charset="-122"/>
                </a:endParaRPr>
              </a:p>
              <a:p>
                <a:pPr>
                  <a:lnSpc>
                    <a:spcPct val="150000"/>
                  </a:lnSpc>
                </a:pPr>
                <a:endParaRPr lang="zh-CN" altLang="en-US" sz="1600" dirty="0">
                  <a:solidFill>
                    <a:srgbClr val="000000"/>
                  </a:solidFill>
                  <a:latin typeface="微软雅黑" panose="020B0503020204020204" pitchFamily="34" charset="-122"/>
                  <a:ea typeface="微软雅黑" panose="020B0503020204020204" pitchFamily="34" charset="-122"/>
                </a:endParaRPr>
              </a:p>
            </p:txBody>
          </p:sp>
          <p:sp>
            <p:nvSpPr>
              <p:cNvPr id="15" name="矩形 120"/>
              <p:cNvSpPr>
                <a:spLocks noChangeArrowheads="1"/>
              </p:cNvSpPr>
              <p:nvPr/>
            </p:nvSpPr>
            <p:spPr bwMode="auto">
              <a:xfrm>
                <a:off x="662703" y="1410367"/>
                <a:ext cx="10921463" cy="145196"/>
              </a:xfrm>
              <a:prstGeom prst="rect">
                <a:avLst/>
              </a:prstGeom>
              <a:solidFill>
                <a:srgbClr val="FFC000"/>
              </a:solidFill>
              <a:ln w="63500" cap="flat" cmpd="sng" algn="ctr">
                <a:noFill/>
                <a:prstDash val="solid"/>
              </a:ln>
              <a:effectLst>
                <a:outerShdw blurRad="279400" dist="63500" dir="2700000" algn="t" rotWithShape="0">
                  <a:prstClr val="black">
                    <a:alpha val="35000"/>
                  </a:prstClr>
                </a:outerShdw>
              </a:effectLst>
            </p:spPr>
            <p:txBody>
              <a:bodyPr lIns="0" rIns="0" rtlCol="0" anchor="ctr"/>
              <a:lstStyle/>
              <a:p>
                <a:pPr algn="ctr" defTabSz="913765" fontAlgn="auto">
                  <a:spcBef>
                    <a:spcPts val="0"/>
                  </a:spcBef>
                  <a:spcAft>
                    <a:spcPts val="0"/>
                  </a:spcAft>
                </a:pPr>
                <a:r>
                  <a:rPr lang="zh-CN" altLang="en-US" sz="1600" b="1" kern="0" dirty="0" smtClean="0">
                    <a:solidFill>
                      <a:prstClr val="white"/>
                    </a:solidFill>
                    <a:latin typeface="微软雅黑" panose="020B0503020204020204" pitchFamily="34" charset="-122"/>
                    <a:ea typeface="微软雅黑" panose="020B0503020204020204" pitchFamily="34" charset="-122"/>
                  </a:rPr>
                  <a:t>解决方案</a:t>
                </a:r>
                <a:endParaRPr lang="zh-CN" altLang="en-US" sz="1600" b="1" kern="0" dirty="0">
                  <a:solidFill>
                    <a:prstClr val="white"/>
                  </a:solidFill>
                  <a:latin typeface="微软雅黑" panose="020B0503020204020204" pitchFamily="34" charset="-122"/>
                  <a:ea typeface="微软雅黑" panose="020B0503020204020204" pitchFamily="34" charset="-122"/>
                </a:endParaRPr>
              </a:p>
            </p:txBody>
          </p:sp>
          <p:sp>
            <p:nvSpPr>
              <p:cNvPr id="16" name="矩形 15"/>
              <p:cNvSpPr/>
              <p:nvPr/>
            </p:nvSpPr>
            <p:spPr bwMode="auto">
              <a:xfrm>
                <a:off x="683628" y="1555563"/>
                <a:ext cx="10900536" cy="988334"/>
              </a:xfrm>
              <a:prstGeom prst="rect">
                <a:avLst/>
              </a:prstGeom>
              <a:no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t" anchorCtr="0" compatLnSpc="1"/>
              <a:lstStyle/>
              <a:p>
                <a:endParaRPr lang="zh-CN" altLang="en-US" sz="1600" smtClean="0">
                  <a:solidFill>
                    <a:srgbClr val="000000"/>
                  </a:solidFill>
                  <a:latin typeface="微软雅黑" panose="020B0503020204020204" pitchFamily="34" charset="-122"/>
                  <a:ea typeface="微软雅黑" panose="020B0503020204020204" pitchFamily="34" charset="-122"/>
                </a:endParaRPr>
              </a:p>
            </p:txBody>
          </p:sp>
        </p:grpSp>
        <p:pic>
          <p:nvPicPr>
            <p:cNvPr id="5" name="图片 4"/>
            <p:cNvPicPr>
              <a:picLocks noChangeAspect="1"/>
            </p:cNvPicPr>
            <p:nvPr/>
          </p:nvPicPr>
          <p:blipFill>
            <a:blip r:embed="rId2"/>
            <a:stretch>
              <a:fillRect/>
            </a:stretch>
          </p:blipFill>
          <p:spPr>
            <a:xfrm>
              <a:off x="6532362" y="4098097"/>
              <a:ext cx="4314825" cy="1428750"/>
            </a:xfrm>
            <a:prstGeom prst="rect">
              <a:avLst/>
            </a:prstGeom>
          </p:spPr>
        </p:pic>
      </p:grpSp>
    </p:spTree>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a:lstStyle/>
          <a:p>
            <a:r>
              <a:rPr lang="zh-CN" altLang="en-US" sz="1800" dirty="0" smtClean="0"/>
              <a:t>在向</a:t>
            </a:r>
            <a:r>
              <a:rPr lang="zh-CN" altLang="en-US" sz="1800" dirty="0"/>
              <a:t>鲲鹏处理器迁移软件</a:t>
            </a:r>
            <a:r>
              <a:rPr lang="zh-CN" altLang="en-US" sz="1800" dirty="0" smtClean="0"/>
              <a:t>时，以下哪些是可能导致编译错误或告警的原因？（  ）</a:t>
            </a:r>
            <a:endParaRPr lang="en-US" altLang="zh-CN" sz="1800" dirty="0" smtClean="0"/>
          </a:p>
          <a:p>
            <a:pPr lvl="1"/>
            <a:r>
              <a:rPr lang="en-US" altLang="zh-CN" sz="1600" dirty="0" smtClean="0"/>
              <a:t>A. </a:t>
            </a:r>
            <a:r>
              <a:rPr lang="zh-CN" altLang="en-US" sz="1600" dirty="0" smtClean="0"/>
              <a:t>编译选项</a:t>
            </a:r>
            <a:endParaRPr lang="en-US" altLang="zh-CN" sz="1600" dirty="0" smtClean="0"/>
          </a:p>
          <a:p>
            <a:pPr lvl="1"/>
            <a:r>
              <a:rPr lang="en-US" altLang="zh-CN" sz="1600" dirty="0" smtClean="0"/>
              <a:t>B. </a:t>
            </a:r>
            <a:r>
              <a:rPr lang="zh-CN" altLang="en-US" sz="1600" dirty="0" smtClean="0"/>
              <a:t>数据类型不同</a:t>
            </a:r>
            <a:endParaRPr lang="en-US" altLang="zh-CN" sz="1600" dirty="0" smtClean="0"/>
          </a:p>
          <a:p>
            <a:pPr lvl="1"/>
            <a:r>
              <a:rPr lang="en-US" altLang="zh-CN" sz="1600" dirty="0" smtClean="0"/>
              <a:t>C. </a:t>
            </a:r>
            <a:r>
              <a:rPr lang="zh-CN" altLang="en-US" sz="1600" dirty="0" smtClean="0"/>
              <a:t>汇编指令</a:t>
            </a:r>
            <a:endParaRPr lang="en-US" altLang="zh-CN" sz="1600" dirty="0" smtClean="0"/>
          </a:p>
          <a:p>
            <a:pPr lvl="1"/>
            <a:r>
              <a:rPr lang="en-US" altLang="zh-CN" sz="1600" dirty="0" smtClean="0"/>
              <a:t>D. </a:t>
            </a:r>
            <a:r>
              <a:rPr lang="zh-CN" altLang="en-US" sz="1600" dirty="0" smtClean="0"/>
              <a:t>弱内存序问题</a:t>
            </a:r>
            <a:endParaRPr lang="en-US" altLang="zh-CN" sz="1600" dirty="0" smtClean="0"/>
          </a:p>
          <a:p>
            <a:r>
              <a:rPr lang="zh-CN" altLang="en-US" sz="1800" dirty="0" smtClean="0"/>
              <a:t>弱内存序问题主要与如下那些因素相关？（ ）</a:t>
            </a:r>
            <a:endParaRPr lang="en-US" altLang="zh-CN" sz="1800" dirty="0" smtClean="0"/>
          </a:p>
          <a:p>
            <a:pPr lvl="1"/>
            <a:r>
              <a:rPr lang="en-US" altLang="zh-CN" sz="1600" dirty="0" smtClean="0"/>
              <a:t>A. </a:t>
            </a:r>
            <a:r>
              <a:rPr lang="zh-CN" altLang="en-US" sz="1600" dirty="0" smtClean="0"/>
              <a:t>多线程</a:t>
            </a:r>
            <a:endParaRPr lang="en-US" altLang="zh-CN" sz="1600" dirty="0" smtClean="0"/>
          </a:p>
          <a:p>
            <a:pPr lvl="1"/>
            <a:r>
              <a:rPr lang="en-US" altLang="zh-CN" sz="1600" dirty="0" smtClean="0"/>
              <a:t>B. </a:t>
            </a:r>
            <a:r>
              <a:rPr lang="zh-CN" altLang="en-US" sz="1600" dirty="0" smtClean="0"/>
              <a:t>多进程</a:t>
            </a:r>
            <a:endParaRPr lang="en-US" altLang="zh-CN" sz="1600" dirty="0" smtClean="0"/>
          </a:p>
          <a:p>
            <a:pPr lvl="1"/>
            <a:r>
              <a:rPr lang="en-US" altLang="zh-CN" sz="1600" dirty="0" smtClean="0"/>
              <a:t>C. </a:t>
            </a:r>
            <a:r>
              <a:rPr lang="zh-CN" altLang="en-US" sz="1600" dirty="0" smtClean="0"/>
              <a:t>不同</a:t>
            </a:r>
            <a:r>
              <a:rPr lang="en-US" altLang="zh-CN" sz="1600" dirty="0" smtClean="0"/>
              <a:t>CPU</a:t>
            </a:r>
            <a:r>
              <a:rPr lang="zh-CN" altLang="en-US" sz="1600" dirty="0" smtClean="0"/>
              <a:t>之间</a:t>
            </a:r>
            <a:r>
              <a:rPr lang="en-US" altLang="zh-CN" sz="1600" dirty="0" smtClean="0"/>
              <a:t>Cache</a:t>
            </a:r>
            <a:r>
              <a:rPr lang="zh-CN" altLang="en-US" sz="1600" dirty="0" smtClean="0"/>
              <a:t>同步</a:t>
            </a:r>
            <a:endParaRPr lang="en-US" altLang="zh-CN" sz="1600" dirty="0" smtClean="0"/>
          </a:p>
          <a:p>
            <a:pPr lvl="1"/>
            <a:r>
              <a:rPr lang="en-US" altLang="zh-CN" sz="1600" dirty="0" smtClean="0"/>
              <a:t>D. </a:t>
            </a:r>
            <a:r>
              <a:rPr lang="zh-CN" altLang="en-US" sz="1600" dirty="0" smtClean="0"/>
              <a:t>一级、二级、三级</a:t>
            </a:r>
            <a:r>
              <a:rPr lang="en-US" altLang="zh-CN" sz="1600" dirty="0" smtClean="0"/>
              <a:t>Cache</a:t>
            </a:r>
            <a:r>
              <a:rPr lang="zh-CN" altLang="en-US" sz="1600" dirty="0" smtClean="0"/>
              <a:t>间数据同步</a:t>
            </a:r>
            <a:endParaRPr lang="en-US" altLang="zh-CN" sz="1600" dirty="0" smtClean="0"/>
          </a:p>
          <a:p>
            <a:pPr lvl="1"/>
            <a:r>
              <a:rPr lang="en-US" altLang="zh-CN" sz="1600" dirty="0" smtClean="0"/>
              <a:t>E. </a:t>
            </a:r>
            <a:r>
              <a:rPr lang="zh-CN" altLang="en-US" sz="1600" dirty="0" smtClean="0"/>
              <a:t>不同</a:t>
            </a:r>
            <a:r>
              <a:rPr lang="en-US" altLang="zh-CN" sz="1600" dirty="0" smtClean="0"/>
              <a:t>core</a:t>
            </a:r>
            <a:r>
              <a:rPr lang="zh-CN" altLang="en-US" sz="1600" dirty="0" smtClean="0"/>
              <a:t>之间</a:t>
            </a:r>
            <a:r>
              <a:rPr lang="en-US" altLang="zh-CN" sz="1600" dirty="0" smtClean="0"/>
              <a:t>Cache</a:t>
            </a:r>
            <a:r>
              <a:rPr lang="zh-CN" altLang="en-US" sz="1600" dirty="0" smtClean="0"/>
              <a:t>同步</a:t>
            </a:r>
            <a:endParaRPr lang="en-US" altLang="zh-CN" sz="1600" dirty="0" smtClean="0"/>
          </a:p>
          <a:p>
            <a:pPr lvl="1"/>
            <a:endParaRPr lang="en-US" altLang="zh-CN" sz="1600" dirty="0" smtClean="0"/>
          </a:p>
          <a:p>
            <a:pPr lvl="1"/>
            <a:br>
              <a:rPr lang="en-US" altLang="zh-CN" sz="1600" dirty="0" smtClean="0"/>
            </a:br>
            <a:endParaRPr lang="en-US" altLang="zh-CN" sz="1600" dirty="0" smtClean="0"/>
          </a:p>
          <a:p>
            <a:pPr lvl="1"/>
            <a:endParaRPr lang="en-US" altLang="zh-CN" sz="1600" dirty="0" smtClean="0"/>
          </a:p>
          <a:p>
            <a:pPr lvl="1"/>
            <a:endParaRPr lang="zh-CN" altLang="en-US" sz="1600" dirty="0"/>
          </a:p>
        </p:txBody>
      </p:sp>
    </p:spTree>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1"/>
          </p:nvPr>
        </p:nvSpPr>
        <p:spPr/>
        <p:txBody>
          <a:bodyPr/>
          <a:lstStyle/>
          <a:p>
            <a:r>
              <a:rPr lang="zh-CN" altLang="en-US" dirty="0" smtClean="0"/>
              <a:t>本章主要介绍了从应用从</a:t>
            </a:r>
            <a:r>
              <a:rPr lang="en-US" altLang="zh-CN" dirty="0" smtClean="0"/>
              <a:t>x86</a:t>
            </a:r>
            <a:r>
              <a:rPr lang="zh-CN" altLang="en-US" dirty="0" smtClean="0"/>
              <a:t>平台到鲲鹏平台需要进行软件迁移的背景、原理和实施流程，针对服务器和容器两种鲲鹏平台的应用，如何进行迁移，并阐述了迁移过程和主要操作。最后对迁移中所遇到的常见问题给出了解决思路。</a:t>
            </a:r>
            <a:endParaRPr lang="en-US" dirty="0"/>
          </a:p>
        </p:txBody>
      </p:sp>
    </p:spTree>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smtClean="0"/>
              <a:t>《TaiShan</a:t>
            </a:r>
            <a:r>
              <a:rPr lang="zh-CN" altLang="en-US" dirty="0" smtClean="0"/>
              <a:t>代码移植指导</a:t>
            </a:r>
            <a:r>
              <a:rPr lang="en-US" altLang="zh-CN" dirty="0" smtClean="0"/>
              <a:t>》</a:t>
            </a:r>
            <a:endParaRPr lang="en-US" altLang="zh-CN" dirty="0" smtClean="0"/>
          </a:p>
          <a:p>
            <a:pPr lvl="1"/>
            <a:r>
              <a:rPr lang="en-US" altLang="zh-CN" dirty="0">
                <a:hlinkClick r:id="rId1"/>
              </a:rPr>
              <a:t>https://bbs.huaweicloud.com/forum/thread-22606-1-1.html</a:t>
            </a:r>
            <a:endParaRPr lang="en-US" altLang="zh-CN" dirty="0" smtClean="0"/>
          </a:p>
          <a:p>
            <a:r>
              <a:rPr lang="zh-CN" altLang="en-US" dirty="0" smtClean="0"/>
              <a:t>华</a:t>
            </a:r>
            <a:r>
              <a:rPr lang="zh-CN" altLang="en-US" dirty="0"/>
              <a:t>为</a:t>
            </a:r>
            <a:r>
              <a:rPr lang="zh-CN" altLang="en-US" dirty="0" smtClean="0"/>
              <a:t>云鲲鹏社区</a:t>
            </a:r>
            <a:endParaRPr lang="en-US" altLang="zh-CN" dirty="0" smtClean="0"/>
          </a:p>
          <a:p>
            <a:pPr lvl="1"/>
            <a:r>
              <a:rPr lang="en-US" dirty="0">
                <a:hlinkClick r:id="rId2"/>
              </a:rPr>
              <a:t>https://www.huaweicloud.com/kunpeng</a:t>
            </a:r>
            <a:r>
              <a:rPr lang="en-US" dirty="0" smtClean="0">
                <a:hlinkClick r:id="rId2"/>
              </a:rPr>
              <a:t>/</a:t>
            </a:r>
            <a:endParaRPr lang="en-US" dirty="0" smtClean="0"/>
          </a:p>
          <a:p>
            <a:r>
              <a:rPr lang="en-US" altLang="zh-CN" dirty="0"/>
              <a:t>《</a:t>
            </a:r>
            <a:r>
              <a:rPr lang="zh-CN" altLang="en-US" dirty="0"/>
              <a:t>计算机组成与设计（</a:t>
            </a:r>
            <a:r>
              <a:rPr lang="en-US" altLang="zh-CN" dirty="0"/>
              <a:t>ARM</a:t>
            </a:r>
            <a:r>
              <a:rPr lang="zh-CN" altLang="en-US" dirty="0"/>
              <a:t>版）</a:t>
            </a:r>
            <a:r>
              <a:rPr lang="en-US" altLang="zh-CN" dirty="0" smtClean="0"/>
              <a:t>》</a:t>
            </a:r>
            <a:endParaRPr lang="en-US" altLang="zh-CN" dirty="0"/>
          </a:p>
        </p:txBody>
      </p:sp>
    </p:spTree>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a:lstStyle/>
          <a:p>
            <a:r>
              <a:rPr lang="zh-CN" altLang="zh-CN" b="1" dirty="0"/>
              <a:t>软件迁移</a:t>
            </a:r>
            <a:r>
              <a:rPr lang="zh-CN" altLang="zh-CN" b="1" dirty="0" smtClean="0"/>
              <a:t>原理</a:t>
            </a:r>
            <a:r>
              <a:rPr lang="zh-CN" altLang="en-US" b="1" dirty="0" smtClean="0"/>
              <a:t>和迁移过程</a:t>
            </a:r>
            <a:endParaRPr lang="en-US" altLang="zh-CN" b="1" dirty="0"/>
          </a:p>
          <a:p>
            <a:pPr lvl="1">
              <a:buFont typeface="Wingdings" panose="05000000000000000000" pitchFamily="2" charset="2"/>
              <a:buChar char=""/>
            </a:pPr>
            <a:r>
              <a:rPr lang="zh-CN" altLang="en-US" dirty="0" smtClean="0">
                <a:solidFill>
                  <a:schemeClr val="bg1">
                    <a:lumMod val="50000"/>
                  </a:schemeClr>
                </a:solidFill>
              </a:rPr>
              <a:t>软件迁移原理概述</a:t>
            </a:r>
            <a:endParaRPr lang="en-US" altLang="zh-CN" dirty="0" smtClean="0">
              <a:solidFill>
                <a:schemeClr val="bg1">
                  <a:lumMod val="50000"/>
                </a:schemeClr>
              </a:solidFill>
            </a:endParaRPr>
          </a:p>
          <a:p>
            <a:pPr lvl="1">
              <a:buFont typeface="Wingdings" panose="05000000000000000000" pitchFamily="2" charset="2"/>
              <a:buChar char="n"/>
            </a:pPr>
            <a:r>
              <a:rPr lang="zh-CN" altLang="en-US" dirty="0" smtClean="0"/>
              <a:t>软件迁移过程概述</a:t>
            </a:r>
            <a:endParaRPr lang="en-US" altLang="zh-CN" dirty="0"/>
          </a:p>
          <a:p>
            <a:pPr lvl="1"/>
            <a:r>
              <a:rPr lang="zh-CN" altLang="en-US" dirty="0" smtClean="0">
                <a:solidFill>
                  <a:schemeClr val="bg1">
                    <a:lumMod val="50000"/>
                  </a:schemeClr>
                </a:solidFill>
              </a:rPr>
              <a:t>软件迁移典型案例</a:t>
            </a:r>
            <a:endParaRPr lang="en-US" altLang="zh-CN" dirty="0">
              <a:solidFill>
                <a:schemeClr val="bg1">
                  <a:lumMod val="50000"/>
                </a:schemeClr>
              </a:solidFill>
            </a:endParaRPr>
          </a:p>
          <a:p>
            <a:r>
              <a:rPr lang="zh-CN" altLang="en-US" dirty="0" smtClean="0">
                <a:solidFill>
                  <a:schemeClr val="bg1">
                    <a:lumMod val="50000"/>
                  </a:schemeClr>
                </a:solidFill>
              </a:rPr>
              <a:t>迁移工具和迁移指导</a:t>
            </a:r>
            <a:endParaRPr lang="en-US" altLang="zh-CN" dirty="0" smtClean="0">
              <a:solidFill>
                <a:schemeClr val="bg1">
                  <a:lumMod val="50000"/>
                </a:schemeClr>
              </a:solidFill>
            </a:endParaRPr>
          </a:p>
          <a:p>
            <a:r>
              <a:rPr lang="zh-CN" altLang="en-US" dirty="0" smtClean="0">
                <a:solidFill>
                  <a:schemeClr val="bg1">
                    <a:lumMod val="50000"/>
                  </a:schemeClr>
                </a:solidFill>
              </a:rPr>
              <a:t>容器迁移指导</a:t>
            </a:r>
            <a:endParaRPr lang="en-US" altLang="zh-CN" dirty="0" smtClean="0">
              <a:solidFill>
                <a:schemeClr val="bg1">
                  <a:lumMod val="50000"/>
                </a:schemeClr>
              </a:solidFill>
            </a:endParaRPr>
          </a:p>
          <a:p>
            <a:r>
              <a:rPr lang="zh-CN" altLang="en-US" dirty="0" smtClean="0">
                <a:solidFill>
                  <a:schemeClr val="bg1">
                    <a:lumMod val="50000"/>
                  </a:schemeClr>
                </a:solidFill>
              </a:rPr>
              <a:t>迁移常见问题及解决思路</a:t>
            </a:r>
            <a:endParaRPr lang="en-US" altLang="zh-CN" dirty="0">
              <a:solidFill>
                <a:schemeClr val="bg1">
                  <a:lumMod val="50000"/>
                </a:schemeClr>
              </a:solidFill>
            </a:endParaRPr>
          </a:p>
          <a:p>
            <a:endParaRPr lang="en-US" dirty="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迁移过程概述</a:t>
            </a:r>
            <a:r>
              <a:rPr lang="en-US" altLang="zh-CN" dirty="0"/>
              <a:t> </a:t>
            </a:r>
            <a:r>
              <a:rPr lang="en-US" altLang="zh-CN" dirty="0" smtClean="0"/>
              <a:t>- </a:t>
            </a:r>
            <a:r>
              <a:rPr lang="zh-CN" altLang="en-US" dirty="0" smtClean="0"/>
              <a:t>五个阶段完成软件迁移</a:t>
            </a:r>
            <a:endParaRPr lang="zh-CN" altLang="en-US" dirty="0"/>
          </a:p>
        </p:txBody>
      </p:sp>
      <p:cxnSp>
        <p:nvCxnSpPr>
          <p:cNvPr id="3" name="直接连接符 2"/>
          <p:cNvCxnSpPr/>
          <p:nvPr/>
        </p:nvCxnSpPr>
        <p:spPr>
          <a:xfrm>
            <a:off x="2277790" y="1821270"/>
            <a:ext cx="9108000" cy="0"/>
          </a:xfrm>
          <a:prstGeom prst="line">
            <a:avLst/>
          </a:prstGeom>
          <a:ln w="76200">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 name="椭圆 3"/>
          <p:cNvSpPr/>
          <p:nvPr/>
        </p:nvSpPr>
        <p:spPr>
          <a:xfrm>
            <a:off x="2765756" y="1299270"/>
            <a:ext cx="1044000" cy="1044000"/>
          </a:xfrm>
          <a:prstGeom prst="ellipse">
            <a:avLst/>
          </a:prstGeom>
          <a:solidFill>
            <a:schemeClr val="bg1"/>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914400">
              <a:spcBef>
                <a:spcPts val="600"/>
              </a:spcBef>
            </a:pPr>
            <a:r>
              <a:rPr lang="zh-CN" altLang="en-US" sz="1400" b="1" dirty="0" smtClean="0">
                <a:solidFill>
                  <a:srgbClr val="1D1D1A"/>
                </a:solidFill>
              </a:rPr>
              <a:t>阶段一</a:t>
            </a:r>
            <a:endParaRPr lang="en-US" altLang="zh-CN" sz="1400" b="1" dirty="0" smtClean="0">
              <a:solidFill>
                <a:srgbClr val="1D1D1A"/>
              </a:solidFill>
            </a:endParaRPr>
          </a:p>
          <a:p>
            <a:pPr algn="ctr" defTabSz="914400">
              <a:spcBef>
                <a:spcPts val="600"/>
              </a:spcBef>
            </a:pPr>
            <a:r>
              <a:rPr lang="zh-CN" altLang="en-US" sz="1400" b="1" dirty="0" smtClean="0">
                <a:solidFill>
                  <a:srgbClr val="1D1D1A"/>
                </a:solidFill>
              </a:rPr>
              <a:t>技术分析</a:t>
            </a:r>
            <a:endParaRPr lang="zh-CN" altLang="en-US" sz="1400" b="1" dirty="0" smtClean="0">
              <a:solidFill>
                <a:srgbClr val="1D1D1A"/>
              </a:solidFill>
            </a:endParaRPr>
          </a:p>
        </p:txBody>
      </p:sp>
      <p:sp>
        <p:nvSpPr>
          <p:cNvPr id="5" name="椭圆 4"/>
          <p:cNvSpPr/>
          <p:nvPr/>
        </p:nvSpPr>
        <p:spPr>
          <a:xfrm>
            <a:off x="4579271" y="1299270"/>
            <a:ext cx="1044000" cy="1044000"/>
          </a:xfrm>
          <a:prstGeom prst="ellipse">
            <a:avLst/>
          </a:prstGeom>
          <a:solidFill>
            <a:schemeClr val="bg1"/>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914400">
              <a:spcBef>
                <a:spcPts val="600"/>
              </a:spcBef>
            </a:pPr>
            <a:r>
              <a:rPr lang="zh-CN" altLang="en-US" sz="1400" b="1" dirty="0" smtClean="0">
                <a:solidFill>
                  <a:srgbClr val="1D1D1A"/>
                </a:solidFill>
              </a:rPr>
              <a:t>阶段二</a:t>
            </a:r>
            <a:endParaRPr lang="en-US" altLang="zh-CN" sz="1400" b="1" dirty="0" smtClean="0">
              <a:solidFill>
                <a:srgbClr val="1D1D1A"/>
              </a:solidFill>
            </a:endParaRPr>
          </a:p>
          <a:p>
            <a:pPr algn="ctr" defTabSz="914400">
              <a:spcBef>
                <a:spcPts val="600"/>
              </a:spcBef>
            </a:pPr>
            <a:r>
              <a:rPr lang="zh-CN" altLang="en-US" sz="1400" b="1" dirty="0" smtClean="0">
                <a:solidFill>
                  <a:srgbClr val="1D1D1A"/>
                </a:solidFill>
              </a:rPr>
              <a:t>编译迁移</a:t>
            </a:r>
            <a:endParaRPr lang="zh-CN" altLang="en-US" sz="1400" b="1" dirty="0" smtClean="0">
              <a:solidFill>
                <a:srgbClr val="1D1D1A"/>
              </a:solidFill>
            </a:endParaRPr>
          </a:p>
        </p:txBody>
      </p:sp>
      <p:sp>
        <p:nvSpPr>
          <p:cNvPr id="6" name="椭圆 5"/>
          <p:cNvSpPr/>
          <p:nvPr/>
        </p:nvSpPr>
        <p:spPr>
          <a:xfrm>
            <a:off x="6392785" y="1299270"/>
            <a:ext cx="1044000" cy="1044000"/>
          </a:xfrm>
          <a:prstGeom prst="ellipse">
            <a:avLst/>
          </a:prstGeom>
          <a:solidFill>
            <a:schemeClr val="bg1">
              <a:lumMod val="9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914400">
              <a:spcBef>
                <a:spcPts val="600"/>
              </a:spcBef>
            </a:pPr>
            <a:r>
              <a:rPr lang="zh-CN" altLang="en-US" sz="1400" b="1" dirty="0" smtClean="0">
                <a:solidFill>
                  <a:srgbClr val="FFFFFF">
                    <a:lumMod val="50000"/>
                  </a:srgbClr>
                </a:solidFill>
              </a:rPr>
              <a:t>阶段三</a:t>
            </a:r>
            <a:endParaRPr lang="en-US" altLang="zh-CN" sz="1400" b="1" dirty="0" smtClean="0">
              <a:solidFill>
                <a:srgbClr val="FFFFFF">
                  <a:lumMod val="50000"/>
                </a:srgbClr>
              </a:solidFill>
            </a:endParaRPr>
          </a:p>
          <a:p>
            <a:pPr algn="ctr" defTabSz="914400">
              <a:spcBef>
                <a:spcPts val="600"/>
              </a:spcBef>
            </a:pPr>
            <a:r>
              <a:rPr lang="zh-CN" altLang="en-US" sz="1400" b="1" dirty="0" smtClean="0">
                <a:solidFill>
                  <a:srgbClr val="FFFFFF">
                    <a:lumMod val="50000"/>
                  </a:srgbClr>
                </a:solidFill>
              </a:rPr>
              <a:t>功能验证</a:t>
            </a:r>
            <a:endParaRPr lang="zh-CN" altLang="en-US" sz="1400" b="1" dirty="0" smtClean="0">
              <a:solidFill>
                <a:srgbClr val="FFFFFF">
                  <a:lumMod val="50000"/>
                </a:srgbClr>
              </a:solidFill>
            </a:endParaRPr>
          </a:p>
        </p:txBody>
      </p:sp>
      <p:sp>
        <p:nvSpPr>
          <p:cNvPr id="7" name="椭圆 6"/>
          <p:cNvSpPr/>
          <p:nvPr/>
        </p:nvSpPr>
        <p:spPr>
          <a:xfrm>
            <a:off x="8206300" y="1299270"/>
            <a:ext cx="1044000" cy="1044000"/>
          </a:xfrm>
          <a:prstGeom prst="ellipse">
            <a:avLst/>
          </a:prstGeom>
          <a:solidFill>
            <a:schemeClr val="bg1">
              <a:lumMod val="9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914400">
              <a:spcBef>
                <a:spcPts val="600"/>
              </a:spcBef>
            </a:pPr>
            <a:r>
              <a:rPr lang="zh-CN" altLang="en-US" sz="1400" b="1" dirty="0" smtClean="0">
                <a:solidFill>
                  <a:srgbClr val="FFFFFF">
                    <a:lumMod val="50000"/>
                  </a:srgbClr>
                </a:solidFill>
              </a:rPr>
              <a:t>阶段四</a:t>
            </a:r>
            <a:endParaRPr lang="en-US" altLang="zh-CN" sz="1400" b="1" dirty="0" smtClean="0">
              <a:solidFill>
                <a:srgbClr val="FFFFFF">
                  <a:lumMod val="50000"/>
                </a:srgbClr>
              </a:solidFill>
            </a:endParaRPr>
          </a:p>
          <a:p>
            <a:pPr algn="ctr" defTabSz="914400">
              <a:spcBef>
                <a:spcPts val="600"/>
              </a:spcBef>
            </a:pPr>
            <a:r>
              <a:rPr lang="zh-CN" altLang="en-US" sz="1400" b="1" dirty="0" smtClean="0">
                <a:solidFill>
                  <a:srgbClr val="FFFFFF">
                    <a:lumMod val="50000"/>
                  </a:srgbClr>
                </a:solidFill>
              </a:rPr>
              <a:t>性能调优</a:t>
            </a:r>
            <a:endParaRPr lang="zh-CN" altLang="en-US" sz="1400" b="1" dirty="0" smtClean="0">
              <a:solidFill>
                <a:srgbClr val="FFFFFF">
                  <a:lumMod val="50000"/>
                </a:srgbClr>
              </a:solidFill>
            </a:endParaRPr>
          </a:p>
        </p:txBody>
      </p:sp>
      <p:sp>
        <p:nvSpPr>
          <p:cNvPr id="8" name="椭圆 7"/>
          <p:cNvSpPr/>
          <p:nvPr/>
        </p:nvSpPr>
        <p:spPr>
          <a:xfrm>
            <a:off x="10019812" y="1299270"/>
            <a:ext cx="1044000" cy="1044000"/>
          </a:xfrm>
          <a:prstGeom prst="ellipse">
            <a:avLst/>
          </a:prstGeom>
          <a:solidFill>
            <a:schemeClr val="bg1">
              <a:lumMod val="9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914400">
              <a:spcBef>
                <a:spcPts val="600"/>
              </a:spcBef>
            </a:pPr>
            <a:r>
              <a:rPr lang="zh-CN" altLang="en-US" sz="1400" b="1" dirty="0" smtClean="0">
                <a:solidFill>
                  <a:srgbClr val="FFFFFF">
                    <a:lumMod val="50000"/>
                  </a:srgbClr>
                </a:solidFill>
              </a:rPr>
              <a:t>阶段五</a:t>
            </a:r>
            <a:endParaRPr lang="en-US" altLang="zh-CN" sz="1400" b="1" dirty="0" smtClean="0">
              <a:solidFill>
                <a:srgbClr val="FFFFFF">
                  <a:lumMod val="50000"/>
                </a:srgbClr>
              </a:solidFill>
            </a:endParaRPr>
          </a:p>
          <a:p>
            <a:pPr algn="ctr" defTabSz="914400">
              <a:spcBef>
                <a:spcPts val="600"/>
              </a:spcBef>
            </a:pPr>
            <a:r>
              <a:rPr lang="zh-CN" altLang="en-US" sz="1400" b="1" dirty="0" smtClean="0">
                <a:solidFill>
                  <a:srgbClr val="FFFFFF">
                    <a:lumMod val="50000"/>
                  </a:srgbClr>
                </a:solidFill>
              </a:rPr>
              <a:t>规模商用</a:t>
            </a:r>
            <a:endParaRPr lang="zh-CN" altLang="en-US" sz="1400" b="1" dirty="0" smtClean="0">
              <a:solidFill>
                <a:srgbClr val="FFFFFF">
                  <a:lumMod val="50000"/>
                </a:srgbClr>
              </a:solidFill>
            </a:endParaRPr>
          </a:p>
        </p:txBody>
      </p:sp>
      <p:sp>
        <p:nvSpPr>
          <p:cNvPr id="9" name="文本框 8"/>
          <p:cNvSpPr txBox="1"/>
          <p:nvPr/>
        </p:nvSpPr>
        <p:spPr>
          <a:xfrm>
            <a:off x="1019436" y="1484784"/>
            <a:ext cx="1180282" cy="688002"/>
          </a:xfrm>
          <a:prstGeom prst="rect">
            <a:avLst/>
          </a:prstGeom>
          <a:noFill/>
        </p:spPr>
        <p:txBody>
          <a:bodyPr wrap="none" rtlCol="0" anchor="t" anchorCtr="0">
            <a:noAutofit/>
          </a:bodyPr>
          <a:lstStyle/>
          <a:p>
            <a:pPr algn="ctr">
              <a:spcBef>
                <a:spcPts val="600"/>
              </a:spcBef>
            </a:pPr>
            <a:r>
              <a:rPr lang="zh-CN" altLang="en-US" sz="1600" b="1" dirty="0" smtClean="0">
                <a:solidFill>
                  <a:srgbClr val="1D1D1A"/>
                </a:solidFill>
                <a:latin typeface="微软雅黑" panose="020B0503020204020204" pitchFamily="34" charset="-122"/>
                <a:ea typeface="微软雅黑" panose="020B0503020204020204" pitchFamily="34" charset="-122"/>
              </a:rPr>
              <a:t>软件迁移</a:t>
            </a:r>
            <a:endParaRPr lang="en-US" altLang="zh-CN" sz="1600" b="1" dirty="0">
              <a:solidFill>
                <a:srgbClr val="1D1D1A"/>
              </a:solidFill>
              <a:latin typeface="微软雅黑" panose="020B0503020204020204" pitchFamily="34" charset="-122"/>
              <a:ea typeface="微软雅黑" panose="020B0503020204020204" pitchFamily="34" charset="-122"/>
            </a:endParaRPr>
          </a:p>
          <a:p>
            <a:pPr algn="ctr">
              <a:spcBef>
                <a:spcPts val="600"/>
              </a:spcBef>
            </a:pPr>
            <a:r>
              <a:rPr lang="zh-CN" altLang="en-US" sz="1600" b="1" dirty="0" smtClean="0">
                <a:solidFill>
                  <a:srgbClr val="1D1D1A"/>
                </a:solidFill>
                <a:latin typeface="微软雅黑" panose="020B0503020204020204" pitchFamily="34" charset="-122"/>
                <a:ea typeface="微软雅黑" panose="020B0503020204020204" pitchFamily="34" charset="-122"/>
              </a:rPr>
              <a:t>的五个阶段</a:t>
            </a:r>
            <a:endParaRPr lang="zh-CN" altLang="en-US" sz="1600" b="1" dirty="0" smtClean="0">
              <a:solidFill>
                <a:srgbClr val="1D1D1A"/>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821408" y="3377989"/>
            <a:ext cx="1180282" cy="306746"/>
          </a:xfrm>
          <a:prstGeom prst="rect">
            <a:avLst/>
          </a:prstGeom>
          <a:noFill/>
        </p:spPr>
        <p:txBody>
          <a:bodyPr wrap="none" rtlCol="0" anchor="t" anchorCtr="0">
            <a:noAutofit/>
          </a:bodyPr>
          <a:lstStyle/>
          <a:p>
            <a:pPr algn="ctr">
              <a:spcBef>
                <a:spcPts val="600"/>
              </a:spcBef>
            </a:pPr>
            <a:r>
              <a:rPr lang="zh-CN" altLang="en-US" sz="1600" b="1" dirty="0" smtClean="0">
                <a:solidFill>
                  <a:srgbClr val="1D1D1A"/>
                </a:solidFill>
                <a:latin typeface="微软雅黑" panose="020B0503020204020204" pitchFamily="34" charset="-122"/>
                <a:ea typeface="微软雅黑" panose="020B0503020204020204" pitchFamily="34" charset="-122"/>
              </a:rPr>
              <a:t>软件移植</a:t>
            </a:r>
            <a:endParaRPr lang="zh-CN" altLang="en-US" sz="1600" b="1" dirty="0" smtClean="0">
              <a:solidFill>
                <a:srgbClr val="1D1D1A"/>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rot="5400000">
            <a:off x="3052971" y="2622671"/>
            <a:ext cx="388270" cy="276052"/>
            <a:chOff x="4050025" y="2729552"/>
            <a:chExt cx="224208" cy="347249"/>
          </a:xfrm>
          <a:solidFill>
            <a:srgbClr val="92D050"/>
          </a:solidFill>
        </p:grpSpPr>
        <p:sp>
          <p:nvSpPr>
            <p:cNvPr id="12" name="燕尾形 11"/>
            <p:cNvSpPr/>
            <p:nvPr/>
          </p:nvSpPr>
          <p:spPr>
            <a:xfrm>
              <a:off x="4050025" y="2729552"/>
              <a:ext cx="111666" cy="347249"/>
            </a:xfrm>
            <a:prstGeom prst="chevron">
              <a:avLst/>
            </a:prstGeom>
            <a:grpFill/>
            <a:ln w="25400" cap="flat" cmpd="sng" algn="ctr">
              <a:noFill/>
              <a:prstDash val="solid"/>
            </a:ln>
            <a:effectLst/>
          </p:spPr>
          <p:txBody>
            <a:bodyPr rtlCol="0" anchor="ctr"/>
            <a:lstStyle/>
            <a:p>
              <a:pPr algn="ctr" defTabSz="914400" fontAlgn="base">
                <a:defRPr/>
              </a:pPr>
              <a:endParaRPr lang="zh-CN" altLang="en-US" kern="0" smtClean="0">
                <a:solidFill>
                  <a:prstClr val="black"/>
                </a:solidFill>
                <a:latin typeface="微软雅黑" panose="020B0503020204020204" pitchFamily="34" charset="-122"/>
                <a:ea typeface="微软雅黑" panose="020B0503020204020204" pitchFamily="34" charset="-122"/>
              </a:endParaRPr>
            </a:p>
          </p:txBody>
        </p:sp>
        <p:sp>
          <p:nvSpPr>
            <p:cNvPr id="13" name="燕尾形 12"/>
            <p:cNvSpPr/>
            <p:nvPr/>
          </p:nvSpPr>
          <p:spPr>
            <a:xfrm>
              <a:off x="4162567" y="2729552"/>
              <a:ext cx="111666" cy="347249"/>
            </a:xfrm>
            <a:prstGeom prst="chevron">
              <a:avLst/>
            </a:prstGeom>
            <a:grpFill/>
            <a:ln w="25400" cap="flat" cmpd="sng" algn="ctr">
              <a:noFill/>
              <a:prstDash val="solid"/>
            </a:ln>
            <a:effectLst/>
          </p:spPr>
          <p:txBody>
            <a:bodyPr rtlCol="0" anchor="ctr"/>
            <a:lstStyle/>
            <a:p>
              <a:pPr algn="ctr" defTabSz="914400" fontAlgn="base">
                <a:defRPr/>
              </a:pPr>
              <a:endParaRPr lang="zh-CN" altLang="en-US" kern="0" smtClean="0">
                <a:solidFill>
                  <a:prstClr val="black"/>
                </a:solidFill>
                <a:latin typeface="微软雅黑" panose="020B0503020204020204" pitchFamily="34" charset="-122"/>
                <a:ea typeface="微软雅黑" panose="020B0503020204020204" pitchFamily="34" charset="-122"/>
              </a:endParaRPr>
            </a:p>
          </p:txBody>
        </p:sp>
      </p:grpSp>
      <p:grpSp>
        <p:nvGrpSpPr>
          <p:cNvPr id="14" name="组合 13"/>
          <p:cNvGrpSpPr/>
          <p:nvPr/>
        </p:nvGrpSpPr>
        <p:grpSpPr>
          <a:xfrm rot="5400000">
            <a:off x="4907136" y="2622671"/>
            <a:ext cx="388270" cy="276052"/>
            <a:chOff x="4050025" y="2729552"/>
            <a:chExt cx="224208" cy="347249"/>
          </a:xfrm>
          <a:solidFill>
            <a:srgbClr val="92D050"/>
          </a:solidFill>
        </p:grpSpPr>
        <p:sp>
          <p:nvSpPr>
            <p:cNvPr id="15" name="燕尾形 14"/>
            <p:cNvSpPr/>
            <p:nvPr/>
          </p:nvSpPr>
          <p:spPr>
            <a:xfrm>
              <a:off x="4050025" y="2729552"/>
              <a:ext cx="111666" cy="347249"/>
            </a:xfrm>
            <a:prstGeom prst="chevron">
              <a:avLst/>
            </a:prstGeom>
            <a:grpFill/>
            <a:ln w="25400" cap="flat" cmpd="sng" algn="ctr">
              <a:noFill/>
              <a:prstDash val="solid"/>
            </a:ln>
            <a:effectLst/>
          </p:spPr>
          <p:txBody>
            <a:bodyPr rtlCol="0" anchor="ctr"/>
            <a:lstStyle/>
            <a:p>
              <a:pPr algn="ctr" defTabSz="914400" fontAlgn="base">
                <a:defRPr/>
              </a:pPr>
              <a:endParaRPr lang="zh-CN" altLang="en-US" kern="0" smtClean="0">
                <a:solidFill>
                  <a:prstClr val="black"/>
                </a:solidFill>
                <a:latin typeface="微软雅黑" panose="020B0503020204020204" pitchFamily="34" charset="-122"/>
                <a:ea typeface="微软雅黑" panose="020B0503020204020204" pitchFamily="34" charset="-122"/>
              </a:endParaRPr>
            </a:p>
          </p:txBody>
        </p:sp>
        <p:sp>
          <p:nvSpPr>
            <p:cNvPr id="16" name="燕尾形 15"/>
            <p:cNvSpPr/>
            <p:nvPr/>
          </p:nvSpPr>
          <p:spPr>
            <a:xfrm>
              <a:off x="4162567" y="2729552"/>
              <a:ext cx="111666" cy="347249"/>
            </a:xfrm>
            <a:prstGeom prst="chevron">
              <a:avLst/>
            </a:prstGeom>
            <a:grpFill/>
            <a:ln w="25400" cap="flat" cmpd="sng" algn="ctr">
              <a:noFill/>
              <a:prstDash val="solid"/>
            </a:ln>
            <a:effectLst/>
          </p:spPr>
          <p:txBody>
            <a:bodyPr rtlCol="0" anchor="ctr"/>
            <a:lstStyle/>
            <a:p>
              <a:pPr algn="ctr" defTabSz="914400" fontAlgn="base">
                <a:defRPr/>
              </a:pPr>
              <a:endParaRPr lang="zh-CN" altLang="en-US" kern="0" smtClean="0">
                <a:solidFill>
                  <a:prstClr val="black"/>
                </a:solidFill>
                <a:latin typeface="微软雅黑" panose="020B0503020204020204" pitchFamily="34" charset="-122"/>
                <a:ea typeface="微软雅黑" panose="020B0503020204020204" pitchFamily="34" charset="-122"/>
              </a:endParaRPr>
            </a:p>
          </p:txBody>
        </p:sp>
      </p:grpSp>
      <p:grpSp>
        <p:nvGrpSpPr>
          <p:cNvPr id="17" name="组合 16"/>
          <p:cNvGrpSpPr/>
          <p:nvPr/>
        </p:nvGrpSpPr>
        <p:grpSpPr>
          <a:xfrm rot="5400000">
            <a:off x="6720650" y="2622671"/>
            <a:ext cx="388270" cy="276052"/>
            <a:chOff x="4050025" y="2729552"/>
            <a:chExt cx="224208" cy="347249"/>
          </a:xfrm>
          <a:solidFill>
            <a:schemeClr val="bg1">
              <a:lumMod val="85000"/>
            </a:schemeClr>
          </a:solidFill>
        </p:grpSpPr>
        <p:sp>
          <p:nvSpPr>
            <p:cNvPr id="18" name="燕尾形 17"/>
            <p:cNvSpPr/>
            <p:nvPr/>
          </p:nvSpPr>
          <p:spPr>
            <a:xfrm>
              <a:off x="4050025" y="2729552"/>
              <a:ext cx="111666" cy="347249"/>
            </a:xfrm>
            <a:prstGeom prst="chevron">
              <a:avLst/>
            </a:prstGeom>
            <a:grpFill/>
            <a:ln w="25400" cap="flat" cmpd="sng" algn="ctr">
              <a:noFill/>
              <a:prstDash val="solid"/>
            </a:ln>
            <a:effectLst/>
          </p:spPr>
          <p:txBody>
            <a:bodyPr rtlCol="0" anchor="ctr"/>
            <a:lstStyle/>
            <a:p>
              <a:pPr algn="ctr" defTabSz="914400" fontAlgn="base">
                <a:defRPr/>
              </a:pPr>
              <a:endParaRPr lang="zh-CN" altLang="en-US" kern="0" smtClean="0">
                <a:solidFill>
                  <a:prstClr val="black"/>
                </a:solidFill>
                <a:latin typeface="微软雅黑" panose="020B0503020204020204" pitchFamily="34" charset="-122"/>
                <a:ea typeface="微软雅黑" panose="020B0503020204020204" pitchFamily="34" charset="-122"/>
              </a:endParaRPr>
            </a:p>
          </p:txBody>
        </p:sp>
        <p:sp>
          <p:nvSpPr>
            <p:cNvPr id="19" name="燕尾形 18"/>
            <p:cNvSpPr/>
            <p:nvPr/>
          </p:nvSpPr>
          <p:spPr>
            <a:xfrm>
              <a:off x="4162567" y="2729552"/>
              <a:ext cx="111666" cy="347249"/>
            </a:xfrm>
            <a:prstGeom prst="chevron">
              <a:avLst/>
            </a:prstGeom>
            <a:grpFill/>
            <a:ln w="25400" cap="flat" cmpd="sng" algn="ctr">
              <a:noFill/>
              <a:prstDash val="solid"/>
            </a:ln>
            <a:effectLst/>
          </p:spPr>
          <p:txBody>
            <a:bodyPr rtlCol="0" anchor="ctr"/>
            <a:lstStyle/>
            <a:p>
              <a:pPr algn="ctr" defTabSz="914400" fontAlgn="base">
                <a:defRPr/>
              </a:pPr>
              <a:endParaRPr lang="zh-CN" altLang="en-US" kern="0" smtClean="0">
                <a:solidFill>
                  <a:prstClr val="black"/>
                </a:solidFill>
                <a:latin typeface="微软雅黑" panose="020B0503020204020204" pitchFamily="34" charset="-122"/>
                <a:ea typeface="微软雅黑" panose="020B0503020204020204" pitchFamily="34" charset="-122"/>
              </a:endParaRPr>
            </a:p>
          </p:txBody>
        </p:sp>
      </p:grpSp>
      <p:grpSp>
        <p:nvGrpSpPr>
          <p:cNvPr id="20" name="组合 19"/>
          <p:cNvGrpSpPr/>
          <p:nvPr/>
        </p:nvGrpSpPr>
        <p:grpSpPr>
          <a:xfrm rot="5400000">
            <a:off x="8534165" y="2622671"/>
            <a:ext cx="388270" cy="276052"/>
            <a:chOff x="4050025" y="2729552"/>
            <a:chExt cx="224208" cy="347249"/>
          </a:xfrm>
          <a:solidFill>
            <a:schemeClr val="bg1">
              <a:lumMod val="85000"/>
            </a:schemeClr>
          </a:solidFill>
        </p:grpSpPr>
        <p:sp>
          <p:nvSpPr>
            <p:cNvPr id="21" name="燕尾形 20"/>
            <p:cNvSpPr/>
            <p:nvPr/>
          </p:nvSpPr>
          <p:spPr>
            <a:xfrm>
              <a:off x="4050025" y="2729552"/>
              <a:ext cx="111666" cy="347249"/>
            </a:xfrm>
            <a:prstGeom prst="chevron">
              <a:avLst/>
            </a:prstGeom>
            <a:grpFill/>
            <a:ln w="25400" cap="flat" cmpd="sng" algn="ctr">
              <a:noFill/>
              <a:prstDash val="solid"/>
            </a:ln>
            <a:effectLst/>
          </p:spPr>
          <p:txBody>
            <a:bodyPr rtlCol="0" anchor="ctr"/>
            <a:lstStyle/>
            <a:p>
              <a:pPr algn="ctr" defTabSz="914400" fontAlgn="base">
                <a:defRPr/>
              </a:pPr>
              <a:endParaRPr lang="zh-CN" altLang="en-US" kern="0" smtClean="0">
                <a:solidFill>
                  <a:prstClr val="black"/>
                </a:solidFill>
                <a:latin typeface="微软雅黑" panose="020B0503020204020204" pitchFamily="34" charset="-122"/>
                <a:ea typeface="微软雅黑" panose="020B0503020204020204" pitchFamily="34" charset="-122"/>
              </a:endParaRPr>
            </a:p>
          </p:txBody>
        </p:sp>
        <p:sp>
          <p:nvSpPr>
            <p:cNvPr id="22" name="燕尾形 21"/>
            <p:cNvSpPr/>
            <p:nvPr/>
          </p:nvSpPr>
          <p:spPr>
            <a:xfrm>
              <a:off x="4162567" y="2729552"/>
              <a:ext cx="111666" cy="347249"/>
            </a:xfrm>
            <a:prstGeom prst="chevron">
              <a:avLst/>
            </a:prstGeom>
            <a:grpFill/>
            <a:ln w="25400" cap="flat" cmpd="sng" algn="ctr">
              <a:noFill/>
              <a:prstDash val="solid"/>
            </a:ln>
            <a:effectLst/>
          </p:spPr>
          <p:txBody>
            <a:bodyPr rtlCol="0" anchor="ctr"/>
            <a:lstStyle/>
            <a:p>
              <a:pPr algn="ctr" defTabSz="914400" fontAlgn="base">
                <a:defRPr/>
              </a:pPr>
              <a:endParaRPr lang="zh-CN" altLang="en-US" kern="0" smtClean="0">
                <a:solidFill>
                  <a:prstClr val="black"/>
                </a:solidFill>
                <a:latin typeface="微软雅黑" panose="020B0503020204020204" pitchFamily="34" charset="-122"/>
                <a:ea typeface="微软雅黑" panose="020B0503020204020204" pitchFamily="34" charset="-122"/>
              </a:endParaRPr>
            </a:p>
          </p:txBody>
        </p:sp>
      </p:grpSp>
      <p:grpSp>
        <p:nvGrpSpPr>
          <p:cNvPr id="23" name="组合 22"/>
          <p:cNvGrpSpPr/>
          <p:nvPr/>
        </p:nvGrpSpPr>
        <p:grpSpPr>
          <a:xfrm rot="5400000">
            <a:off x="10347677" y="2622671"/>
            <a:ext cx="388270" cy="276052"/>
            <a:chOff x="4050025" y="2729552"/>
            <a:chExt cx="224208" cy="347249"/>
          </a:xfrm>
          <a:solidFill>
            <a:schemeClr val="bg1">
              <a:lumMod val="85000"/>
            </a:schemeClr>
          </a:solidFill>
        </p:grpSpPr>
        <p:sp>
          <p:nvSpPr>
            <p:cNvPr id="24" name="燕尾形 23"/>
            <p:cNvSpPr/>
            <p:nvPr/>
          </p:nvSpPr>
          <p:spPr>
            <a:xfrm>
              <a:off x="4050025" y="2729552"/>
              <a:ext cx="111666" cy="347249"/>
            </a:xfrm>
            <a:prstGeom prst="chevron">
              <a:avLst/>
            </a:prstGeom>
            <a:grpFill/>
            <a:ln w="25400" cap="flat" cmpd="sng" algn="ctr">
              <a:noFill/>
              <a:prstDash val="solid"/>
            </a:ln>
            <a:effectLst/>
          </p:spPr>
          <p:txBody>
            <a:bodyPr rtlCol="0" anchor="ctr"/>
            <a:lstStyle/>
            <a:p>
              <a:pPr algn="ctr" defTabSz="914400" fontAlgn="base">
                <a:defRPr/>
              </a:pPr>
              <a:endParaRPr lang="zh-CN" altLang="en-US" kern="0" smtClean="0">
                <a:solidFill>
                  <a:prstClr val="black"/>
                </a:solidFill>
                <a:latin typeface="微软雅黑" panose="020B0503020204020204" pitchFamily="34" charset="-122"/>
                <a:ea typeface="微软雅黑" panose="020B0503020204020204" pitchFamily="34" charset="-122"/>
              </a:endParaRPr>
            </a:p>
          </p:txBody>
        </p:sp>
        <p:sp>
          <p:nvSpPr>
            <p:cNvPr id="25" name="燕尾形 24"/>
            <p:cNvSpPr/>
            <p:nvPr/>
          </p:nvSpPr>
          <p:spPr>
            <a:xfrm>
              <a:off x="4162567" y="2729552"/>
              <a:ext cx="111666" cy="347249"/>
            </a:xfrm>
            <a:prstGeom prst="chevron">
              <a:avLst/>
            </a:prstGeom>
            <a:grpFill/>
            <a:ln w="25400" cap="flat" cmpd="sng" algn="ctr">
              <a:noFill/>
              <a:prstDash val="solid"/>
            </a:ln>
            <a:effectLst/>
          </p:spPr>
          <p:txBody>
            <a:bodyPr rtlCol="0" anchor="ctr"/>
            <a:lstStyle/>
            <a:p>
              <a:pPr algn="ctr" defTabSz="914400" fontAlgn="base">
                <a:defRPr/>
              </a:pPr>
              <a:endParaRPr lang="zh-CN" altLang="en-US" kern="0" smtClean="0">
                <a:solidFill>
                  <a:prstClr val="black"/>
                </a:solidFill>
                <a:latin typeface="微软雅黑" panose="020B0503020204020204" pitchFamily="34" charset="-122"/>
                <a:ea typeface="微软雅黑" panose="020B0503020204020204" pitchFamily="34" charset="-122"/>
              </a:endParaRPr>
            </a:p>
          </p:txBody>
        </p:sp>
      </p:grpSp>
      <p:sp>
        <p:nvSpPr>
          <p:cNvPr id="26" name="矩形 25"/>
          <p:cNvSpPr/>
          <p:nvPr/>
        </p:nvSpPr>
        <p:spPr>
          <a:xfrm>
            <a:off x="2339914" y="3086140"/>
            <a:ext cx="1803910" cy="1015663"/>
          </a:xfrm>
          <a:prstGeom prst="rect">
            <a:avLst/>
          </a:prstGeom>
        </p:spPr>
        <p:txBody>
          <a:bodyPr wrap="square">
            <a:spAutoFit/>
          </a:bodyPr>
          <a:lstStyle/>
          <a:p>
            <a:pPr marL="171450" indent="-171450">
              <a:spcBef>
                <a:spcPts val="600"/>
              </a:spcBef>
              <a:buFont typeface="Arial" panose="020B0604020202020204" pitchFamily="34" charset="0"/>
              <a:buChar char="•"/>
            </a:pPr>
            <a:r>
              <a:rPr lang="zh-CN" altLang="en-US" sz="1100" dirty="0">
                <a:solidFill>
                  <a:srgbClr val="1D1D1A"/>
                </a:solidFill>
                <a:latin typeface="微软雅黑" panose="020B0503020204020204" pitchFamily="34" charset="-122"/>
                <a:ea typeface="微软雅黑" panose="020B0503020204020204" pitchFamily="34" charset="-122"/>
              </a:rPr>
              <a:t>软件栈分析（应用软件、</a:t>
            </a:r>
            <a:r>
              <a:rPr lang="en-US" altLang="zh-CN" sz="1100" dirty="0">
                <a:solidFill>
                  <a:srgbClr val="1D1D1A"/>
                </a:solidFill>
                <a:latin typeface="微软雅黑" panose="020B0503020204020204" pitchFamily="34" charset="-122"/>
                <a:ea typeface="微软雅黑" panose="020B0503020204020204" pitchFamily="34" charset="-122"/>
              </a:rPr>
              <a:t>OS</a:t>
            </a:r>
            <a:r>
              <a:rPr lang="zh-CN" altLang="en-US" sz="1100" dirty="0">
                <a:solidFill>
                  <a:srgbClr val="1D1D1A"/>
                </a:solidFill>
                <a:latin typeface="微软雅黑" panose="020B0503020204020204" pitchFamily="34" charset="-122"/>
                <a:ea typeface="微软雅黑" panose="020B0503020204020204" pitchFamily="34" charset="-122"/>
              </a:rPr>
              <a:t>、数据库、中间件组件等）</a:t>
            </a:r>
            <a:endParaRPr lang="zh-CN" altLang="en-US" sz="1100" dirty="0">
              <a:solidFill>
                <a:srgbClr val="1D1D1A"/>
              </a:solidFill>
              <a:latin typeface="微软雅黑" panose="020B0503020204020204" pitchFamily="34" charset="-122"/>
              <a:ea typeface="微软雅黑" panose="020B0503020204020204" pitchFamily="34" charset="-122"/>
            </a:endParaRPr>
          </a:p>
          <a:p>
            <a:pPr marL="171450" indent="-171450">
              <a:spcBef>
                <a:spcPts val="600"/>
              </a:spcBef>
              <a:buFont typeface="Arial" panose="020B0604020202020204" pitchFamily="34" charset="0"/>
              <a:buChar char="•"/>
            </a:pPr>
            <a:r>
              <a:rPr lang="zh-CN" altLang="en-US" sz="1100" dirty="0">
                <a:solidFill>
                  <a:srgbClr val="1D1D1A"/>
                </a:solidFill>
                <a:latin typeface="微软雅黑" panose="020B0503020204020204" pitchFamily="34" charset="-122"/>
                <a:ea typeface="微软雅黑" panose="020B0503020204020204" pitchFamily="34" charset="-122"/>
              </a:rPr>
              <a:t>编程语言</a:t>
            </a:r>
            <a:r>
              <a:rPr lang="en-US" altLang="zh-CN" sz="1100" dirty="0">
                <a:solidFill>
                  <a:srgbClr val="1D1D1A"/>
                </a:solidFill>
                <a:latin typeface="微软雅黑" panose="020B0503020204020204" pitchFamily="34" charset="-122"/>
                <a:ea typeface="微软雅黑" panose="020B0503020204020204" pitchFamily="34" charset="-122"/>
              </a:rPr>
              <a:t>/</a:t>
            </a:r>
            <a:r>
              <a:rPr lang="zh-CN" altLang="en-US" sz="1100" dirty="0">
                <a:solidFill>
                  <a:srgbClr val="1D1D1A"/>
                </a:solidFill>
                <a:latin typeface="微软雅黑" panose="020B0503020204020204" pitchFamily="34" charset="-122"/>
                <a:ea typeface="微软雅黑" panose="020B0503020204020204" pitchFamily="34" charset="-122"/>
              </a:rPr>
              <a:t>代码、依赖库分析</a:t>
            </a:r>
            <a:endParaRPr lang="zh-CN" altLang="en-US" sz="1100" dirty="0">
              <a:solidFill>
                <a:srgbClr val="1D1D1A"/>
              </a:solidFill>
              <a:latin typeface="微软雅黑" panose="020B0503020204020204" pitchFamily="34" charset="-122"/>
              <a:ea typeface="微软雅黑" panose="020B0503020204020204" pitchFamily="34" charset="-122"/>
            </a:endParaRPr>
          </a:p>
        </p:txBody>
      </p:sp>
      <p:sp>
        <p:nvSpPr>
          <p:cNvPr id="27" name="矩形 26"/>
          <p:cNvSpPr/>
          <p:nvPr/>
        </p:nvSpPr>
        <p:spPr>
          <a:xfrm>
            <a:off x="6260782" y="3086140"/>
            <a:ext cx="1379713" cy="507831"/>
          </a:xfrm>
          <a:prstGeom prst="rect">
            <a:avLst/>
          </a:prstGeom>
        </p:spPr>
        <p:txBody>
          <a:bodyPr wrap="square">
            <a:spAutoFit/>
          </a:bodyPr>
          <a:lstStyle/>
          <a:p>
            <a:pPr marL="171450" indent="-171450">
              <a:spcBef>
                <a:spcPts val="600"/>
              </a:spcBef>
              <a:buFont typeface="Arial" panose="020B0604020202020204" pitchFamily="34" charset="0"/>
              <a:buChar char="•"/>
            </a:pPr>
            <a:r>
              <a:rPr lang="zh-CN" altLang="en-US" sz="1100" dirty="0">
                <a:solidFill>
                  <a:srgbClr val="1D1D1A"/>
                </a:solidFill>
                <a:latin typeface="微软雅黑" panose="020B0503020204020204" pitchFamily="34" charset="-122"/>
                <a:ea typeface="微软雅黑" panose="020B0503020204020204" pitchFamily="34" charset="-122"/>
              </a:rPr>
              <a:t>全量功能验证</a:t>
            </a:r>
            <a:endParaRPr lang="en-US" altLang="zh-CN" sz="1100" dirty="0">
              <a:solidFill>
                <a:srgbClr val="1D1D1A"/>
              </a:solidFill>
              <a:latin typeface="微软雅黑" panose="020B0503020204020204" pitchFamily="34" charset="-122"/>
              <a:ea typeface="微软雅黑" panose="020B0503020204020204" pitchFamily="34" charset="-122"/>
            </a:endParaRPr>
          </a:p>
          <a:p>
            <a:pPr marL="171450" indent="-171450">
              <a:spcBef>
                <a:spcPts val="600"/>
              </a:spcBef>
              <a:buFont typeface="Arial" panose="020B0604020202020204" pitchFamily="34" charset="0"/>
              <a:buChar char="•"/>
            </a:pPr>
            <a:r>
              <a:rPr lang="zh-CN" altLang="en-US" sz="1100" dirty="0">
                <a:solidFill>
                  <a:srgbClr val="1D1D1A"/>
                </a:solidFill>
                <a:latin typeface="微软雅黑" panose="020B0503020204020204" pitchFamily="34" charset="-122"/>
                <a:ea typeface="微软雅黑" panose="020B0503020204020204" pitchFamily="34" charset="-122"/>
              </a:rPr>
              <a:t>交付</a:t>
            </a:r>
            <a:r>
              <a:rPr lang="zh-CN" altLang="en-US" sz="1100" dirty="0" smtClean="0">
                <a:solidFill>
                  <a:srgbClr val="1D1D1A"/>
                </a:solidFill>
                <a:latin typeface="微软雅黑" panose="020B0503020204020204" pitchFamily="34" charset="-122"/>
                <a:ea typeface="微软雅黑" panose="020B0503020204020204" pitchFamily="34" charset="-122"/>
              </a:rPr>
              <a:t>工具</a:t>
            </a:r>
            <a:r>
              <a:rPr lang="zh-CN" altLang="en-US" sz="1100" dirty="0">
                <a:solidFill>
                  <a:srgbClr val="1D1D1A"/>
                </a:solidFill>
                <a:latin typeface="微软雅黑" panose="020B0503020204020204" pitchFamily="34" charset="-122"/>
                <a:ea typeface="微软雅黑" panose="020B0503020204020204" pitchFamily="34" charset="-122"/>
              </a:rPr>
              <a:t>适</a:t>
            </a:r>
            <a:r>
              <a:rPr lang="zh-CN" altLang="en-US" sz="1100" dirty="0" smtClean="0">
                <a:solidFill>
                  <a:srgbClr val="1D1D1A"/>
                </a:solidFill>
                <a:latin typeface="微软雅黑" panose="020B0503020204020204" pitchFamily="34" charset="-122"/>
                <a:ea typeface="微软雅黑" panose="020B0503020204020204" pitchFamily="34" charset="-122"/>
              </a:rPr>
              <a:t>配</a:t>
            </a:r>
            <a:endParaRPr lang="en-US" altLang="zh-CN" sz="1100" dirty="0">
              <a:solidFill>
                <a:srgbClr val="1D1D1A"/>
              </a:solidFill>
              <a:latin typeface="微软雅黑" panose="020B0503020204020204" pitchFamily="34" charset="-122"/>
              <a:ea typeface="微软雅黑" panose="020B0503020204020204" pitchFamily="34" charset="-122"/>
            </a:endParaRPr>
          </a:p>
        </p:txBody>
      </p:sp>
      <p:sp>
        <p:nvSpPr>
          <p:cNvPr id="28" name="矩形 27"/>
          <p:cNvSpPr/>
          <p:nvPr/>
        </p:nvSpPr>
        <p:spPr>
          <a:xfrm>
            <a:off x="7839473" y="3086140"/>
            <a:ext cx="1664481" cy="677108"/>
          </a:xfrm>
          <a:prstGeom prst="rect">
            <a:avLst/>
          </a:prstGeom>
        </p:spPr>
        <p:txBody>
          <a:bodyPr wrap="square">
            <a:spAutoFit/>
          </a:bodyPr>
          <a:lstStyle/>
          <a:p>
            <a:pPr marL="171450" indent="-171450">
              <a:spcBef>
                <a:spcPts val="600"/>
              </a:spcBef>
              <a:buFont typeface="Arial" panose="020B0604020202020204" pitchFamily="34" charset="0"/>
              <a:buChar char="•"/>
            </a:pPr>
            <a:r>
              <a:rPr lang="zh-CN" altLang="en-US" sz="1100" dirty="0">
                <a:solidFill>
                  <a:srgbClr val="1D1D1A"/>
                </a:solidFill>
                <a:latin typeface="微软雅黑" panose="020B0503020204020204" pitchFamily="34" charset="-122"/>
                <a:ea typeface="微软雅黑" panose="020B0503020204020204" pitchFamily="34" charset="-122"/>
              </a:rPr>
              <a:t>产品</a:t>
            </a:r>
            <a:r>
              <a:rPr lang="zh-CN" altLang="en-US" sz="1100" dirty="0" smtClean="0">
                <a:solidFill>
                  <a:srgbClr val="1D1D1A"/>
                </a:solidFill>
                <a:latin typeface="微软雅黑" panose="020B0503020204020204" pitchFamily="34" charset="-122"/>
                <a:ea typeface="微软雅黑" panose="020B0503020204020204" pitchFamily="34" charset="-122"/>
              </a:rPr>
              <a:t>关键</a:t>
            </a:r>
            <a:r>
              <a:rPr lang="zh-CN" altLang="en-US" sz="1100" dirty="0">
                <a:solidFill>
                  <a:srgbClr val="1D1D1A"/>
                </a:solidFill>
                <a:latin typeface="微软雅黑" panose="020B0503020204020204" pitchFamily="34" charset="-122"/>
                <a:ea typeface="微软雅黑" panose="020B0503020204020204" pitchFamily="34" charset="-122"/>
              </a:rPr>
              <a:t>性能指标</a:t>
            </a:r>
            <a:r>
              <a:rPr lang="zh-CN" altLang="en-US" sz="1100" dirty="0" smtClean="0">
                <a:solidFill>
                  <a:srgbClr val="1D1D1A"/>
                </a:solidFill>
                <a:latin typeface="微软雅黑" panose="020B0503020204020204" pitchFamily="34" charset="-122"/>
                <a:ea typeface="微软雅黑" panose="020B0503020204020204" pitchFamily="34" charset="-122"/>
              </a:rPr>
              <a:t>测试和调</a:t>
            </a:r>
            <a:r>
              <a:rPr lang="zh-CN" altLang="en-US" sz="1100" dirty="0">
                <a:solidFill>
                  <a:srgbClr val="1D1D1A"/>
                </a:solidFill>
                <a:latin typeface="微软雅黑" panose="020B0503020204020204" pitchFamily="34" charset="-122"/>
                <a:ea typeface="微软雅黑" panose="020B0503020204020204" pitchFamily="34" charset="-122"/>
              </a:rPr>
              <a:t>优</a:t>
            </a:r>
            <a:endParaRPr lang="en-US" altLang="zh-CN" sz="1100" dirty="0">
              <a:solidFill>
                <a:srgbClr val="1D1D1A"/>
              </a:solidFill>
              <a:latin typeface="微软雅黑" panose="020B0503020204020204" pitchFamily="34" charset="-122"/>
              <a:ea typeface="微软雅黑" panose="020B0503020204020204" pitchFamily="34" charset="-122"/>
            </a:endParaRPr>
          </a:p>
          <a:p>
            <a:pPr marL="171450" indent="-171450">
              <a:spcBef>
                <a:spcPts val="600"/>
              </a:spcBef>
              <a:buFont typeface="Arial" panose="020B0604020202020204" pitchFamily="34" charset="0"/>
              <a:buChar char="•"/>
            </a:pPr>
            <a:r>
              <a:rPr lang="zh-CN" altLang="en-US" sz="1100" dirty="0">
                <a:solidFill>
                  <a:srgbClr val="1D1D1A"/>
                </a:solidFill>
                <a:latin typeface="微软雅黑" panose="020B0503020204020204" pitchFamily="34" charset="-122"/>
                <a:ea typeface="微软雅黑" panose="020B0503020204020204" pitchFamily="34" charset="-122"/>
              </a:rPr>
              <a:t>全面性能测试和调优</a:t>
            </a:r>
            <a:endParaRPr lang="en-US" altLang="zh-CN" sz="1100" dirty="0">
              <a:solidFill>
                <a:srgbClr val="1D1D1A"/>
              </a:solidFill>
              <a:latin typeface="微软雅黑" panose="020B0503020204020204" pitchFamily="34" charset="-122"/>
              <a:ea typeface="微软雅黑" panose="020B0503020204020204" pitchFamily="34" charset="-122"/>
            </a:endParaRPr>
          </a:p>
        </p:txBody>
      </p:sp>
      <p:sp>
        <p:nvSpPr>
          <p:cNvPr id="29" name="矩形 28"/>
          <p:cNvSpPr/>
          <p:nvPr/>
        </p:nvSpPr>
        <p:spPr>
          <a:xfrm>
            <a:off x="9818949" y="3086140"/>
            <a:ext cx="1680484" cy="677108"/>
          </a:xfrm>
          <a:prstGeom prst="rect">
            <a:avLst/>
          </a:prstGeom>
        </p:spPr>
        <p:txBody>
          <a:bodyPr wrap="square">
            <a:spAutoFit/>
          </a:bodyPr>
          <a:lstStyle/>
          <a:p>
            <a:pPr marL="171450" indent="-171450">
              <a:spcBef>
                <a:spcPts val="600"/>
              </a:spcBef>
              <a:buFont typeface="Arial" panose="020B0604020202020204" pitchFamily="34" charset="0"/>
              <a:buChar char="•"/>
            </a:pPr>
            <a:r>
              <a:rPr lang="zh-CN" altLang="en-US" sz="1100" dirty="0">
                <a:solidFill>
                  <a:srgbClr val="1D1D1A"/>
                </a:solidFill>
                <a:latin typeface="微软雅黑" panose="020B0503020204020204" pitchFamily="34" charset="-122"/>
                <a:ea typeface="微软雅黑" panose="020B0503020204020204" pitchFamily="34" charset="-122"/>
              </a:rPr>
              <a:t>可靠性、可服务性验证</a:t>
            </a:r>
            <a:r>
              <a:rPr lang="zh-CN" altLang="en-US" sz="1100" dirty="0" smtClean="0">
                <a:solidFill>
                  <a:srgbClr val="1D1D1A"/>
                </a:solidFill>
                <a:latin typeface="微软雅黑" panose="020B0503020204020204" pitchFamily="34" charset="-122"/>
                <a:ea typeface="微软雅黑" panose="020B0503020204020204" pitchFamily="34" charset="-122"/>
              </a:rPr>
              <a:t>和配置工具</a:t>
            </a:r>
            <a:r>
              <a:rPr lang="zh-CN" altLang="en-US" sz="1100" dirty="0">
                <a:solidFill>
                  <a:srgbClr val="1D1D1A"/>
                </a:solidFill>
                <a:latin typeface="微软雅黑" panose="020B0503020204020204" pitchFamily="34" charset="-122"/>
                <a:ea typeface="微软雅黑" panose="020B0503020204020204" pitchFamily="34" charset="-122"/>
              </a:rPr>
              <a:t>开发</a:t>
            </a:r>
            <a:endParaRPr lang="en-US" altLang="zh-CN" sz="1100" dirty="0">
              <a:solidFill>
                <a:srgbClr val="1D1D1A"/>
              </a:solidFill>
              <a:latin typeface="微软雅黑" panose="020B0503020204020204" pitchFamily="34" charset="-122"/>
              <a:ea typeface="微软雅黑" panose="020B0503020204020204" pitchFamily="34" charset="-122"/>
            </a:endParaRPr>
          </a:p>
          <a:p>
            <a:pPr marL="171450" indent="-171450">
              <a:spcBef>
                <a:spcPts val="600"/>
              </a:spcBef>
              <a:buFont typeface="Arial" panose="020B0604020202020204" pitchFamily="34" charset="0"/>
              <a:buChar char="•"/>
            </a:pPr>
            <a:r>
              <a:rPr lang="zh-CN" altLang="en-US" sz="1100" dirty="0">
                <a:solidFill>
                  <a:srgbClr val="1D1D1A"/>
                </a:solidFill>
                <a:latin typeface="微软雅黑" panose="020B0503020204020204" pitchFamily="34" charset="-122"/>
                <a:ea typeface="微软雅黑" panose="020B0503020204020204" pitchFamily="34" charset="-122"/>
              </a:rPr>
              <a:t>上市资料刷新</a:t>
            </a:r>
            <a:endParaRPr lang="en-US" altLang="zh-CN" sz="1100" dirty="0">
              <a:solidFill>
                <a:srgbClr val="1D1D1A"/>
              </a:solidFill>
              <a:latin typeface="微软雅黑" panose="020B0503020204020204" pitchFamily="34" charset="-122"/>
              <a:ea typeface="微软雅黑" panose="020B0503020204020204" pitchFamily="34" charset="-122"/>
            </a:endParaRPr>
          </a:p>
        </p:txBody>
      </p:sp>
      <p:sp>
        <p:nvSpPr>
          <p:cNvPr id="30" name="矩形 29"/>
          <p:cNvSpPr/>
          <p:nvPr/>
        </p:nvSpPr>
        <p:spPr>
          <a:xfrm>
            <a:off x="4482048" y="3086140"/>
            <a:ext cx="1674254" cy="923330"/>
          </a:xfrm>
          <a:prstGeom prst="rect">
            <a:avLst/>
          </a:prstGeom>
        </p:spPr>
        <p:txBody>
          <a:bodyPr wrap="square">
            <a:spAutoFit/>
          </a:bodyPr>
          <a:lstStyle/>
          <a:p>
            <a:pPr marL="171450" indent="-171450">
              <a:spcBef>
                <a:spcPts val="600"/>
              </a:spcBef>
              <a:buFont typeface="Arial" panose="020B0604020202020204" pitchFamily="34" charset="0"/>
              <a:buChar char="•"/>
            </a:pPr>
            <a:r>
              <a:rPr lang="zh-CN" altLang="en-US" sz="1100" dirty="0" smtClean="0">
                <a:solidFill>
                  <a:srgbClr val="1D1D1A"/>
                </a:solidFill>
                <a:latin typeface="微软雅黑" panose="020B0503020204020204" pitchFamily="34" charset="-122"/>
                <a:ea typeface="微软雅黑" panose="020B0503020204020204" pitchFamily="34" charset="-122"/>
              </a:rPr>
              <a:t>重写汇编代码</a:t>
            </a:r>
            <a:endParaRPr lang="en-US" altLang="zh-CN" sz="1100" dirty="0" smtClean="0">
              <a:solidFill>
                <a:srgbClr val="1D1D1A"/>
              </a:solidFill>
              <a:latin typeface="微软雅黑" panose="020B0503020204020204" pitchFamily="34" charset="-122"/>
              <a:ea typeface="微软雅黑" panose="020B0503020204020204" pitchFamily="34" charset="-122"/>
            </a:endParaRPr>
          </a:p>
          <a:p>
            <a:pPr marL="171450" indent="-171450">
              <a:spcBef>
                <a:spcPts val="600"/>
              </a:spcBef>
              <a:buFont typeface="Arial" panose="020B0604020202020204" pitchFamily="34" charset="0"/>
              <a:buChar char="•"/>
            </a:pPr>
            <a:r>
              <a:rPr lang="zh-CN" altLang="en-US" sz="1100" dirty="0">
                <a:solidFill>
                  <a:srgbClr val="1D1D1A"/>
                </a:solidFill>
                <a:latin typeface="微软雅黑" panose="020B0503020204020204" pitchFamily="34" charset="-122"/>
                <a:ea typeface="微软雅黑" panose="020B0503020204020204" pitchFamily="34" charset="-122"/>
              </a:rPr>
              <a:t>修改编译</a:t>
            </a:r>
            <a:r>
              <a:rPr lang="zh-CN" altLang="en-US" sz="1100" dirty="0" smtClean="0">
                <a:solidFill>
                  <a:srgbClr val="1D1D1A"/>
                </a:solidFill>
                <a:latin typeface="微软雅黑" panose="020B0503020204020204" pitchFamily="34" charset="-122"/>
                <a:ea typeface="微软雅黑" panose="020B0503020204020204" pitchFamily="34" charset="-122"/>
              </a:rPr>
              <a:t>选项</a:t>
            </a:r>
            <a:endParaRPr lang="en-US" altLang="zh-CN" sz="1100" dirty="0" smtClean="0">
              <a:solidFill>
                <a:srgbClr val="1D1D1A"/>
              </a:solidFill>
              <a:latin typeface="微软雅黑" panose="020B0503020204020204" pitchFamily="34" charset="-122"/>
              <a:ea typeface="微软雅黑" panose="020B0503020204020204" pitchFamily="34" charset="-122"/>
            </a:endParaRPr>
          </a:p>
          <a:p>
            <a:pPr marL="171450" indent="-171450">
              <a:spcBef>
                <a:spcPts val="600"/>
              </a:spcBef>
              <a:buFont typeface="Arial" panose="020B0604020202020204" pitchFamily="34" charset="0"/>
              <a:buChar char="•"/>
            </a:pPr>
            <a:r>
              <a:rPr lang="zh-CN" altLang="en-US" sz="1100" dirty="0" smtClean="0">
                <a:solidFill>
                  <a:srgbClr val="1D1D1A"/>
                </a:solidFill>
                <a:latin typeface="微软雅黑" panose="020B0503020204020204" pitchFamily="34" charset="-122"/>
                <a:ea typeface="微软雅黑" panose="020B0503020204020204" pitchFamily="34" charset="-122"/>
              </a:rPr>
              <a:t>代码编译（含依赖库替换）</a:t>
            </a:r>
            <a:endParaRPr lang="en-US" altLang="zh-CN" sz="1100" dirty="0" smtClean="0">
              <a:solidFill>
                <a:srgbClr val="1D1D1A"/>
              </a:solidFill>
              <a:latin typeface="微软雅黑" panose="020B0503020204020204" pitchFamily="34" charset="-122"/>
              <a:ea typeface="微软雅黑" panose="020B0503020204020204" pitchFamily="34" charset="-122"/>
            </a:endParaRPr>
          </a:p>
        </p:txBody>
      </p:sp>
      <p:sp>
        <p:nvSpPr>
          <p:cNvPr id="31" name="文本框 30"/>
          <p:cNvSpPr txBox="1"/>
          <p:nvPr/>
        </p:nvSpPr>
        <p:spPr>
          <a:xfrm>
            <a:off x="821408" y="4622411"/>
            <a:ext cx="1180282" cy="306746"/>
          </a:xfrm>
          <a:prstGeom prst="rect">
            <a:avLst/>
          </a:prstGeom>
          <a:noFill/>
        </p:spPr>
        <p:txBody>
          <a:bodyPr wrap="none" rtlCol="0" anchor="t" anchorCtr="0">
            <a:noAutofit/>
          </a:bodyPr>
          <a:lstStyle/>
          <a:p>
            <a:pPr algn="ctr">
              <a:spcBef>
                <a:spcPts val="600"/>
              </a:spcBef>
            </a:pPr>
            <a:r>
              <a:rPr lang="zh-CN" altLang="en-US" sz="1600" b="1" dirty="0">
                <a:solidFill>
                  <a:srgbClr val="1D1D1A"/>
                </a:solidFill>
                <a:latin typeface="微软雅黑" panose="020B0503020204020204" pitchFamily="34" charset="-122"/>
                <a:ea typeface="微软雅黑" panose="020B0503020204020204" pitchFamily="34" charset="-122"/>
              </a:rPr>
              <a:t>迁移</a:t>
            </a:r>
            <a:r>
              <a:rPr lang="zh-CN" altLang="en-US" sz="1600" b="1" dirty="0" smtClean="0">
                <a:solidFill>
                  <a:srgbClr val="1D1D1A"/>
                </a:solidFill>
                <a:latin typeface="微软雅黑" panose="020B0503020204020204" pitchFamily="34" charset="-122"/>
                <a:ea typeface="微软雅黑" panose="020B0503020204020204" pitchFamily="34" charset="-122"/>
              </a:rPr>
              <a:t>环境</a:t>
            </a:r>
            <a:endParaRPr lang="zh-CN" altLang="en-US" sz="1600" b="1" dirty="0" smtClean="0">
              <a:solidFill>
                <a:srgbClr val="1D1D1A"/>
              </a:solidFill>
              <a:latin typeface="微软雅黑" panose="020B0503020204020204" pitchFamily="34" charset="-122"/>
              <a:ea typeface="微软雅黑" panose="020B0503020204020204" pitchFamily="34" charset="-122"/>
            </a:endParaRPr>
          </a:p>
        </p:txBody>
      </p:sp>
      <p:sp>
        <p:nvSpPr>
          <p:cNvPr id="32" name="文本框 31"/>
          <p:cNvSpPr txBox="1"/>
          <p:nvPr/>
        </p:nvSpPr>
        <p:spPr>
          <a:xfrm>
            <a:off x="821408" y="5700282"/>
            <a:ext cx="1180282" cy="306746"/>
          </a:xfrm>
          <a:prstGeom prst="rect">
            <a:avLst/>
          </a:prstGeom>
          <a:noFill/>
        </p:spPr>
        <p:txBody>
          <a:bodyPr wrap="none" rtlCol="0" anchor="t" anchorCtr="0">
            <a:noAutofit/>
          </a:bodyPr>
          <a:lstStyle/>
          <a:p>
            <a:pPr algn="ctr">
              <a:spcBef>
                <a:spcPts val="600"/>
              </a:spcBef>
            </a:pPr>
            <a:r>
              <a:rPr lang="zh-CN" altLang="en-US" sz="1600" b="1" dirty="0" smtClean="0">
                <a:solidFill>
                  <a:srgbClr val="1D1D1A"/>
                </a:solidFill>
                <a:latin typeface="微软雅黑" panose="020B0503020204020204" pitchFamily="34" charset="-122"/>
                <a:ea typeface="微软雅黑" panose="020B0503020204020204" pitchFamily="34" charset="-122"/>
              </a:rPr>
              <a:t>管理工作</a:t>
            </a:r>
            <a:endParaRPr lang="zh-CN" altLang="en-US" sz="1600" b="1" dirty="0" smtClean="0">
              <a:solidFill>
                <a:srgbClr val="1D1D1A"/>
              </a:solidFill>
              <a:latin typeface="微软雅黑" panose="020B0503020204020204" pitchFamily="34" charset="-122"/>
              <a:ea typeface="微软雅黑" panose="020B0503020204020204" pitchFamily="34" charset="-122"/>
            </a:endParaRPr>
          </a:p>
        </p:txBody>
      </p:sp>
      <p:sp>
        <p:nvSpPr>
          <p:cNvPr id="33" name="矩形 32"/>
          <p:cNvSpPr/>
          <p:nvPr/>
        </p:nvSpPr>
        <p:spPr>
          <a:xfrm>
            <a:off x="2339914" y="4524995"/>
            <a:ext cx="1803910" cy="600164"/>
          </a:xfrm>
          <a:prstGeom prst="rect">
            <a:avLst/>
          </a:prstGeom>
        </p:spPr>
        <p:txBody>
          <a:bodyPr wrap="square">
            <a:spAutoFit/>
          </a:bodyPr>
          <a:lstStyle/>
          <a:p>
            <a:pPr marL="171450" indent="-171450">
              <a:spcBef>
                <a:spcPts val="600"/>
              </a:spcBef>
              <a:buFont typeface="Arial" panose="020B0604020202020204" pitchFamily="34" charset="0"/>
              <a:buChar char="•"/>
            </a:pPr>
            <a:r>
              <a:rPr lang="zh-CN" altLang="en-US" sz="1100" dirty="0" smtClean="0">
                <a:solidFill>
                  <a:srgbClr val="1D1D1A"/>
                </a:solidFill>
                <a:latin typeface="微软雅黑" panose="020B0503020204020204" pitchFamily="34" charset="-122"/>
                <a:ea typeface="微软雅黑" panose="020B0503020204020204" pitchFamily="34" charset="-122"/>
              </a:rPr>
              <a:t>准备调试编译环境（准备测试样机服务器</a:t>
            </a:r>
            <a:r>
              <a:rPr lang="en-US" altLang="zh-CN" sz="1100" dirty="0" smtClean="0">
                <a:solidFill>
                  <a:srgbClr val="1D1D1A"/>
                </a:solidFill>
                <a:latin typeface="微软雅黑" panose="020B0503020204020204" pitchFamily="34" charset="-122"/>
                <a:ea typeface="微软雅黑" panose="020B0503020204020204" pitchFamily="34" charset="-122"/>
              </a:rPr>
              <a:t>/OpenLab</a:t>
            </a:r>
            <a:r>
              <a:rPr lang="zh-CN" altLang="en-US" sz="1100" dirty="0" smtClean="0">
                <a:solidFill>
                  <a:srgbClr val="1D1D1A"/>
                </a:solidFill>
                <a:latin typeface="微软雅黑" panose="020B0503020204020204" pitchFamily="34" charset="-122"/>
                <a:ea typeface="微软雅黑" panose="020B0503020204020204" pitchFamily="34" charset="-122"/>
              </a:rPr>
              <a:t>线上服务器）</a:t>
            </a:r>
            <a:endParaRPr lang="zh-CN" altLang="en-US" sz="1100" dirty="0">
              <a:solidFill>
                <a:srgbClr val="1D1D1A"/>
              </a:solidFill>
              <a:latin typeface="微软雅黑" panose="020B0503020204020204" pitchFamily="34" charset="-122"/>
              <a:ea typeface="微软雅黑" panose="020B0503020204020204" pitchFamily="34" charset="-122"/>
            </a:endParaRPr>
          </a:p>
        </p:txBody>
      </p:sp>
      <p:sp>
        <p:nvSpPr>
          <p:cNvPr id="34" name="矩形 33"/>
          <p:cNvSpPr/>
          <p:nvPr/>
        </p:nvSpPr>
        <p:spPr>
          <a:xfrm>
            <a:off x="4482048" y="4524995"/>
            <a:ext cx="1739082" cy="600164"/>
          </a:xfrm>
          <a:prstGeom prst="rect">
            <a:avLst/>
          </a:prstGeom>
        </p:spPr>
        <p:txBody>
          <a:bodyPr wrap="square">
            <a:spAutoFit/>
          </a:bodyPr>
          <a:lstStyle/>
          <a:p>
            <a:pPr marL="171450" indent="-171450">
              <a:spcBef>
                <a:spcPts val="600"/>
              </a:spcBef>
              <a:buFont typeface="Arial" panose="020B0604020202020204" pitchFamily="34" charset="0"/>
              <a:buChar char="•"/>
            </a:pPr>
            <a:r>
              <a:rPr lang="zh-CN" altLang="en-US" sz="1100" dirty="0" smtClean="0">
                <a:solidFill>
                  <a:srgbClr val="1D1D1A"/>
                </a:solidFill>
                <a:latin typeface="微软雅黑" panose="020B0503020204020204" pitchFamily="34" charset="-122"/>
                <a:ea typeface="微软雅黑" panose="020B0503020204020204" pitchFamily="34" charset="-122"/>
              </a:rPr>
              <a:t>搭建编译调试环境（</a:t>
            </a:r>
            <a:r>
              <a:rPr lang="en-US" altLang="zh-CN" sz="1100" dirty="0" smtClean="0">
                <a:solidFill>
                  <a:srgbClr val="1D1D1A"/>
                </a:solidFill>
                <a:latin typeface="微软雅黑" panose="020B0503020204020204" pitchFamily="34" charset="-122"/>
                <a:ea typeface="微软雅黑" panose="020B0503020204020204" pitchFamily="34" charset="-122"/>
              </a:rPr>
              <a:t>OS/</a:t>
            </a:r>
            <a:r>
              <a:rPr lang="zh-CN" altLang="en-US" sz="1100" dirty="0" smtClean="0">
                <a:solidFill>
                  <a:srgbClr val="1D1D1A"/>
                </a:solidFill>
                <a:latin typeface="微软雅黑" panose="020B0503020204020204" pitchFamily="34" charset="-122"/>
                <a:ea typeface="微软雅黑" panose="020B0503020204020204" pitchFamily="34" charset="-122"/>
              </a:rPr>
              <a:t>编译器</a:t>
            </a:r>
            <a:r>
              <a:rPr lang="en-US" altLang="zh-CN" sz="1100" dirty="0" smtClean="0">
                <a:solidFill>
                  <a:srgbClr val="1D1D1A"/>
                </a:solidFill>
                <a:latin typeface="微软雅黑" panose="020B0503020204020204" pitchFamily="34" charset="-122"/>
                <a:ea typeface="微软雅黑" panose="020B0503020204020204" pitchFamily="34" charset="-122"/>
              </a:rPr>
              <a:t>/CI</a:t>
            </a:r>
            <a:r>
              <a:rPr lang="zh-CN" altLang="en-US" sz="1100" dirty="0" smtClean="0">
                <a:solidFill>
                  <a:srgbClr val="1D1D1A"/>
                </a:solidFill>
                <a:latin typeface="微软雅黑" panose="020B0503020204020204" pitchFamily="34" charset="-122"/>
                <a:ea typeface="微软雅黑" panose="020B0503020204020204" pitchFamily="34" charset="-122"/>
              </a:rPr>
              <a:t>工程等）</a:t>
            </a:r>
            <a:endParaRPr lang="zh-CN" altLang="en-US" sz="1100" dirty="0">
              <a:solidFill>
                <a:srgbClr val="1D1D1A"/>
              </a:solidFill>
              <a:latin typeface="微软雅黑" panose="020B0503020204020204" pitchFamily="34" charset="-122"/>
              <a:ea typeface="微软雅黑" panose="020B0503020204020204" pitchFamily="34" charset="-122"/>
            </a:endParaRPr>
          </a:p>
        </p:txBody>
      </p:sp>
      <p:sp>
        <p:nvSpPr>
          <p:cNvPr id="35" name="矩形 34"/>
          <p:cNvSpPr/>
          <p:nvPr/>
        </p:nvSpPr>
        <p:spPr>
          <a:xfrm>
            <a:off x="7839473" y="4524994"/>
            <a:ext cx="1478961" cy="261610"/>
          </a:xfrm>
          <a:prstGeom prst="rect">
            <a:avLst/>
          </a:prstGeom>
        </p:spPr>
        <p:txBody>
          <a:bodyPr wrap="square">
            <a:spAutoFit/>
          </a:bodyPr>
          <a:lstStyle/>
          <a:p>
            <a:pPr marL="171450" indent="-171450">
              <a:spcBef>
                <a:spcPts val="600"/>
              </a:spcBef>
              <a:buFont typeface="Arial" panose="020B0604020202020204" pitchFamily="34" charset="0"/>
              <a:buChar char="•"/>
            </a:pPr>
            <a:r>
              <a:rPr lang="zh-CN" altLang="en-US" sz="1100" dirty="0" smtClean="0">
                <a:solidFill>
                  <a:srgbClr val="1D1D1A"/>
                </a:solidFill>
                <a:latin typeface="微软雅黑" panose="020B0503020204020204" pitchFamily="34" charset="-122"/>
                <a:ea typeface="微软雅黑" panose="020B0503020204020204" pitchFamily="34" charset="-122"/>
              </a:rPr>
              <a:t>部署测试工具</a:t>
            </a:r>
            <a:endParaRPr lang="zh-CN" altLang="en-US" sz="1100" dirty="0">
              <a:solidFill>
                <a:srgbClr val="1D1D1A"/>
              </a:solidFill>
              <a:latin typeface="微软雅黑" panose="020B0503020204020204" pitchFamily="34" charset="-122"/>
              <a:ea typeface="微软雅黑" panose="020B0503020204020204" pitchFamily="34" charset="-122"/>
            </a:endParaRPr>
          </a:p>
        </p:txBody>
      </p:sp>
      <p:sp>
        <p:nvSpPr>
          <p:cNvPr id="36" name="矩形 35"/>
          <p:cNvSpPr/>
          <p:nvPr/>
        </p:nvSpPr>
        <p:spPr>
          <a:xfrm>
            <a:off x="6260782" y="4524995"/>
            <a:ext cx="1478961" cy="261610"/>
          </a:xfrm>
          <a:prstGeom prst="rect">
            <a:avLst/>
          </a:prstGeom>
        </p:spPr>
        <p:txBody>
          <a:bodyPr wrap="square">
            <a:spAutoFit/>
          </a:bodyPr>
          <a:lstStyle/>
          <a:p>
            <a:pPr marL="171450" indent="-171450">
              <a:spcBef>
                <a:spcPts val="600"/>
              </a:spcBef>
              <a:buFont typeface="Arial" panose="020B0604020202020204" pitchFamily="34" charset="0"/>
              <a:buChar char="•"/>
            </a:pPr>
            <a:r>
              <a:rPr lang="zh-CN" altLang="en-US" sz="1100" dirty="0" smtClean="0">
                <a:solidFill>
                  <a:srgbClr val="1D1D1A"/>
                </a:solidFill>
                <a:latin typeface="微软雅黑" panose="020B0503020204020204" pitchFamily="34" charset="-122"/>
                <a:ea typeface="微软雅黑" panose="020B0503020204020204" pitchFamily="34" charset="-122"/>
              </a:rPr>
              <a:t>搭建功能测试环境</a:t>
            </a:r>
            <a:endParaRPr lang="zh-CN" altLang="en-US" sz="1100" dirty="0">
              <a:solidFill>
                <a:srgbClr val="1D1D1A"/>
              </a:solidFill>
              <a:latin typeface="微软雅黑" panose="020B0503020204020204" pitchFamily="34" charset="-122"/>
              <a:ea typeface="微软雅黑" panose="020B0503020204020204" pitchFamily="34" charset="-122"/>
            </a:endParaRPr>
          </a:p>
        </p:txBody>
      </p:sp>
      <p:sp>
        <p:nvSpPr>
          <p:cNvPr id="37" name="矩形 36"/>
          <p:cNvSpPr/>
          <p:nvPr/>
        </p:nvSpPr>
        <p:spPr>
          <a:xfrm>
            <a:off x="9818949" y="4521869"/>
            <a:ext cx="1478961" cy="507831"/>
          </a:xfrm>
          <a:prstGeom prst="rect">
            <a:avLst/>
          </a:prstGeom>
        </p:spPr>
        <p:txBody>
          <a:bodyPr wrap="square">
            <a:spAutoFit/>
          </a:bodyPr>
          <a:lstStyle/>
          <a:p>
            <a:pPr marL="171450" indent="-171450">
              <a:spcBef>
                <a:spcPts val="600"/>
              </a:spcBef>
              <a:buFont typeface="Arial" panose="020B0604020202020204" pitchFamily="34" charset="0"/>
              <a:buChar char="•"/>
            </a:pPr>
            <a:r>
              <a:rPr lang="zh-CN" altLang="en-US" sz="1100" dirty="0" smtClean="0">
                <a:solidFill>
                  <a:srgbClr val="1D1D1A"/>
                </a:solidFill>
                <a:latin typeface="微软雅黑" panose="020B0503020204020204" pitchFamily="34" charset="-122"/>
                <a:ea typeface="微软雅黑" panose="020B0503020204020204" pitchFamily="34" charset="-122"/>
              </a:rPr>
              <a:t>部署生产系统</a:t>
            </a:r>
            <a:endParaRPr lang="en-US" altLang="zh-CN" sz="1100" dirty="0" smtClean="0">
              <a:solidFill>
                <a:srgbClr val="1D1D1A"/>
              </a:solidFill>
              <a:latin typeface="微软雅黑" panose="020B0503020204020204" pitchFamily="34" charset="-122"/>
              <a:ea typeface="微软雅黑" panose="020B0503020204020204" pitchFamily="34" charset="-122"/>
            </a:endParaRPr>
          </a:p>
          <a:p>
            <a:pPr marL="171450" indent="-171450">
              <a:spcBef>
                <a:spcPts val="600"/>
              </a:spcBef>
              <a:buFont typeface="Arial" panose="020B0604020202020204" pitchFamily="34" charset="0"/>
              <a:buChar char="•"/>
            </a:pPr>
            <a:r>
              <a:rPr lang="zh-CN" altLang="en-US" sz="1100" dirty="0" smtClean="0">
                <a:solidFill>
                  <a:srgbClr val="1D1D1A"/>
                </a:solidFill>
                <a:latin typeface="微软雅黑" panose="020B0503020204020204" pitchFamily="34" charset="-122"/>
                <a:ea typeface="微软雅黑" panose="020B0503020204020204" pitchFamily="34" charset="-122"/>
              </a:rPr>
              <a:t>灰度</a:t>
            </a:r>
            <a:r>
              <a:rPr lang="en-US" altLang="zh-CN" sz="1100" dirty="0" smtClean="0">
                <a:solidFill>
                  <a:srgbClr val="1D1D1A"/>
                </a:solidFill>
                <a:latin typeface="微软雅黑" panose="020B0503020204020204" pitchFamily="34" charset="-122"/>
                <a:ea typeface="微软雅黑" panose="020B0503020204020204" pitchFamily="34" charset="-122"/>
              </a:rPr>
              <a:t>/</a:t>
            </a:r>
            <a:r>
              <a:rPr lang="zh-CN" altLang="en-US" sz="1100" dirty="0" smtClean="0">
                <a:solidFill>
                  <a:srgbClr val="1D1D1A"/>
                </a:solidFill>
                <a:latin typeface="微软雅黑" panose="020B0503020204020204" pitchFamily="34" charset="-122"/>
                <a:ea typeface="微软雅黑" panose="020B0503020204020204" pitchFamily="34" charset="-122"/>
              </a:rPr>
              <a:t>割接上线</a:t>
            </a:r>
            <a:endParaRPr lang="zh-CN" altLang="en-US" sz="1100" dirty="0">
              <a:solidFill>
                <a:srgbClr val="1D1D1A"/>
              </a:solidFill>
              <a:latin typeface="微软雅黑" panose="020B0503020204020204" pitchFamily="34" charset="-122"/>
              <a:ea typeface="微软雅黑" panose="020B0503020204020204" pitchFamily="34" charset="-122"/>
            </a:endParaRPr>
          </a:p>
        </p:txBody>
      </p:sp>
      <p:sp>
        <p:nvSpPr>
          <p:cNvPr id="38" name="矩形 37"/>
          <p:cNvSpPr/>
          <p:nvPr/>
        </p:nvSpPr>
        <p:spPr>
          <a:xfrm>
            <a:off x="2339914" y="5545363"/>
            <a:ext cx="1901740" cy="754053"/>
          </a:xfrm>
          <a:prstGeom prst="rect">
            <a:avLst/>
          </a:prstGeom>
        </p:spPr>
        <p:txBody>
          <a:bodyPr wrap="square">
            <a:spAutoFit/>
          </a:bodyPr>
          <a:lstStyle/>
          <a:p>
            <a:pPr marL="171450" indent="-171450">
              <a:spcBef>
                <a:spcPts val="600"/>
              </a:spcBef>
              <a:buFont typeface="Arial" panose="020B0604020202020204" pitchFamily="34" charset="0"/>
              <a:buChar char="•"/>
            </a:pPr>
            <a:r>
              <a:rPr lang="zh-CN" altLang="en-US" sz="1100" dirty="0" smtClean="0">
                <a:solidFill>
                  <a:srgbClr val="1D1D1A"/>
                </a:solidFill>
                <a:latin typeface="微软雅黑" panose="020B0503020204020204" pitchFamily="34" charset="-122"/>
                <a:ea typeface="微软雅黑" panose="020B0503020204020204" pitchFamily="34" charset="-122"/>
              </a:rPr>
              <a:t>成立项目组</a:t>
            </a:r>
            <a:endParaRPr lang="en-US" altLang="zh-CN" sz="1100" dirty="0" smtClean="0">
              <a:solidFill>
                <a:srgbClr val="1D1D1A"/>
              </a:solidFill>
              <a:latin typeface="微软雅黑" panose="020B0503020204020204" pitchFamily="34" charset="-122"/>
              <a:ea typeface="微软雅黑" panose="020B0503020204020204" pitchFamily="34" charset="-122"/>
            </a:endParaRPr>
          </a:p>
          <a:p>
            <a:pPr marL="171450" indent="-171450">
              <a:spcBef>
                <a:spcPts val="600"/>
              </a:spcBef>
              <a:buFont typeface="Arial" panose="020B0604020202020204" pitchFamily="34" charset="0"/>
              <a:buChar char="•"/>
            </a:pPr>
            <a:r>
              <a:rPr lang="zh-CN" altLang="en-US" sz="1100" dirty="0" smtClean="0">
                <a:solidFill>
                  <a:srgbClr val="1D1D1A"/>
                </a:solidFill>
                <a:latin typeface="微软雅黑" panose="020B0503020204020204" pitchFamily="34" charset="-122"/>
                <a:ea typeface="微软雅黑" panose="020B0503020204020204" pitchFamily="34" charset="-122"/>
              </a:rPr>
              <a:t>制定迁移计划</a:t>
            </a:r>
            <a:endParaRPr lang="en-US" altLang="zh-CN" sz="1100" dirty="0" smtClean="0">
              <a:solidFill>
                <a:srgbClr val="1D1D1A"/>
              </a:solidFill>
              <a:latin typeface="微软雅黑" panose="020B0503020204020204" pitchFamily="34" charset="-122"/>
              <a:ea typeface="微软雅黑" panose="020B0503020204020204" pitchFamily="34" charset="-122"/>
            </a:endParaRPr>
          </a:p>
          <a:p>
            <a:pPr marL="171450" indent="-171450">
              <a:spcBef>
                <a:spcPts val="600"/>
              </a:spcBef>
              <a:buFont typeface="Arial" panose="020B0604020202020204" pitchFamily="34" charset="0"/>
              <a:buChar char="•"/>
            </a:pPr>
            <a:r>
              <a:rPr lang="zh-CN" altLang="en-US" sz="1100" dirty="0" smtClean="0">
                <a:solidFill>
                  <a:srgbClr val="1D1D1A"/>
                </a:solidFill>
                <a:latin typeface="微软雅黑" panose="020B0503020204020204" pitchFamily="34" charset="-122"/>
                <a:ea typeface="微软雅黑" panose="020B0503020204020204" pitchFamily="34" charset="-122"/>
              </a:rPr>
              <a:t>协调相关人力</a:t>
            </a:r>
            <a:r>
              <a:rPr lang="en-US" altLang="zh-CN" sz="1100" dirty="0" smtClean="0">
                <a:solidFill>
                  <a:srgbClr val="1D1D1A"/>
                </a:solidFill>
                <a:latin typeface="微软雅黑" panose="020B0503020204020204" pitchFamily="34" charset="-122"/>
                <a:ea typeface="微软雅黑" panose="020B0503020204020204" pitchFamily="34" charset="-122"/>
              </a:rPr>
              <a:t>/</a:t>
            </a:r>
            <a:r>
              <a:rPr lang="zh-CN" altLang="en-US" sz="1100" dirty="0" smtClean="0">
                <a:solidFill>
                  <a:srgbClr val="1D1D1A"/>
                </a:solidFill>
                <a:latin typeface="微软雅黑" panose="020B0503020204020204" pitchFamily="34" charset="-122"/>
                <a:ea typeface="微软雅黑" panose="020B0503020204020204" pitchFamily="34" charset="-122"/>
              </a:rPr>
              <a:t>物料资源</a:t>
            </a:r>
            <a:endParaRPr lang="zh-CN" altLang="en-US" sz="1100" dirty="0">
              <a:solidFill>
                <a:srgbClr val="1D1D1A"/>
              </a:solidFill>
              <a:latin typeface="微软雅黑" panose="020B0503020204020204" pitchFamily="34" charset="-122"/>
              <a:ea typeface="微软雅黑" panose="020B0503020204020204" pitchFamily="34" charset="-122"/>
            </a:endParaRPr>
          </a:p>
        </p:txBody>
      </p:sp>
      <p:sp>
        <p:nvSpPr>
          <p:cNvPr id="39" name="矩形 38"/>
          <p:cNvSpPr/>
          <p:nvPr/>
        </p:nvSpPr>
        <p:spPr>
          <a:xfrm>
            <a:off x="4482048" y="5545363"/>
            <a:ext cx="1739082" cy="261610"/>
          </a:xfrm>
          <a:prstGeom prst="rect">
            <a:avLst/>
          </a:prstGeom>
        </p:spPr>
        <p:txBody>
          <a:bodyPr wrap="square">
            <a:spAutoFit/>
          </a:bodyPr>
          <a:lstStyle/>
          <a:p>
            <a:pPr marL="171450" indent="-171450">
              <a:spcBef>
                <a:spcPts val="600"/>
              </a:spcBef>
              <a:buFont typeface="Arial" panose="020B0604020202020204" pitchFamily="34" charset="0"/>
              <a:buChar char="•"/>
            </a:pPr>
            <a:r>
              <a:rPr lang="zh-CN" altLang="en-US" sz="1100" dirty="0" smtClean="0">
                <a:solidFill>
                  <a:srgbClr val="1D1D1A"/>
                </a:solidFill>
                <a:latin typeface="微软雅黑" panose="020B0503020204020204" pitchFamily="34" charset="-122"/>
                <a:ea typeface="微软雅黑" panose="020B0503020204020204" pitchFamily="34" charset="-122"/>
              </a:rPr>
              <a:t>例行监控与沟通汇报</a:t>
            </a:r>
            <a:endParaRPr lang="zh-CN" altLang="en-US" sz="1100" dirty="0">
              <a:solidFill>
                <a:srgbClr val="1D1D1A"/>
              </a:solidFill>
              <a:latin typeface="微软雅黑" panose="020B0503020204020204" pitchFamily="34" charset="-122"/>
              <a:ea typeface="微软雅黑" panose="020B0503020204020204" pitchFamily="34" charset="-122"/>
            </a:endParaRPr>
          </a:p>
        </p:txBody>
      </p:sp>
      <p:sp>
        <p:nvSpPr>
          <p:cNvPr id="40" name="矩形 39"/>
          <p:cNvSpPr/>
          <p:nvPr/>
        </p:nvSpPr>
        <p:spPr>
          <a:xfrm>
            <a:off x="6260782" y="5545363"/>
            <a:ext cx="1739082" cy="261610"/>
          </a:xfrm>
          <a:prstGeom prst="rect">
            <a:avLst/>
          </a:prstGeom>
        </p:spPr>
        <p:txBody>
          <a:bodyPr wrap="square">
            <a:spAutoFit/>
          </a:bodyPr>
          <a:lstStyle/>
          <a:p>
            <a:pPr marL="171450" indent="-171450">
              <a:spcBef>
                <a:spcPts val="600"/>
              </a:spcBef>
              <a:buFont typeface="Arial" panose="020B0604020202020204" pitchFamily="34" charset="0"/>
              <a:buChar char="•"/>
            </a:pPr>
            <a:r>
              <a:rPr lang="zh-CN" altLang="en-US" sz="1100" dirty="0" smtClean="0">
                <a:solidFill>
                  <a:srgbClr val="1D1D1A"/>
                </a:solidFill>
                <a:latin typeface="微软雅黑" panose="020B0503020204020204" pitchFamily="34" charset="-122"/>
                <a:ea typeface="微软雅黑" panose="020B0503020204020204" pitchFamily="34" charset="-122"/>
              </a:rPr>
              <a:t>例行监控与沟通汇报</a:t>
            </a:r>
            <a:endParaRPr lang="zh-CN" altLang="en-US" sz="1100" dirty="0">
              <a:solidFill>
                <a:srgbClr val="1D1D1A"/>
              </a:solidFill>
              <a:latin typeface="微软雅黑" panose="020B0503020204020204" pitchFamily="34" charset="-122"/>
              <a:ea typeface="微软雅黑" panose="020B0503020204020204" pitchFamily="34" charset="-122"/>
            </a:endParaRPr>
          </a:p>
        </p:txBody>
      </p:sp>
      <p:sp>
        <p:nvSpPr>
          <p:cNvPr id="41" name="矩形 40"/>
          <p:cNvSpPr/>
          <p:nvPr/>
        </p:nvSpPr>
        <p:spPr>
          <a:xfrm>
            <a:off x="7839473" y="5545362"/>
            <a:ext cx="1739082" cy="261610"/>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1450" indent="-171450">
              <a:spcBef>
                <a:spcPts val="600"/>
              </a:spcBef>
              <a:buFont typeface="Arial" panose="020B0604020202020204" pitchFamily="34" charset="0"/>
              <a:buChar char="•"/>
            </a:pPr>
            <a:r>
              <a:rPr lang="zh-CN" altLang="en-US" sz="1100" dirty="0" smtClean="0">
                <a:solidFill>
                  <a:srgbClr val="1D1D1A"/>
                </a:solidFill>
              </a:rPr>
              <a:t>例行监控与沟通汇报</a:t>
            </a:r>
            <a:endParaRPr lang="zh-CN" altLang="en-US" sz="1100" dirty="0">
              <a:solidFill>
                <a:srgbClr val="1D1D1A"/>
              </a:solidFill>
            </a:endParaRPr>
          </a:p>
        </p:txBody>
      </p:sp>
      <p:sp>
        <p:nvSpPr>
          <p:cNvPr id="42" name="矩形 41"/>
          <p:cNvSpPr/>
          <p:nvPr/>
        </p:nvSpPr>
        <p:spPr>
          <a:xfrm>
            <a:off x="9818949" y="5545362"/>
            <a:ext cx="1739082" cy="261610"/>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1450" indent="-171450">
              <a:spcBef>
                <a:spcPts val="600"/>
              </a:spcBef>
              <a:buFont typeface="Arial" panose="020B0604020202020204" pitchFamily="34" charset="0"/>
              <a:buChar char="•"/>
            </a:pPr>
            <a:r>
              <a:rPr lang="zh-CN" altLang="en-US" sz="1100" dirty="0" smtClean="0">
                <a:solidFill>
                  <a:srgbClr val="1D1D1A"/>
                </a:solidFill>
              </a:rPr>
              <a:t>项目总结关闭</a:t>
            </a:r>
            <a:endParaRPr lang="zh-CN" altLang="en-US" sz="1100" dirty="0">
              <a:solidFill>
                <a:srgbClr val="1D1D1A"/>
              </a:solidFill>
            </a:endParaRPr>
          </a:p>
        </p:txBody>
      </p:sp>
      <p:cxnSp>
        <p:nvCxnSpPr>
          <p:cNvPr id="43" name="直接连接符 42"/>
          <p:cNvCxnSpPr/>
          <p:nvPr/>
        </p:nvCxnSpPr>
        <p:spPr>
          <a:xfrm>
            <a:off x="1061357" y="4302582"/>
            <a:ext cx="10817679" cy="0"/>
          </a:xfrm>
          <a:prstGeom prst="line">
            <a:avLst/>
          </a:prstGeom>
          <a:ln w="19050">
            <a:solidFill>
              <a:schemeClr val="bg2"/>
            </a:solidFill>
            <a:prstDash val="dash"/>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a:off x="1061357" y="5410203"/>
            <a:ext cx="10817679" cy="0"/>
          </a:xfrm>
          <a:prstGeom prst="line">
            <a:avLst/>
          </a:prstGeom>
          <a:ln w="19050">
            <a:solidFill>
              <a:schemeClr val="bg2"/>
            </a:solidFill>
            <a:prstDash val="dash"/>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10597200" cy="640800"/>
          </a:xfrm>
        </p:spPr>
        <p:txBody>
          <a:bodyPr/>
          <a:lstStyle/>
          <a:p>
            <a:r>
              <a:rPr lang="zh-CN" altLang="en-US" dirty="0" smtClean="0"/>
              <a:t>阶段一：软件移植</a:t>
            </a:r>
            <a:r>
              <a:rPr lang="en-US" altLang="zh-CN" dirty="0"/>
              <a:t> </a:t>
            </a:r>
            <a:r>
              <a:rPr lang="en-US" altLang="zh-CN" dirty="0" smtClean="0"/>
              <a:t>- </a:t>
            </a:r>
            <a:r>
              <a:rPr lang="zh-CN" altLang="en-US" dirty="0" smtClean="0"/>
              <a:t>软硬件技术栈整体迁移策略</a:t>
            </a:r>
            <a:endParaRPr lang="zh-CN" altLang="en-US" dirty="0"/>
          </a:p>
        </p:txBody>
      </p:sp>
      <p:grpSp>
        <p:nvGrpSpPr>
          <p:cNvPr id="35" name="组合 34"/>
          <p:cNvGrpSpPr/>
          <p:nvPr/>
        </p:nvGrpSpPr>
        <p:grpSpPr>
          <a:xfrm>
            <a:off x="1008063" y="2259220"/>
            <a:ext cx="2749350" cy="2087783"/>
            <a:chOff x="615212" y="1401939"/>
            <a:chExt cx="2881993" cy="2255260"/>
          </a:xfrm>
        </p:grpSpPr>
        <p:sp>
          <p:nvSpPr>
            <p:cNvPr id="36" name="矩形 35"/>
            <p:cNvSpPr/>
            <p:nvPr/>
          </p:nvSpPr>
          <p:spPr bwMode="auto">
            <a:xfrm>
              <a:off x="615212" y="3286775"/>
              <a:ext cx="2881299" cy="370424"/>
            </a:xfrm>
            <a:prstGeom prst="rect">
              <a:avLst/>
            </a:prstGeom>
            <a:solidFill>
              <a:srgbClr val="666666">
                <a:lumMod val="60000"/>
                <a:lumOff val="40000"/>
              </a:srgbClr>
            </a:solidFill>
            <a:ln w="9525" cap="flat" cmpd="sng" algn="ctr">
              <a:solidFill>
                <a:srgbClr val="FFFFFF"/>
              </a:solidFill>
              <a:prstDash val="solid"/>
              <a:round/>
              <a:headEnd type="none" w="med" len="med"/>
              <a:tailEnd type="none" w="med" len="med"/>
            </a:ln>
            <a:effectLst/>
          </p:spPr>
          <p:txBody>
            <a:bodyPr vert="horz" wrap="square" lIns="91437" tIns="45719" rIns="91437" bIns="45719" numCol="1" rtlCol="0" anchor="ctr" anchorCtr="0" compatLnSpc="1"/>
            <a:lstStyle/>
            <a:p>
              <a:pPr algn="ctr" defTabSz="801370" fontAlgn="base">
                <a:spcBef>
                  <a:spcPts val="0"/>
                </a:spcBef>
                <a:spcAft>
                  <a:spcPts val="0"/>
                </a:spcAft>
                <a:defRPr/>
              </a:pPr>
              <a:r>
                <a:rPr lang="en-US" altLang="zh-CN" sz="1200" b="1" kern="0" dirty="0" smtClean="0">
                  <a:solidFill>
                    <a:srgbClr val="FFFFFF"/>
                  </a:solidFill>
                  <a:latin typeface="微软雅黑" panose="020B0503020204020204" pitchFamily="34" charset="-122"/>
                  <a:ea typeface="微软雅黑" panose="020B0503020204020204" pitchFamily="34" charset="-122"/>
                </a:rPr>
                <a:t>X86 </a:t>
              </a:r>
              <a:r>
                <a:rPr lang="zh-CN" altLang="en-US" sz="1200" b="1" kern="0" dirty="0" smtClean="0">
                  <a:solidFill>
                    <a:srgbClr val="FFFFFF"/>
                  </a:solidFill>
                  <a:latin typeface="微软雅黑" panose="020B0503020204020204" pitchFamily="34" charset="-122"/>
                  <a:ea typeface="微软雅黑" panose="020B0503020204020204" pitchFamily="34" charset="-122"/>
                </a:rPr>
                <a:t>芯片</a:t>
              </a:r>
              <a:endParaRPr lang="zh-CN" altLang="en-US" sz="1200" b="1" kern="0" dirty="0" smtClean="0">
                <a:solidFill>
                  <a:srgbClr val="FFFFFF"/>
                </a:solidFill>
                <a:latin typeface="微软雅黑" panose="020B0503020204020204" pitchFamily="34" charset="-122"/>
                <a:ea typeface="微软雅黑" panose="020B0503020204020204" pitchFamily="34" charset="-122"/>
              </a:endParaRPr>
            </a:p>
          </p:txBody>
        </p:sp>
        <p:sp>
          <p:nvSpPr>
            <p:cNvPr id="37" name="矩形 36"/>
            <p:cNvSpPr/>
            <p:nvPr/>
          </p:nvSpPr>
          <p:spPr bwMode="auto">
            <a:xfrm>
              <a:off x="619260" y="2898429"/>
              <a:ext cx="2877945" cy="338875"/>
            </a:xfrm>
            <a:prstGeom prst="rect">
              <a:avLst/>
            </a:prstGeom>
            <a:solidFill>
              <a:srgbClr val="666666">
                <a:lumMod val="60000"/>
                <a:lumOff val="40000"/>
              </a:srgbClr>
            </a:solidFill>
            <a:ln w="9525" cap="flat" cmpd="sng" algn="ctr">
              <a:solidFill>
                <a:srgbClr val="FFFFFF"/>
              </a:solidFill>
              <a:prstDash val="solid"/>
              <a:round/>
              <a:headEnd type="none" w="med" len="med"/>
              <a:tailEnd type="none" w="med" len="med"/>
            </a:ln>
            <a:effectLst/>
          </p:spPr>
          <p:txBody>
            <a:bodyPr vert="horz" wrap="square" lIns="91437" tIns="45719" rIns="91437" bIns="45719" numCol="1" rtlCol="0" anchor="ctr" anchorCtr="0" compatLnSpc="1"/>
            <a:lstStyle/>
            <a:p>
              <a:pPr algn="ctr" defTabSz="801370" fontAlgn="base">
                <a:spcBef>
                  <a:spcPts val="0"/>
                </a:spcBef>
                <a:spcAft>
                  <a:spcPts val="0"/>
                </a:spcAft>
                <a:defRPr/>
              </a:pPr>
              <a:r>
                <a:rPr lang="en-US" altLang="zh-CN" sz="1200" b="1" kern="0" dirty="0" err="1" smtClean="0">
                  <a:solidFill>
                    <a:srgbClr val="FFFFFF"/>
                  </a:solidFill>
                  <a:latin typeface="微软雅黑" panose="020B0503020204020204" pitchFamily="34" charset="-122"/>
                  <a:ea typeface="微软雅黑" panose="020B0503020204020204" pitchFamily="34" charset="-122"/>
                </a:rPr>
                <a:t>StreamXP</a:t>
              </a:r>
              <a:r>
                <a:rPr lang="en-US" altLang="zh-CN" sz="1200" b="1" kern="0" dirty="0" smtClean="0">
                  <a:solidFill>
                    <a:srgbClr val="FFFFFF"/>
                  </a:solidFill>
                  <a:latin typeface="微软雅黑" panose="020B0503020204020204" pitchFamily="34" charset="-122"/>
                  <a:ea typeface="微软雅黑" panose="020B0503020204020204" pitchFamily="34" charset="-122"/>
                </a:rPr>
                <a:t> /2288H</a:t>
              </a:r>
              <a:endParaRPr lang="zh-CN" altLang="en-US" sz="1200" b="1" kern="0" dirty="0" smtClean="0">
                <a:solidFill>
                  <a:srgbClr val="FFFFFF"/>
                </a:solidFill>
                <a:latin typeface="微软雅黑" panose="020B0503020204020204" pitchFamily="34" charset="-122"/>
                <a:ea typeface="微软雅黑" panose="020B0503020204020204" pitchFamily="34" charset="-122"/>
              </a:endParaRPr>
            </a:p>
          </p:txBody>
        </p:sp>
        <p:sp>
          <p:nvSpPr>
            <p:cNvPr id="38" name="矩形 37"/>
            <p:cNvSpPr/>
            <p:nvPr/>
          </p:nvSpPr>
          <p:spPr bwMode="auto">
            <a:xfrm>
              <a:off x="615212" y="1780715"/>
              <a:ext cx="968408" cy="297886"/>
            </a:xfrm>
            <a:prstGeom prst="rect">
              <a:avLst/>
            </a:prstGeom>
            <a:solidFill>
              <a:srgbClr val="666666">
                <a:lumMod val="60000"/>
                <a:lumOff val="40000"/>
              </a:srgbClr>
            </a:solidFill>
            <a:ln w="9525" cap="flat" cmpd="sng" algn="ctr">
              <a:noFill/>
              <a:prstDash val="solid"/>
              <a:round/>
              <a:headEnd type="none" w="med" len="med"/>
              <a:tailEnd type="none" w="med" len="med"/>
            </a:ln>
            <a:effectLst/>
          </p:spPr>
          <p:txBody>
            <a:bodyPr vert="horz" wrap="square" lIns="91437" tIns="45719" rIns="91437" bIns="45719" numCol="1" rtlCol="0" anchor="ctr" anchorCtr="0" compatLnSpc="1"/>
            <a:lstStyle/>
            <a:p>
              <a:pPr algn="ctr" defTabSz="801370" fontAlgn="base">
                <a:spcBef>
                  <a:spcPts val="0"/>
                </a:spcBef>
                <a:spcAft>
                  <a:spcPts val="0"/>
                </a:spcAft>
                <a:defRPr/>
              </a:pPr>
              <a:r>
                <a:rPr lang="zh-CN" altLang="en-US" sz="1200" b="1" kern="0" dirty="0" smtClean="0">
                  <a:solidFill>
                    <a:srgbClr val="FFFFFF"/>
                  </a:solidFill>
                  <a:latin typeface="微软雅黑" panose="020B0503020204020204" pitchFamily="34" charset="-122"/>
                  <a:ea typeface="微软雅黑" panose="020B0503020204020204" pitchFamily="34" charset="-122"/>
                </a:rPr>
                <a:t>开源软件</a:t>
              </a:r>
              <a:endParaRPr lang="zh-CN" altLang="en-US" sz="1200" b="1" kern="0" dirty="0" smtClean="0">
                <a:solidFill>
                  <a:srgbClr val="FFFFFF"/>
                </a:solidFill>
                <a:latin typeface="微软雅黑" panose="020B0503020204020204" pitchFamily="34" charset="-122"/>
                <a:ea typeface="微软雅黑" panose="020B0503020204020204" pitchFamily="34" charset="-122"/>
              </a:endParaRPr>
            </a:p>
          </p:txBody>
        </p:sp>
        <p:sp>
          <p:nvSpPr>
            <p:cNvPr id="39" name="矩形 38"/>
            <p:cNvSpPr/>
            <p:nvPr/>
          </p:nvSpPr>
          <p:spPr bwMode="auto">
            <a:xfrm>
              <a:off x="617292" y="2179539"/>
              <a:ext cx="982489" cy="297886"/>
            </a:xfrm>
            <a:prstGeom prst="rect">
              <a:avLst/>
            </a:prstGeom>
            <a:solidFill>
              <a:srgbClr val="666666">
                <a:lumMod val="60000"/>
                <a:lumOff val="40000"/>
              </a:srgbClr>
            </a:solidFill>
            <a:ln w="9525" cap="flat" cmpd="sng" algn="ctr">
              <a:noFill/>
              <a:prstDash val="solid"/>
              <a:round/>
              <a:headEnd type="none" w="med" len="med"/>
              <a:tailEnd type="none" w="med" len="med"/>
            </a:ln>
            <a:effectLst/>
          </p:spPr>
          <p:txBody>
            <a:bodyPr vert="horz" wrap="square" lIns="91437" tIns="45719" rIns="91437" bIns="45719" numCol="1" rtlCol="0" anchor="ctr" anchorCtr="0" compatLnSpc="1"/>
            <a:lstStyle/>
            <a:p>
              <a:pPr algn="ctr" defTabSz="801370" fontAlgn="base">
                <a:spcBef>
                  <a:spcPts val="0"/>
                </a:spcBef>
                <a:spcAft>
                  <a:spcPts val="0"/>
                </a:spcAft>
                <a:defRPr/>
              </a:pPr>
              <a:r>
                <a:rPr lang="zh-CN" altLang="en-US" sz="1200" b="1" kern="0" dirty="0" smtClean="0">
                  <a:solidFill>
                    <a:srgbClr val="FFFFFF"/>
                  </a:solidFill>
                  <a:latin typeface="微软雅黑" panose="020B0503020204020204" pitchFamily="34" charset="-122"/>
                  <a:ea typeface="微软雅黑" panose="020B0503020204020204" pitchFamily="34" charset="-122"/>
                </a:rPr>
                <a:t>软件依赖库</a:t>
              </a:r>
              <a:endParaRPr lang="zh-CN" altLang="en-US" sz="1200" b="1" kern="0" dirty="0" smtClean="0">
                <a:solidFill>
                  <a:srgbClr val="FFFFFF"/>
                </a:solidFill>
                <a:latin typeface="微软雅黑" panose="020B0503020204020204" pitchFamily="34" charset="-122"/>
                <a:ea typeface="微软雅黑" panose="020B0503020204020204" pitchFamily="34" charset="-122"/>
              </a:endParaRPr>
            </a:p>
          </p:txBody>
        </p:sp>
        <p:sp>
          <p:nvSpPr>
            <p:cNvPr id="40" name="矩形 39"/>
            <p:cNvSpPr/>
            <p:nvPr/>
          </p:nvSpPr>
          <p:spPr bwMode="auto">
            <a:xfrm>
              <a:off x="1708139" y="2179539"/>
              <a:ext cx="752202" cy="297886"/>
            </a:xfrm>
            <a:prstGeom prst="rect">
              <a:avLst/>
            </a:prstGeom>
            <a:solidFill>
              <a:srgbClr val="666666">
                <a:lumMod val="60000"/>
                <a:lumOff val="40000"/>
              </a:srgbClr>
            </a:solidFill>
            <a:ln w="9525" cap="flat" cmpd="sng" algn="ctr">
              <a:noFill/>
              <a:prstDash val="solid"/>
              <a:round/>
              <a:headEnd type="none" w="med" len="med"/>
              <a:tailEnd type="none" w="med" len="med"/>
            </a:ln>
            <a:effectLst/>
          </p:spPr>
          <p:txBody>
            <a:bodyPr vert="horz" wrap="square" lIns="91437" tIns="45719" rIns="91437" bIns="45719" numCol="1" rtlCol="0" anchor="ctr" anchorCtr="0" compatLnSpc="1"/>
            <a:lstStyle/>
            <a:p>
              <a:pPr algn="ctr" defTabSz="914400" fontAlgn="ctr">
                <a:spcBef>
                  <a:spcPts val="0"/>
                </a:spcBef>
                <a:spcAft>
                  <a:spcPts val="0"/>
                </a:spcAft>
                <a:defRPr/>
              </a:pPr>
              <a:r>
                <a:rPr lang="en-US" altLang="zh-CN" sz="1200" b="1" kern="0" dirty="0" smtClean="0">
                  <a:solidFill>
                    <a:srgbClr val="FFFFFF"/>
                  </a:solidFill>
                  <a:latin typeface="微软雅黑" panose="020B0503020204020204" pitchFamily="34" charset="-122"/>
                  <a:ea typeface="微软雅黑" panose="020B0503020204020204" pitchFamily="34" charset="-122"/>
                </a:rPr>
                <a:t>GCC </a:t>
              </a:r>
              <a:endParaRPr lang="en-US" altLang="zh-CN" sz="1200" b="1" kern="0" dirty="0" smtClean="0">
                <a:solidFill>
                  <a:srgbClr val="FFFFFF"/>
                </a:solidFill>
                <a:latin typeface="微软雅黑" panose="020B0503020204020204" pitchFamily="34" charset="-122"/>
                <a:ea typeface="微软雅黑" panose="020B0503020204020204" pitchFamily="34" charset="-122"/>
              </a:endParaRPr>
            </a:p>
          </p:txBody>
        </p:sp>
        <p:sp>
          <p:nvSpPr>
            <p:cNvPr id="41" name="矩形 40"/>
            <p:cNvSpPr/>
            <p:nvPr/>
          </p:nvSpPr>
          <p:spPr bwMode="auto">
            <a:xfrm>
              <a:off x="2580221" y="1780715"/>
              <a:ext cx="916984" cy="297886"/>
            </a:xfrm>
            <a:prstGeom prst="rect">
              <a:avLst/>
            </a:prstGeom>
            <a:solidFill>
              <a:srgbClr val="666666">
                <a:lumMod val="60000"/>
                <a:lumOff val="40000"/>
              </a:srgbClr>
            </a:solidFill>
            <a:ln w="9525" cap="flat" cmpd="sng" algn="ctr">
              <a:noFill/>
              <a:prstDash val="solid"/>
              <a:round/>
              <a:headEnd type="none" w="med" len="med"/>
              <a:tailEnd type="none" w="med" len="med"/>
            </a:ln>
            <a:effectLst/>
          </p:spPr>
          <p:txBody>
            <a:bodyPr vert="horz" wrap="square" lIns="91437" tIns="45719" rIns="91437" bIns="45719" numCol="1" rtlCol="0" anchor="ctr" anchorCtr="0" compatLnSpc="1"/>
            <a:lstStyle/>
            <a:p>
              <a:pPr algn="ctr" defTabSz="801370" fontAlgn="base">
                <a:spcBef>
                  <a:spcPts val="0"/>
                </a:spcBef>
                <a:spcAft>
                  <a:spcPts val="0"/>
                </a:spcAft>
                <a:defRPr/>
              </a:pPr>
              <a:r>
                <a:rPr lang="zh-CN" altLang="en-US" sz="1200" b="1" kern="0" dirty="0" smtClean="0">
                  <a:solidFill>
                    <a:srgbClr val="FFFFFF"/>
                  </a:solidFill>
                  <a:latin typeface="微软雅黑" panose="020B0503020204020204" pitchFamily="34" charset="-122"/>
                  <a:ea typeface="微软雅黑" panose="020B0503020204020204" pitchFamily="34" charset="-122"/>
                </a:rPr>
                <a:t>闭源软件</a:t>
              </a:r>
              <a:endParaRPr lang="zh-CN" altLang="en-US" sz="1200" b="1" kern="0" dirty="0" smtClean="0">
                <a:solidFill>
                  <a:srgbClr val="FFFFFF"/>
                </a:solidFill>
                <a:latin typeface="微软雅黑" panose="020B0503020204020204" pitchFamily="34" charset="-122"/>
                <a:ea typeface="微软雅黑" panose="020B0503020204020204" pitchFamily="34" charset="-122"/>
              </a:endParaRPr>
            </a:p>
          </p:txBody>
        </p:sp>
        <p:sp>
          <p:nvSpPr>
            <p:cNvPr id="42" name="矩形 41"/>
            <p:cNvSpPr/>
            <p:nvPr/>
          </p:nvSpPr>
          <p:spPr bwMode="auto">
            <a:xfrm>
              <a:off x="1705336" y="1780715"/>
              <a:ext cx="752202" cy="297886"/>
            </a:xfrm>
            <a:prstGeom prst="rect">
              <a:avLst/>
            </a:prstGeom>
            <a:solidFill>
              <a:srgbClr val="666666">
                <a:lumMod val="60000"/>
                <a:lumOff val="40000"/>
              </a:srgbClr>
            </a:solidFill>
            <a:ln w="9525" cap="flat" cmpd="sng" algn="ctr">
              <a:noFill/>
              <a:prstDash val="solid"/>
              <a:round/>
              <a:headEnd type="none" w="med" len="med"/>
              <a:tailEnd type="none" w="med" len="med"/>
            </a:ln>
            <a:effectLst/>
          </p:spPr>
          <p:txBody>
            <a:bodyPr vert="horz" wrap="square" lIns="91437" tIns="45719" rIns="91437" bIns="45719" numCol="1" rtlCol="0" anchor="ctr" anchorCtr="0" compatLnSpc="1"/>
            <a:lstStyle/>
            <a:p>
              <a:pPr algn="ctr" defTabSz="801370" fontAlgn="base">
                <a:spcBef>
                  <a:spcPts val="0"/>
                </a:spcBef>
                <a:spcAft>
                  <a:spcPts val="0"/>
                </a:spcAft>
                <a:defRPr/>
              </a:pPr>
              <a:r>
                <a:rPr lang="en-US" altLang="zh-CN" sz="1200" b="1" kern="0" dirty="0" smtClean="0">
                  <a:solidFill>
                    <a:srgbClr val="FFFFFF"/>
                  </a:solidFill>
                  <a:latin typeface="微软雅黑" panose="020B0503020204020204" pitchFamily="34" charset="-122"/>
                  <a:ea typeface="微软雅黑" panose="020B0503020204020204" pitchFamily="34" charset="-122"/>
                </a:rPr>
                <a:t>JDK</a:t>
              </a:r>
              <a:endParaRPr lang="zh-CN" altLang="en-US" sz="1200" b="1" kern="0" dirty="0" smtClean="0">
                <a:solidFill>
                  <a:srgbClr val="FFFFFF"/>
                </a:solidFill>
                <a:latin typeface="微软雅黑" panose="020B0503020204020204" pitchFamily="34" charset="-122"/>
                <a:ea typeface="微软雅黑" panose="020B0503020204020204" pitchFamily="34" charset="-122"/>
              </a:endParaRPr>
            </a:p>
          </p:txBody>
        </p:sp>
        <p:sp>
          <p:nvSpPr>
            <p:cNvPr id="43" name="矩形 42"/>
            <p:cNvSpPr/>
            <p:nvPr/>
          </p:nvSpPr>
          <p:spPr bwMode="auto">
            <a:xfrm>
              <a:off x="2580221" y="2179539"/>
              <a:ext cx="916984" cy="297886"/>
            </a:xfrm>
            <a:prstGeom prst="rect">
              <a:avLst/>
            </a:prstGeom>
            <a:solidFill>
              <a:srgbClr val="666666">
                <a:lumMod val="60000"/>
                <a:lumOff val="40000"/>
              </a:srgbClr>
            </a:solidFill>
            <a:ln w="9525" cap="flat" cmpd="sng" algn="ctr">
              <a:noFill/>
              <a:prstDash val="solid"/>
              <a:round/>
              <a:headEnd type="none" w="med" len="med"/>
              <a:tailEnd type="none" w="med" len="med"/>
            </a:ln>
            <a:effectLst/>
          </p:spPr>
          <p:txBody>
            <a:bodyPr vert="horz" wrap="square" lIns="91437" tIns="45719" rIns="91437" bIns="45719" numCol="1" rtlCol="0" anchor="ctr" anchorCtr="0" compatLnSpc="1"/>
            <a:lstStyle/>
            <a:p>
              <a:pPr algn="ctr" defTabSz="914400" fontAlgn="ctr">
                <a:spcBef>
                  <a:spcPts val="0"/>
                </a:spcBef>
                <a:spcAft>
                  <a:spcPts val="0"/>
                </a:spcAft>
                <a:defRPr/>
              </a:pPr>
              <a:r>
                <a:rPr lang="en-US" altLang="zh-CN" sz="1200" b="1" kern="0" dirty="0" smtClean="0">
                  <a:solidFill>
                    <a:srgbClr val="FFFFFF"/>
                  </a:solidFill>
                  <a:latin typeface="微软雅黑" panose="020B0503020204020204" pitchFamily="34" charset="-122"/>
                  <a:ea typeface="微软雅黑" panose="020B0503020204020204" pitchFamily="34" charset="-122"/>
                </a:rPr>
                <a:t>OS Tools</a:t>
              </a:r>
              <a:endParaRPr lang="en-US" altLang="zh-CN" sz="1200" b="1" kern="0" dirty="0" smtClean="0">
                <a:solidFill>
                  <a:srgbClr val="FFFFFF"/>
                </a:solidFill>
                <a:latin typeface="微软雅黑" panose="020B0503020204020204" pitchFamily="34" charset="-122"/>
                <a:ea typeface="微软雅黑" panose="020B0503020204020204" pitchFamily="34" charset="-122"/>
              </a:endParaRPr>
            </a:p>
          </p:txBody>
        </p:sp>
        <p:sp>
          <p:nvSpPr>
            <p:cNvPr id="44" name="矩形 43"/>
            <p:cNvSpPr/>
            <p:nvPr/>
          </p:nvSpPr>
          <p:spPr bwMode="auto">
            <a:xfrm>
              <a:off x="615212" y="1401939"/>
              <a:ext cx="2881993" cy="301775"/>
            </a:xfrm>
            <a:prstGeom prst="rect">
              <a:avLst/>
            </a:prstGeom>
            <a:solidFill>
              <a:srgbClr val="666666">
                <a:lumMod val="60000"/>
                <a:lumOff val="40000"/>
              </a:srgbClr>
            </a:solidFill>
            <a:ln w="9525" cap="flat" cmpd="sng" algn="ctr">
              <a:noFill/>
              <a:prstDash val="solid"/>
              <a:round/>
              <a:headEnd type="none" w="med" len="med"/>
              <a:tailEnd type="none" w="med" len="med"/>
            </a:ln>
            <a:effectLst/>
          </p:spPr>
          <p:txBody>
            <a:bodyPr vert="horz" wrap="square" lIns="91437" tIns="45719" rIns="91437" bIns="45719" numCol="1" rtlCol="0" anchor="ctr" anchorCtr="0" compatLnSpc="1"/>
            <a:lstStyle/>
            <a:p>
              <a:pPr algn="ctr" defTabSz="801370" fontAlgn="base">
                <a:lnSpc>
                  <a:spcPct val="150000"/>
                </a:lnSpc>
                <a:spcBef>
                  <a:spcPts val="0"/>
                </a:spcBef>
                <a:spcAft>
                  <a:spcPts val="0"/>
                </a:spcAft>
                <a:defRPr/>
              </a:pPr>
              <a:r>
                <a:rPr lang="zh-CN" altLang="en-US" sz="1200" b="1" kern="0" dirty="0" smtClean="0">
                  <a:solidFill>
                    <a:srgbClr val="FFFFFF"/>
                  </a:solidFill>
                  <a:latin typeface="微软雅黑" panose="020B0503020204020204" pitchFamily="34" charset="-122"/>
                  <a:ea typeface="微软雅黑" panose="020B0503020204020204" pitchFamily="34" charset="-122"/>
                </a:rPr>
                <a:t>客户自研软件</a:t>
              </a:r>
              <a:endParaRPr lang="zh-CN" altLang="en-US" sz="1200" b="1" kern="0" dirty="0" smtClean="0">
                <a:solidFill>
                  <a:srgbClr val="FFFFFF"/>
                </a:solidFill>
                <a:latin typeface="微软雅黑" panose="020B0503020204020204" pitchFamily="34" charset="-122"/>
                <a:ea typeface="微软雅黑" panose="020B0503020204020204" pitchFamily="34" charset="-122"/>
              </a:endParaRPr>
            </a:p>
          </p:txBody>
        </p:sp>
        <p:sp>
          <p:nvSpPr>
            <p:cNvPr id="45" name="矩形 44"/>
            <p:cNvSpPr/>
            <p:nvPr/>
          </p:nvSpPr>
          <p:spPr bwMode="auto">
            <a:xfrm>
              <a:off x="615212" y="2543465"/>
              <a:ext cx="2881299" cy="283727"/>
            </a:xfrm>
            <a:prstGeom prst="rect">
              <a:avLst/>
            </a:prstGeom>
            <a:solidFill>
              <a:srgbClr val="666666">
                <a:lumMod val="60000"/>
                <a:lumOff val="40000"/>
              </a:srgbClr>
            </a:solidFill>
            <a:ln w="9525" cap="flat" cmpd="sng" algn="ctr">
              <a:solidFill>
                <a:srgbClr val="FFFFFF"/>
              </a:solidFill>
              <a:prstDash val="solid"/>
              <a:round/>
              <a:headEnd type="none" w="med" len="med"/>
              <a:tailEnd type="none" w="med" len="med"/>
            </a:ln>
            <a:effectLst/>
          </p:spPr>
          <p:txBody>
            <a:bodyPr vert="horz" wrap="square" lIns="91437" tIns="45719" rIns="91437" bIns="45719" numCol="1" rtlCol="0" anchor="ctr" anchorCtr="0" compatLnSpc="1"/>
            <a:lstStyle/>
            <a:p>
              <a:pPr algn="ctr" defTabSz="801370" fontAlgn="base">
                <a:spcBef>
                  <a:spcPts val="0"/>
                </a:spcBef>
                <a:spcAft>
                  <a:spcPts val="0"/>
                </a:spcAft>
                <a:defRPr/>
              </a:pPr>
              <a:r>
                <a:rPr lang="en-US" altLang="zh-CN" sz="1200" b="1" kern="0" dirty="0" smtClean="0">
                  <a:solidFill>
                    <a:srgbClr val="FFFFFF"/>
                  </a:solidFill>
                  <a:latin typeface="微软雅黑" panose="020B0503020204020204" pitchFamily="34" charset="-122"/>
                  <a:ea typeface="微软雅黑" panose="020B0503020204020204" pitchFamily="34" charset="-122"/>
                </a:rPr>
                <a:t>OS</a:t>
              </a:r>
              <a:endParaRPr lang="zh-CN" altLang="en-US" sz="1200" b="1" kern="0" dirty="0" smtClean="0">
                <a:solidFill>
                  <a:srgbClr val="FFFFFF"/>
                </a:solidFill>
                <a:latin typeface="微软雅黑" panose="020B0503020204020204" pitchFamily="34" charset="-122"/>
                <a:ea typeface="微软雅黑" panose="020B0503020204020204" pitchFamily="34" charset="-122"/>
              </a:endParaRPr>
            </a:p>
          </p:txBody>
        </p:sp>
      </p:grpSp>
      <p:sp>
        <p:nvSpPr>
          <p:cNvPr id="46" name="文本框 45"/>
          <p:cNvSpPr txBox="1"/>
          <p:nvPr/>
        </p:nvSpPr>
        <p:spPr>
          <a:xfrm>
            <a:off x="731404" y="4535240"/>
            <a:ext cx="2881299" cy="326572"/>
          </a:xfrm>
          <a:prstGeom prst="rect">
            <a:avLst/>
          </a:prstGeom>
          <a:noFill/>
        </p:spPr>
        <p:txBody>
          <a:bodyPr wrap="square" rtlCol="0" anchor="t" anchorCtr="0">
            <a:noAutofit/>
          </a:bodyPr>
          <a:lstStyle/>
          <a:p>
            <a:pPr algn="ctr" fontAlgn="auto">
              <a:spcBef>
                <a:spcPts val="0"/>
              </a:spcBef>
              <a:spcAft>
                <a:spcPts val="0"/>
              </a:spcAft>
            </a:pPr>
            <a:r>
              <a:rPr lang="zh-CN" altLang="en-US" sz="1200" b="1" dirty="0" smtClean="0">
                <a:solidFill>
                  <a:srgbClr val="1D1D1A"/>
                </a:solidFill>
                <a:latin typeface="微软雅黑" panose="020B0503020204020204" pitchFamily="34" charset="-122"/>
                <a:ea typeface="微软雅黑" panose="020B0503020204020204" pitchFamily="34" charset="-122"/>
              </a:rPr>
              <a:t>软件技术栈</a:t>
            </a:r>
            <a:endParaRPr lang="zh-CN" altLang="en-US" sz="1200" b="1" dirty="0" smtClean="0">
              <a:solidFill>
                <a:srgbClr val="1D1D1A"/>
              </a:solidFill>
              <a:latin typeface="微软雅黑" panose="020B0503020204020204" pitchFamily="34" charset="-122"/>
              <a:ea typeface="微软雅黑" panose="020B0503020204020204" pitchFamily="34" charset="-122"/>
            </a:endParaRPr>
          </a:p>
        </p:txBody>
      </p:sp>
      <p:sp>
        <p:nvSpPr>
          <p:cNvPr id="57" name="矩形 56"/>
          <p:cNvSpPr/>
          <p:nvPr/>
        </p:nvSpPr>
        <p:spPr>
          <a:xfrm>
            <a:off x="6637564" y="1193557"/>
            <a:ext cx="4835299" cy="723275"/>
          </a:xfrm>
          <a:prstGeom prst="rect">
            <a:avLst/>
          </a:prstGeom>
        </p:spPr>
        <p:txBody>
          <a:bodyPr wrap="square">
            <a:spAutoFit/>
          </a:bodyPr>
          <a:lstStyle/>
          <a:p>
            <a:pPr marL="171450" indent="-171450" fontAlgn="auto">
              <a:spcBef>
                <a:spcPts val="600"/>
              </a:spcBef>
              <a:spcAft>
                <a:spcPts val="0"/>
              </a:spcAft>
              <a:buFont typeface="Arial" panose="020B0604020202020204" pitchFamily="34" charset="0"/>
              <a:buChar char="•"/>
            </a:pPr>
            <a:r>
              <a:rPr lang="zh-CN" altLang="en-US" sz="1200" b="1" dirty="0" smtClean="0">
                <a:solidFill>
                  <a:srgbClr val="1D1D1A"/>
                </a:solidFill>
                <a:latin typeface="微软雅黑" panose="020B0503020204020204" pitchFamily="34" charset="-122"/>
                <a:ea typeface="微软雅黑" panose="020B0503020204020204" pitchFamily="34" charset="-122"/>
                <a:cs typeface="Arial" panose="020B0604020202020204" pitchFamily="34" charset="0"/>
              </a:rPr>
              <a:t>开源软件</a:t>
            </a:r>
            <a:r>
              <a:rPr lang="zh-CN" altLang="en-US" sz="1200" dirty="0" smtClean="0">
                <a:solidFill>
                  <a:srgbClr val="1D1D1A"/>
                </a:solidFill>
                <a:latin typeface="微软雅黑" panose="020B0503020204020204" pitchFamily="34" charset="-122"/>
                <a:ea typeface="微软雅黑" panose="020B0503020204020204" pitchFamily="34" charset="-122"/>
                <a:cs typeface="Arial" panose="020B0604020202020204" pitchFamily="34" charset="0"/>
              </a:rPr>
              <a:t>：获取开源软件</a:t>
            </a:r>
            <a:r>
              <a:rPr lang="en-US" altLang="zh-CN" sz="1200" dirty="0" smtClean="0">
                <a:solidFill>
                  <a:srgbClr val="1D1D1A"/>
                </a:solidFill>
                <a:latin typeface="微软雅黑" panose="020B0503020204020204" pitchFamily="34" charset="-122"/>
                <a:ea typeface="微软雅黑" panose="020B0503020204020204" pitchFamily="34" charset="-122"/>
                <a:cs typeface="Arial" panose="020B0604020202020204" pitchFamily="34" charset="0"/>
              </a:rPr>
              <a:t>ARM64</a:t>
            </a:r>
            <a:r>
              <a:rPr lang="zh-CN" altLang="en-US" sz="1200" dirty="0" smtClean="0">
                <a:solidFill>
                  <a:srgbClr val="1D1D1A"/>
                </a:solidFill>
                <a:latin typeface="微软雅黑" panose="020B0503020204020204" pitchFamily="34" charset="-122"/>
                <a:ea typeface="微软雅黑" panose="020B0503020204020204" pitchFamily="34" charset="-122"/>
                <a:cs typeface="Arial" panose="020B0604020202020204" pitchFamily="34" charset="0"/>
              </a:rPr>
              <a:t>软件包或下载源码重新编译</a:t>
            </a:r>
            <a:endParaRPr lang="en-US" altLang="zh-CN" sz="1200" dirty="0" smtClean="0">
              <a:solidFill>
                <a:srgbClr val="1D1D1A"/>
              </a:solidFill>
              <a:latin typeface="微软雅黑" panose="020B0503020204020204" pitchFamily="34" charset="-122"/>
              <a:ea typeface="微软雅黑" panose="020B0503020204020204" pitchFamily="34" charset="-122"/>
              <a:cs typeface="Arial" panose="020B0604020202020204" pitchFamily="34" charset="0"/>
            </a:endParaRPr>
          </a:p>
          <a:p>
            <a:pPr marL="171450" indent="-171450" fontAlgn="auto">
              <a:spcBef>
                <a:spcPts val="600"/>
              </a:spcBef>
              <a:spcAft>
                <a:spcPts val="0"/>
              </a:spcAft>
              <a:buFont typeface="Arial" panose="020B0604020202020204" pitchFamily="34" charset="0"/>
              <a:buChar char="•"/>
            </a:pPr>
            <a:r>
              <a:rPr lang="zh-CN" altLang="en-US" sz="1200" b="1" dirty="0" smtClean="0">
                <a:solidFill>
                  <a:srgbClr val="1D1D1A"/>
                </a:solidFill>
                <a:latin typeface="微软雅黑" panose="020B0503020204020204" pitchFamily="34" charset="-122"/>
                <a:ea typeface="微软雅黑" panose="020B0503020204020204" pitchFamily="34" charset="-122"/>
                <a:cs typeface="Arial" panose="020B0604020202020204" pitchFamily="34" charset="0"/>
              </a:rPr>
              <a:t>依赖组件</a:t>
            </a:r>
            <a:r>
              <a:rPr lang="zh-CN" altLang="en-US" sz="1200" dirty="0" smtClean="0">
                <a:solidFill>
                  <a:srgbClr val="1D1D1A"/>
                </a:solidFill>
                <a:latin typeface="微软雅黑" panose="020B0503020204020204" pitchFamily="34" charset="-122"/>
                <a:ea typeface="微软雅黑" panose="020B0503020204020204" pitchFamily="34" charset="-122"/>
                <a:cs typeface="Arial" panose="020B0604020202020204" pitchFamily="34" charset="0"/>
              </a:rPr>
              <a:t>：获取</a:t>
            </a:r>
            <a:r>
              <a:rPr lang="en-US" altLang="zh-CN" sz="1200" dirty="0" smtClean="0">
                <a:solidFill>
                  <a:srgbClr val="1D1D1A"/>
                </a:solidFill>
                <a:latin typeface="微软雅黑" panose="020B0503020204020204" pitchFamily="34" charset="-122"/>
                <a:ea typeface="微软雅黑" panose="020B0503020204020204" pitchFamily="34" charset="-122"/>
                <a:cs typeface="Arial" panose="020B0604020202020204" pitchFamily="34" charset="0"/>
              </a:rPr>
              <a:t>ARM64</a:t>
            </a:r>
            <a:r>
              <a:rPr lang="zh-CN" altLang="en-US" sz="1200" dirty="0" smtClean="0">
                <a:solidFill>
                  <a:srgbClr val="1D1D1A"/>
                </a:solidFill>
                <a:latin typeface="微软雅黑" panose="020B0503020204020204" pitchFamily="34" charset="-122"/>
                <a:ea typeface="微软雅黑" panose="020B0503020204020204" pitchFamily="34" charset="-122"/>
                <a:cs typeface="Arial" panose="020B0604020202020204" pitchFamily="34" charset="0"/>
              </a:rPr>
              <a:t>包或获取源码</a:t>
            </a:r>
            <a:r>
              <a:rPr lang="zh-CN" altLang="en-US" sz="1200" dirty="0">
                <a:solidFill>
                  <a:srgbClr val="1D1D1A"/>
                </a:solidFill>
                <a:latin typeface="微软雅黑" panose="020B0503020204020204" pitchFamily="34" charset="-122"/>
                <a:ea typeface="微软雅黑" panose="020B0503020204020204" pitchFamily="34" charset="-122"/>
                <a:cs typeface="Arial" panose="020B0604020202020204" pitchFamily="34" charset="0"/>
              </a:rPr>
              <a:t>重新</a:t>
            </a:r>
            <a:r>
              <a:rPr lang="zh-CN" altLang="en-US" sz="1200" dirty="0" smtClean="0">
                <a:solidFill>
                  <a:srgbClr val="1D1D1A"/>
                </a:solidFill>
                <a:latin typeface="微软雅黑" panose="020B0503020204020204" pitchFamily="34" charset="-122"/>
                <a:ea typeface="微软雅黑" panose="020B0503020204020204" pitchFamily="34" charset="-122"/>
                <a:cs typeface="Arial" panose="020B0604020202020204" pitchFamily="34" charset="0"/>
              </a:rPr>
              <a:t>编译，闭源组件需升级替换</a:t>
            </a:r>
            <a:r>
              <a:rPr lang="en-US" altLang="zh-CN" sz="1200" dirty="0" smtClean="0">
                <a:solidFill>
                  <a:srgbClr val="1D1D1A"/>
                </a:solidFill>
                <a:latin typeface="微软雅黑" panose="020B0503020204020204" pitchFamily="34" charset="-122"/>
                <a:ea typeface="微软雅黑" panose="020B0503020204020204" pitchFamily="34" charset="-122"/>
                <a:cs typeface="Arial" panose="020B0604020202020204" pitchFamily="34" charset="0"/>
              </a:rPr>
              <a:t>ARM</a:t>
            </a:r>
            <a:r>
              <a:rPr lang="zh-CN" altLang="en-US" sz="1200" dirty="0" smtClean="0">
                <a:solidFill>
                  <a:srgbClr val="1D1D1A"/>
                </a:solidFill>
                <a:latin typeface="微软雅黑" panose="020B0503020204020204" pitchFamily="34" charset="-122"/>
                <a:ea typeface="微软雅黑" panose="020B0503020204020204" pitchFamily="34" charset="-122"/>
                <a:cs typeface="Arial" panose="020B0604020202020204" pitchFamily="34" charset="0"/>
              </a:rPr>
              <a:t>版本或替换类似组件库</a:t>
            </a:r>
            <a:endParaRPr lang="en-US" altLang="zh-CN" sz="1200" dirty="0">
              <a:solidFill>
                <a:srgbClr val="1D1D1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58" name="矩形 57"/>
          <p:cNvSpPr/>
          <p:nvPr/>
        </p:nvSpPr>
        <p:spPr>
          <a:xfrm>
            <a:off x="6637564" y="2047645"/>
            <a:ext cx="4835299" cy="723275"/>
          </a:xfrm>
          <a:prstGeom prst="rect">
            <a:avLst/>
          </a:prstGeom>
        </p:spPr>
        <p:txBody>
          <a:bodyPr wrap="square">
            <a:spAutoFit/>
          </a:bodyPr>
          <a:lstStyle/>
          <a:p>
            <a:pPr marL="171450" indent="-171450" fontAlgn="auto">
              <a:spcBef>
                <a:spcPts val="600"/>
              </a:spcBef>
              <a:spcAft>
                <a:spcPts val="0"/>
              </a:spcAft>
              <a:buFont typeface="Arial" panose="020B0604020202020204" pitchFamily="34" charset="0"/>
              <a:buChar char="•"/>
            </a:pPr>
            <a:r>
              <a:rPr lang="zh-CN" altLang="en-US" sz="1200" b="1" dirty="0" smtClean="0">
                <a:solidFill>
                  <a:srgbClr val="1D1D1A"/>
                </a:solidFill>
                <a:latin typeface="微软雅黑" panose="020B0503020204020204" pitchFamily="34" charset="-122"/>
                <a:ea typeface="微软雅黑" panose="020B0503020204020204" pitchFamily="34" charset="-122"/>
                <a:cs typeface="Arial" panose="020B0604020202020204" pitchFamily="34" charset="0"/>
              </a:rPr>
              <a:t>编译语言</a:t>
            </a:r>
            <a:r>
              <a:rPr lang="zh-CN" altLang="en-US" sz="1200" dirty="0" smtClean="0">
                <a:solidFill>
                  <a:srgbClr val="1D1D1A"/>
                </a:solidFill>
                <a:latin typeface="微软雅黑" panose="020B0503020204020204" pitchFamily="34" charset="-122"/>
                <a:ea typeface="微软雅黑" panose="020B0503020204020204" pitchFamily="34" charset="-122"/>
                <a:cs typeface="Arial" panose="020B0604020202020204" pitchFamily="34" charset="0"/>
              </a:rPr>
              <a:t>：</a:t>
            </a:r>
            <a:r>
              <a:rPr lang="en-US" altLang="zh-CN" sz="1200" dirty="0" smtClean="0">
                <a:solidFill>
                  <a:srgbClr val="1D1D1A"/>
                </a:solidFill>
                <a:latin typeface="微软雅黑" panose="020B0503020204020204" pitchFamily="34" charset="-122"/>
                <a:ea typeface="微软雅黑" panose="020B0503020204020204" pitchFamily="34" charset="-122"/>
                <a:cs typeface="Arial" panose="020B0604020202020204" pitchFamily="34" charset="0"/>
              </a:rPr>
              <a:t>C/C++/Go</a:t>
            </a:r>
            <a:r>
              <a:rPr lang="zh-CN" altLang="en-US" sz="1200" dirty="0" smtClean="0">
                <a:solidFill>
                  <a:srgbClr val="1D1D1A"/>
                </a:solidFill>
                <a:latin typeface="微软雅黑" panose="020B0503020204020204" pitchFamily="34" charset="-122"/>
                <a:ea typeface="微软雅黑" panose="020B0503020204020204" pitchFamily="34" charset="-122"/>
                <a:cs typeface="Arial" panose="020B0604020202020204" pitchFamily="34" charset="0"/>
              </a:rPr>
              <a:t>类编译语言重新编译</a:t>
            </a:r>
            <a:endParaRPr lang="en-US" altLang="zh-CN" sz="1200" dirty="0" smtClean="0">
              <a:solidFill>
                <a:srgbClr val="1D1D1A"/>
              </a:solidFill>
              <a:latin typeface="微软雅黑" panose="020B0503020204020204" pitchFamily="34" charset="-122"/>
              <a:ea typeface="微软雅黑" panose="020B0503020204020204" pitchFamily="34" charset="-122"/>
              <a:cs typeface="Arial" panose="020B0604020202020204" pitchFamily="34" charset="0"/>
            </a:endParaRPr>
          </a:p>
          <a:p>
            <a:pPr marL="171450" indent="-171450" fontAlgn="auto">
              <a:spcBef>
                <a:spcPts val="600"/>
              </a:spcBef>
              <a:spcAft>
                <a:spcPts val="0"/>
              </a:spcAft>
              <a:buFont typeface="Arial" panose="020B0604020202020204" pitchFamily="34" charset="0"/>
              <a:buChar char="•"/>
            </a:pPr>
            <a:r>
              <a:rPr lang="zh-CN" altLang="en-US" sz="1200" b="1" dirty="0" smtClean="0">
                <a:solidFill>
                  <a:srgbClr val="1D1D1A"/>
                </a:solidFill>
                <a:latin typeface="微软雅黑" panose="020B0503020204020204" pitchFamily="34" charset="-122"/>
                <a:ea typeface="微软雅黑" panose="020B0503020204020204" pitchFamily="34" charset="-122"/>
                <a:cs typeface="Arial" panose="020B0604020202020204" pitchFamily="34" charset="0"/>
              </a:rPr>
              <a:t>解释语言</a:t>
            </a:r>
            <a:r>
              <a:rPr lang="zh-CN" altLang="en-US" sz="1200" dirty="0" smtClean="0">
                <a:solidFill>
                  <a:srgbClr val="1D1D1A"/>
                </a:solidFill>
                <a:latin typeface="微软雅黑" panose="020B0503020204020204" pitchFamily="34" charset="-122"/>
                <a:ea typeface="微软雅黑" panose="020B0503020204020204" pitchFamily="34" charset="-122"/>
                <a:cs typeface="Arial" panose="020B0604020202020204" pitchFamily="34" charset="0"/>
              </a:rPr>
              <a:t>：</a:t>
            </a:r>
            <a:r>
              <a:rPr lang="en-US" altLang="zh-CN" sz="1200" dirty="0" smtClean="0">
                <a:solidFill>
                  <a:srgbClr val="1D1D1A"/>
                </a:solidFill>
                <a:latin typeface="微软雅黑" panose="020B0503020204020204" pitchFamily="34" charset="-122"/>
                <a:ea typeface="微软雅黑" panose="020B0503020204020204" pitchFamily="34" charset="-122"/>
                <a:cs typeface="Arial" panose="020B0604020202020204" pitchFamily="34" charset="0"/>
              </a:rPr>
              <a:t>Java/Python</a:t>
            </a:r>
            <a:r>
              <a:rPr lang="zh-CN" altLang="en-US" sz="1200" dirty="0" smtClean="0">
                <a:solidFill>
                  <a:srgbClr val="1D1D1A"/>
                </a:solidFill>
                <a:latin typeface="微软雅黑" panose="020B0503020204020204" pitchFamily="34" charset="-122"/>
                <a:ea typeface="微软雅黑" panose="020B0503020204020204" pitchFamily="34" charset="-122"/>
                <a:cs typeface="Arial" panose="020B0604020202020204" pitchFamily="34" charset="0"/>
              </a:rPr>
              <a:t>等解释型语言替换</a:t>
            </a:r>
            <a:r>
              <a:rPr lang="en-US" altLang="zh-CN" sz="1200" dirty="0" smtClean="0">
                <a:solidFill>
                  <a:srgbClr val="1D1D1A"/>
                </a:solidFill>
                <a:latin typeface="微软雅黑" panose="020B0503020204020204" pitchFamily="34" charset="-122"/>
                <a:ea typeface="微软雅黑" panose="020B0503020204020204" pitchFamily="34" charset="-122"/>
                <a:cs typeface="Arial" panose="020B0604020202020204" pitchFamily="34" charset="0"/>
              </a:rPr>
              <a:t>ARM</a:t>
            </a:r>
            <a:r>
              <a:rPr lang="zh-CN" altLang="en-US" sz="1200" dirty="0" smtClean="0">
                <a:solidFill>
                  <a:srgbClr val="1D1D1A"/>
                </a:solidFill>
                <a:latin typeface="微软雅黑" panose="020B0503020204020204" pitchFamily="34" charset="-122"/>
                <a:ea typeface="微软雅黑" panose="020B0503020204020204" pitchFamily="34" charset="-122"/>
                <a:cs typeface="Arial" panose="020B0604020202020204" pitchFamily="34" charset="0"/>
              </a:rPr>
              <a:t>版本</a:t>
            </a:r>
            <a:r>
              <a:rPr lang="en-US" altLang="zh-CN" sz="1200" dirty="0" smtClean="0">
                <a:solidFill>
                  <a:srgbClr val="1D1D1A"/>
                </a:solidFill>
                <a:latin typeface="微软雅黑" panose="020B0503020204020204" pitchFamily="34" charset="-122"/>
                <a:ea typeface="微软雅黑" panose="020B0503020204020204" pitchFamily="34" charset="-122"/>
                <a:cs typeface="Arial" panose="020B0604020202020204" pitchFamily="34" charset="0"/>
              </a:rPr>
              <a:t>JDK</a:t>
            </a:r>
            <a:r>
              <a:rPr lang="zh-CN" altLang="en-US" sz="1200" dirty="0" smtClean="0">
                <a:solidFill>
                  <a:srgbClr val="1D1D1A"/>
                </a:solidFill>
                <a:latin typeface="微软雅黑" panose="020B0503020204020204" pitchFamily="34" charset="-122"/>
                <a:ea typeface="微软雅黑" panose="020B0503020204020204" pitchFamily="34" charset="-122"/>
                <a:cs typeface="Arial" panose="020B0604020202020204" pitchFamily="34" charset="0"/>
              </a:rPr>
              <a:t>或</a:t>
            </a:r>
            <a:r>
              <a:rPr lang="en-US" altLang="zh-CN" sz="1200" dirty="0" smtClean="0">
                <a:solidFill>
                  <a:srgbClr val="1D1D1A"/>
                </a:solidFill>
                <a:latin typeface="微软雅黑" panose="020B0503020204020204" pitchFamily="34" charset="-122"/>
                <a:ea typeface="微软雅黑" panose="020B0503020204020204" pitchFamily="34" charset="-122"/>
                <a:cs typeface="Arial" panose="020B0604020202020204" pitchFamily="34" charset="0"/>
              </a:rPr>
              <a:t>PVM</a:t>
            </a:r>
            <a:r>
              <a:rPr lang="zh-CN" altLang="en-US" sz="1200" dirty="0">
                <a:solidFill>
                  <a:srgbClr val="1D1D1A"/>
                </a:solidFill>
                <a:latin typeface="微软雅黑" panose="020B0503020204020204" pitchFamily="34" charset="-122"/>
                <a:ea typeface="微软雅黑" panose="020B0503020204020204" pitchFamily="34" charset="-122"/>
                <a:cs typeface="Arial" panose="020B0604020202020204" pitchFamily="34" charset="0"/>
              </a:rPr>
              <a:t>虚拟机</a:t>
            </a:r>
            <a:endParaRPr lang="en-US" altLang="zh-CN" sz="1200" b="1" dirty="0">
              <a:solidFill>
                <a:srgbClr val="0000FF"/>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59" name="矩形 58"/>
          <p:cNvSpPr/>
          <p:nvPr/>
        </p:nvSpPr>
        <p:spPr>
          <a:xfrm>
            <a:off x="6637564" y="2816525"/>
            <a:ext cx="5388429" cy="538609"/>
          </a:xfrm>
          <a:prstGeom prst="rect">
            <a:avLst/>
          </a:prstGeom>
        </p:spPr>
        <p:txBody>
          <a:bodyPr wrap="square">
            <a:spAutoFit/>
          </a:bodyPr>
          <a:lstStyle/>
          <a:p>
            <a:pPr marL="171450" indent="-171450" fontAlgn="auto">
              <a:spcBef>
                <a:spcPts val="600"/>
              </a:spcBef>
              <a:spcAft>
                <a:spcPts val="0"/>
              </a:spcAft>
              <a:buFont typeface="Arial" panose="020B0604020202020204" pitchFamily="34" charset="0"/>
              <a:buChar char="•"/>
            </a:pPr>
            <a:r>
              <a:rPr lang="zh-CN" altLang="en-US" sz="1200" dirty="0" smtClean="0">
                <a:solidFill>
                  <a:srgbClr val="1D1D1A"/>
                </a:solidFill>
                <a:latin typeface="微软雅黑" panose="020B0503020204020204" pitchFamily="34" charset="-122"/>
                <a:ea typeface="微软雅黑" panose="020B0503020204020204" pitchFamily="34" charset="-122"/>
                <a:cs typeface="Arial" panose="020B0604020202020204" pitchFamily="34" charset="0"/>
              </a:rPr>
              <a:t>获取支持鲲鹏芯片或</a:t>
            </a:r>
            <a:r>
              <a:rPr lang="en-US" altLang="zh-CN" sz="1200" dirty="0" smtClean="0">
                <a:solidFill>
                  <a:srgbClr val="1D1D1A"/>
                </a:solidFill>
                <a:latin typeface="微软雅黑" panose="020B0503020204020204" pitchFamily="34" charset="-122"/>
                <a:ea typeface="微软雅黑" panose="020B0503020204020204" pitchFamily="34" charset="-122"/>
                <a:cs typeface="Arial" panose="020B0604020202020204" pitchFamily="34" charset="0"/>
              </a:rPr>
              <a:t>TaiShan</a:t>
            </a:r>
            <a:r>
              <a:rPr lang="zh-CN" altLang="en-US" sz="1200" dirty="0" smtClean="0">
                <a:solidFill>
                  <a:srgbClr val="1D1D1A"/>
                </a:solidFill>
                <a:latin typeface="微软雅黑" panose="020B0503020204020204" pitchFamily="34" charset="-122"/>
                <a:ea typeface="微软雅黑" panose="020B0503020204020204" pitchFamily="34" charset="-122"/>
                <a:cs typeface="Arial" panose="020B0604020202020204" pitchFamily="34" charset="0"/>
              </a:rPr>
              <a:t>服务器的软件版本</a:t>
            </a:r>
            <a:endParaRPr lang="en-US" altLang="zh-CN" sz="1200" dirty="0" smtClean="0">
              <a:solidFill>
                <a:srgbClr val="1D1D1A"/>
              </a:solidFill>
              <a:latin typeface="微软雅黑" panose="020B0503020204020204" pitchFamily="34" charset="-122"/>
              <a:ea typeface="微软雅黑" panose="020B0503020204020204" pitchFamily="34" charset="-122"/>
              <a:cs typeface="Arial" panose="020B0604020202020204" pitchFamily="34" charset="0"/>
            </a:endParaRPr>
          </a:p>
          <a:p>
            <a:pPr marL="171450" indent="-171450" fontAlgn="auto">
              <a:spcBef>
                <a:spcPts val="600"/>
              </a:spcBef>
              <a:spcAft>
                <a:spcPts val="0"/>
              </a:spcAft>
              <a:buFont typeface="Arial" panose="020B0604020202020204" pitchFamily="34" charset="0"/>
              <a:buChar char="•"/>
            </a:pPr>
            <a:r>
              <a:rPr lang="zh-CN" altLang="en-US" sz="1200" dirty="0" smtClean="0">
                <a:solidFill>
                  <a:srgbClr val="1D1D1A"/>
                </a:solidFill>
                <a:latin typeface="微软雅黑" panose="020B0503020204020204" pitchFamily="34" charset="-122"/>
                <a:ea typeface="微软雅黑" panose="020B0503020204020204" pitchFamily="34" charset="-122"/>
                <a:cs typeface="Arial" panose="020B0604020202020204" pitchFamily="34" charset="0"/>
              </a:rPr>
              <a:t>如无法获取到兼容版本，需更换其他类似软件</a:t>
            </a:r>
            <a:endParaRPr lang="en-US" altLang="zh-CN" sz="1200" dirty="0">
              <a:solidFill>
                <a:srgbClr val="0000FF"/>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60" name="矩形 59"/>
          <p:cNvSpPr/>
          <p:nvPr/>
        </p:nvSpPr>
        <p:spPr>
          <a:xfrm>
            <a:off x="6637564" y="3758683"/>
            <a:ext cx="5388429" cy="313932"/>
          </a:xfrm>
          <a:prstGeom prst="rect">
            <a:avLst/>
          </a:prstGeom>
        </p:spPr>
        <p:txBody>
          <a:bodyPr wrap="square">
            <a:spAutoFit/>
          </a:bodyPr>
          <a:lstStyle/>
          <a:p>
            <a:pPr marL="171450" indent="-171450" fontAlgn="auto">
              <a:lnSpc>
                <a:spcPct val="120000"/>
              </a:lnSpc>
              <a:spcBef>
                <a:spcPts val="600"/>
              </a:spcBef>
              <a:spcAft>
                <a:spcPts val="0"/>
              </a:spcAft>
              <a:buFont typeface="Arial" panose="020B0604020202020204" pitchFamily="34" charset="0"/>
              <a:buChar char="•"/>
            </a:pPr>
            <a:r>
              <a:rPr lang="zh-CN" altLang="en-US" sz="1200" dirty="0" smtClean="0">
                <a:solidFill>
                  <a:srgbClr val="1D1D1A"/>
                </a:solidFill>
                <a:latin typeface="微软雅黑" panose="020B0503020204020204" pitchFamily="34" charset="-122"/>
                <a:ea typeface="微软雅黑" panose="020B0503020204020204" pitchFamily="34" charset="-122"/>
                <a:cs typeface="Arial" panose="020B0604020202020204" pitchFamily="34" charset="0"/>
              </a:rPr>
              <a:t>替换支持鲲鹏、</a:t>
            </a:r>
            <a:r>
              <a:rPr lang="en-US" altLang="zh-CN" sz="1200" dirty="0" smtClean="0">
                <a:solidFill>
                  <a:srgbClr val="1D1D1A"/>
                </a:solidFill>
                <a:latin typeface="微软雅黑" panose="020B0503020204020204" pitchFamily="34" charset="-122"/>
                <a:ea typeface="微软雅黑" panose="020B0503020204020204" pitchFamily="34" charset="-122"/>
                <a:cs typeface="Arial" panose="020B0604020202020204" pitchFamily="34" charset="0"/>
              </a:rPr>
              <a:t>TaiShan</a:t>
            </a:r>
            <a:r>
              <a:rPr lang="zh-CN" altLang="en-US" sz="1200" dirty="0" smtClean="0">
                <a:solidFill>
                  <a:srgbClr val="1D1D1A"/>
                </a:solidFill>
                <a:latin typeface="微软雅黑" panose="020B0503020204020204" pitchFamily="34" charset="-122"/>
                <a:ea typeface="微软雅黑" panose="020B0503020204020204" pitchFamily="34" charset="-122"/>
                <a:cs typeface="Arial" panose="020B0604020202020204" pitchFamily="34" charset="0"/>
              </a:rPr>
              <a:t>版本，如</a:t>
            </a:r>
            <a:r>
              <a:rPr lang="en-US" altLang="zh-CN" sz="1200" dirty="0" err="1" smtClean="0">
                <a:solidFill>
                  <a:srgbClr val="1D1D1A"/>
                </a:solidFill>
                <a:latin typeface="微软雅黑" panose="020B0503020204020204" pitchFamily="34" charset="-122"/>
                <a:ea typeface="微软雅黑" panose="020B0503020204020204" pitchFamily="34" charset="-122"/>
                <a:cs typeface="Arial" panose="020B0604020202020204" pitchFamily="34" charset="0"/>
              </a:rPr>
              <a:t>OpenJDK</a:t>
            </a:r>
            <a:r>
              <a:rPr lang="zh-CN" altLang="en-US" sz="1200" dirty="0" smtClean="0">
                <a:solidFill>
                  <a:srgbClr val="1D1D1A"/>
                </a:solidFill>
                <a:latin typeface="微软雅黑" panose="020B0503020204020204" pitchFamily="34" charset="-122"/>
                <a:ea typeface="微软雅黑" panose="020B0503020204020204" pitchFamily="34" charset="-122"/>
                <a:cs typeface="Arial" panose="020B0604020202020204" pitchFamily="34" charset="0"/>
              </a:rPr>
              <a:t>、</a:t>
            </a:r>
            <a:r>
              <a:rPr lang="en-US" altLang="zh-CN" sz="1200" dirty="0" smtClean="0">
                <a:solidFill>
                  <a:srgbClr val="1D1D1A"/>
                </a:solidFill>
                <a:latin typeface="微软雅黑" panose="020B0503020204020204" pitchFamily="34" charset="-122"/>
                <a:ea typeface="微软雅黑" panose="020B0503020204020204" pitchFamily="34" charset="-122"/>
                <a:cs typeface="Arial" panose="020B0604020202020204" pitchFamily="34" charset="0"/>
              </a:rPr>
              <a:t>Huawei JDK</a:t>
            </a:r>
            <a:r>
              <a:rPr lang="zh-CN" altLang="en-US" sz="1200" dirty="0" smtClean="0">
                <a:solidFill>
                  <a:srgbClr val="1D1D1A"/>
                </a:solidFill>
                <a:latin typeface="微软雅黑" panose="020B0503020204020204" pitchFamily="34" charset="-122"/>
                <a:ea typeface="微软雅黑" panose="020B0503020204020204" pitchFamily="34" charset="-122"/>
                <a:cs typeface="Arial" panose="020B0604020202020204" pitchFamily="34" charset="0"/>
              </a:rPr>
              <a:t>等</a:t>
            </a:r>
            <a:endParaRPr lang="en-US" altLang="zh-CN" sz="1200" dirty="0">
              <a:solidFill>
                <a:srgbClr val="0000FF"/>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61" name="矩形 60"/>
          <p:cNvSpPr/>
          <p:nvPr/>
        </p:nvSpPr>
        <p:spPr>
          <a:xfrm>
            <a:off x="6637564" y="4279121"/>
            <a:ext cx="5388429" cy="313932"/>
          </a:xfrm>
          <a:prstGeom prst="rect">
            <a:avLst/>
          </a:prstGeom>
        </p:spPr>
        <p:txBody>
          <a:bodyPr wrap="square">
            <a:spAutoFit/>
          </a:bodyPr>
          <a:lstStyle/>
          <a:p>
            <a:pPr marL="171450" indent="-171450" fontAlgn="auto">
              <a:lnSpc>
                <a:spcPct val="120000"/>
              </a:lnSpc>
              <a:spcBef>
                <a:spcPts val="600"/>
              </a:spcBef>
              <a:spcAft>
                <a:spcPts val="0"/>
              </a:spcAft>
              <a:buFont typeface="Arial" panose="020B0604020202020204" pitchFamily="34" charset="0"/>
              <a:buChar char="•"/>
            </a:pPr>
            <a:r>
              <a:rPr lang="zh-CN" altLang="en-US" sz="1200" dirty="0" smtClean="0">
                <a:solidFill>
                  <a:srgbClr val="1D1D1A"/>
                </a:solidFill>
                <a:latin typeface="微软雅黑" panose="020B0503020204020204" pitchFamily="34" charset="-122"/>
                <a:ea typeface="微软雅黑" panose="020B0503020204020204" pitchFamily="34" charset="-122"/>
                <a:cs typeface="Arial" panose="020B0604020202020204" pitchFamily="34" charset="0"/>
              </a:rPr>
              <a:t>替换支持鲲鹏、</a:t>
            </a:r>
            <a:r>
              <a:rPr lang="en-US" altLang="zh-CN" sz="1200" dirty="0" smtClean="0">
                <a:solidFill>
                  <a:srgbClr val="1D1D1A"/>
                </a:solidFill>
                <a:latin typeface="微软雅黑" panose="020B0503020204020204" pitchFamily="34" charset="-122"/>
                <a:ea typeface="微软雅黑" panose="020B0503020204020204" pitchFamily="34" charset="-122"/>
                <a:cs typeface="Arial" panose="020B0604020202020204" pitchFamily="34" charset="0"/>
              </a:rPr>
              <a:t>TaiShan</a:t>
            </a:r>
            <a:r>
              <a:rPr lang="zh-CN" altLang="en-US" sz="1200" dirty="0" smtClean="0">
                <a:solidFill>
                  <a:srgbClr val="1D1D1A"/>
                </a:solidFill>
                <a:latin typeface="微软雅黑" panose="020B0503020204020204" pitchFamily="34" charset="-122"/>
                <a:ea typeface="微软雅黑" panose="020B0503020204020204" pitchFamily="34" charset="-122"/>
                <a:cs typeface="Arial" panose="020B0604020202020204" pitchFamily="34" charset="0"/>
              </a:rPr>
              <a:t>版本编译器，如</a:t>
            </a:r>
            <a:r>
              <a:rPr lang="en-US" altLang="zh-CN" sz="1200" dirty="0" smtClean="0">
                <a:solidFill>
                  <a:srgbClr val="1D1D1A"/>
                </a:solidFill>
                <a:latin typeface="微软雅黑" panose="020B0503020204020204" pitchFamily="34" charset="-122"/>
                <a:ea typeface="微软雅黑" panose="020B0503020204020204" pitchFamily="34" charset="-122"/>
                <a:cs typeface="Arial" panose="020B0604020202020204" pitchFamily="34" charset="0"/>
              </a:rPr>
              <a:t>GCC 9.1</a:t>
            </a:r>
            <a:r>
              <a:rPr lang="zh-CN" altLang="en-US" sz="1200" dirty="0" smtClean="0">
                <a:solidFill>
                  <a:srgbClr val="1D1D1A"/>
                </a:solidFill>
                <a:latin typeface="微软雅黑" panose="020B0503020204020204" pitchFamily="34" charset="-122"/>
                <a:ea typeface="微软雅黑" panose="020B0503020204020204" pitchFamily="34" charset="-122"/>
                <a:cs typeface="Arial" panose="020B0604020202020204" pitchFamily="34" charset="0"/>
              </a:rPr>
              <a:t>以上</a:t>
            </a:r>
            <a:endParaRPr lang="en-US" altLang="zh-CN" sz="1200" dirty="0">
              <a:solidFill>
                <a:srgbClr val="0000FF"/>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62" name="矩形 61"/>
          <p:cNvSpPr/>
          <p:nvPr/>
        </p:nvSpPr>
        <p:spPr>
          <a:xfrm>
            <a:off x="6637564" y="4843260"/>
            <a:ext cx="5388429" cy="313932"/>
          </a:xfrm>
          <a:prstGeom prst="rect">
            <a:avLst/>
          </a:prstGeom>
        </p:spPr>
        <p:txBody>
          <a:bodyPr wrap="square">
            <a:spAutoFit/>
          </a:bodyPr>
          <a:lstStyle/>
          <a:p>
            <a:pPr marL="171450" indent="-171450" fontAlgn="auto">
              <a:lnSpc>
                <a:spcPct val="120000"/>
              </a:lnSpc>
              <a:spcBef>
                <a:spcPts val="600"/>
              </a:spcBef>
              <a:spcAft>
                <a:spcPts val="0"/>
              </a:spcAft>
              <a:buFont typeface="Arial" panose="020B0604020202020204" pitchFamily="34" charset="0"/>
              <a:buChar char="•"/>
            </a:pPr>
            <a:r>
              <a:rPr lang="zh-CN" altLang="en-US" sz="1200" dirty="0" smtClean="0">
                <a:solidFill>
                  <a:srgbClr val="1D1D1A"/>
                </a:solidFill>
                <a:latin typeface="微软雅黑" panose="020B0503020204020204" pitchFamily="34" charset="-122"/>
                <a:ea typeface="微软雅黑" panose="020B0503020204020204" pitchFamily="34" charset="-122"/>
                <a:cs typeface="Arial" panose="020B0604020202020204" pitchFamily="34" charset="0"/>
              </a:rPr>
              <a:t>替换支持鲲鹏、</a:t>
            </a:r>
            <a:r>
              <a:rPr lang="en-US" altLang="zh-CN" sz="1200" dirty="0" smtClean="0">
                <a:solidFill>
                  <a:srgbClr val="1D1D1A"/>
                </a:solidFill>
                <a:latin typeface="微软雅黑" panose="020B0503020204020204" pitchFamily="34" charset="-122"/>
                <a:ea typeface="微软雅黑" panose="020B0503020204020204" pitchFamily="34" charset="-122"/>
                <a:cs typeface="Arial" panose="020B0604020202020204" pitchFamily="34" charset="0"/>
              </a:rPr>
              <a:t>TaiShan</a:t>
            </a:r>
            <a:r>
              <a:rPr lang="zh-CN" altLang="en-US" sz="1200" dirty="0" smtClean="0">
                <a:solidFill>
                  <a:srgbClr val="1D1D1A"/>
                </a:solidFill>
                <a:latin typeface="微软雅黑" panose="020B0503020204020204" pitchFamily="34" charset="-122"/>
                <a:ea typeface="微软雅黑" panose="020B0503020204020204" pitchFamily="34" charset="-122"/>
                <a:cs typeface="Arial" panose="020B0604020202020204" pitchFamily="34" charset="0"/>
              </a:rPr>
              <a:t>版本操作系统，可参考软件兼容性清单</a:t>
            </a:r>
            <a:endParaRPr lang="en-US" altLang="zh-CN" sz="1200" dirty="0">
              <a:solidFill>
                <a:srgbClr val="0000FF"/>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63" name="矩形 62"/>
          <p:cNvSpPr/>
          <p:nvPr/>
        </p:nvSpPr>
        <p:spPr>
          <a:xfrm>
            <a:off x="6637563" y="5319997"/>
            <a:ext cx="5388429" cy="313932"/>
          </a:xfrm>
          <a:prstGeom prst="rect">
            <a:avLst/>
          </a:prstGeom>
        </p:spPr>
        <p:txBody>
          <a:bodyPr wrap="square">
            <a:spAutoFit/>
          </a:bodyPr>
          <a:lstStyle/>
          <a:p>
            <a:pPr marL="171450" indent="-171450" fontAlgn="auto">
              <a:lnSpc>
                <a:spcPct val="120000"/>
              </a:lnSpc>
              <a:spcBef>
                <a:spcPts val="600"/>
              </a:spcBef>
              <a:spcAft>
                <a:spcPts val="0"/>
              </a:spcAft>
              <a:buFont typeface="Arial" panose="020B0604020202020204" pitchFamily="34" charset="0"/>
              <a:buChar char="•"/>
            </a:pPr>
            <a:r>
              <a:rPr lang="zh-CN" altLang="en-US" sz="1200" dirty="0" smtClean="0">
                <a:solidFill>
                  <a:srgbClr val="1D1D1A"/>
                </a:solidFill>
                <a:latin typeface="微软雅黑" panose="020B0503020204020204" pitchFamily="34" charset="-122"/>
                <a:ea typeface="微软雅黑" panose="020B0503020204020204" pitchFamily="34" charset="-122"/>
                <a:cs typeface="Arial" panose="020B0604020202020204" pitchFamily="34" charset="0"/>
              </a:rPr>
              <a:t>替换支持鲲鹏、</a:t>
            </a:r>
            <a:r>
              <a:rPr lang="en-US" altLang="zh-CN" sz="1200" dirty="0" smtClean="0">
                <a:solidFill>
                  <a:srgbClr val="1D1D1A"/>
                </a:solidFill>
                <a:latin typeface="微软雅黑" panose="020B0503020204020204" pitchFamily="34" charset="-122"/>
                <a:ea typeface="微软雅黑" panose="020B0503020204020204" pitchFamily="34" charset="-122"/>
                <a:cs typeface="Arial" panose="020B0604020202020204" pitchFamily="34" charset="0"/>
              </a:rPr>
              <a:t>TaiShan</a:t>
            </a:r>
            <a:r>
              <a:rPr lang="zh-CN" altLang="en-US" sz="1200" dirty="0" smtClean="0">
                <a:solidFill>
                  <a:srgbClr val="1D1D1A"/>
                </a:solidFill>
                <a:latin typeface="微软雅黑" panose="020B0503020204020204" pitchFamily="34" charset="-122"/>
                <a:ea typeface="微软雅黑" panose="020B0503020204020204" pitchFamily="34" charset="-122"/>
                <a:cs typeface="Arial" panose="020B0604020202020204" pitchFamily="34" charset="0"/>
              </a:rPr>
              <a:t>版本的驱动</a:t>
            </a:r>
            <a:endParaRPr lang="en-US" altLang="zh-CN" sz="1200" dirty="0">
              <a:solidFill>
                <a:srgbClr val="0000FF"/>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64" name="矩形 63"/>
          <p:cNvSpPr/>
          <p:nvPr/>
        </p:nvSpPr>
        <p:spPr>
          <a:xfrm>
            <a:off x="541252" y="6248345"/>
            <a:ext cx="11321455" cy="276999"/>
          </a:xfrm>
          <a:prstGeom prst="rect">
            <a:avLst/>
          </a:prstGeom>
        </p:spPr>
        <p:txBody>
          <a:bodyPr wrap="square">
            <a:spAutoFit/>
          </a:bodyPr>
          <a:lstStyle/>
          <a:p>
            <a:pPr fontAlgn="auto">
              <a:lnSpc>
                <a:spcPct val="120000"/>
              </a:lnSpc>
              <a:spcBef>
                <a:spcPts val="600"/>
              </a:spcBef>
              <a:spcAft>
                <a:spcPts val="0"/>
              </a:spcAft>
            </a:pPr>
            <a:r>
              <a:rPr lang="zh-CN" altLang="en-US" i="1" dirty="0" smtClean="0">
                <a:solidFill>
                  <a:srgbClr val="1D1D1A"/>
                </a:solidFill>
                <a:latin typeface="微软雅黑" panose="020B0503020204020204" pitchFamily="34" charset="-122"/>
                <a:ea typeface="微软雅黑" panose="020B0503020204020204" pitchFamily="34" charset="-122"/>
                <a:cs typeface="Arial" panose="020B0604020202020204" pitchFamily="34" charset="0"/>
              </a:rPr>
              <a:t>说明：在华为云社区的鲲鹏论坛，已经建立了软件仓库，部分软件包可以在软件仓库直接下载</a:t>
            </a:r>
            <a:endParaRPr lang="en-US" altLang="zh-CN" i="1" dirty="0">
              <a:solidFill>
                <a:srgbClr val="0000FF"/>
              </a:solidFill>
              <a:latin typeface="微软雅黑" panose="020B0503020204020204" pitchFamily="34" charset="-122"/>
              <a:ea typeface="微软雅黑" panose="020B0503020204020204" pitchFamily="34" charset="-122"/>
              <a:cs typeface="Arial" panose="020B0604020202020204" pitchFamily="34" charset="0"/>
            </a:endParaRPr>
          </a:p>
        </p:txBody>
      </p:sp>
      <p:grpSp>
        <p:nvGrpSpPr>
          <p:cNvPr id="3" name="组合 2"/>
          <p:cNvGrpSpPr/>
          <p:nvPr/>
        </p:nvGrpSpPr>
        <p:grpSpPr>
          <a:xfrm>
            <a:off x="3935760" y="1373134"/>
            <a:ext cx="2664296" cy="4800688"/>
            <a:chOff x="3827748" y="1373134"/>
            <a:chExt cx="2664296" cy="4800688"/>
          </a:xfrm>
        </p:grpSpPr>
        <p:sp>
          <p:nvSpPr>
            <p:cNvPr id="47" name="矩形 46"/>
            <p:cNvSpPr/>
            <p:nvPr/>
          </p:nvSpPr>
          <p:spPr bwMode="auto">
            <a:xfrm>
              <a:off x="4071313" y="2012949"/>
              <a:ext cx="1160591" cy="352842"/>
            </a:xfrm>
            <a:prstGeom prst="rect">
              <a:avLst/>
            </a:prstGeom>
            <a:solidFill>
              <a:srgbClr val="00B0F0"/>
            </a:solidFill>
            <a:ln w="9525" cap="flat" cmpd="sng" algn="ctr">
              <a:solidFill>
                <a:srgbClr val="00B0F0"/>
              </a:solidFill>
              <a:prstDash val="solid"/>
              <a:round/>
              <a:headEnd type="none" w="med" len="med"/>
              <a:tailEnd type="none" w="med" len="med"/>
            </a:ln>
            <a:effectLst/>
          </p:spPr>
          <p:txBody>
            <a:bodyPr vert="horz" wrap="square" lIns="91437" tIns="45719" rIns="91437" bIns="45719" numCol="1" rtlCol="0" anchor="ctr" anchorCtr="0" compatLnSpc="1"/>
            <a:lstStyle/>
            <a:p>
              <a:pPr algn="ctr" defTabSz="801370" fontAlgn="base"/>
              <a:r>
                <a:rPr lang="zh-CN" altLang="en-US" sz="1600" b="1" kern="0" dirty="0" smtClean="0">
                  <a:solidFill>
                    <a:srgbClr val="FFFFFF"/>
                  </a:solidFill>
                  <a:latin typeface="微软雅黑" panose="020B0503020204020204" pitchFamily="34" charset="-122"/>
                  <a:ea typeface="微软雅黑" panose="020B0503020204020204" pitchFamily="34" charset="-122"/>
                </a:rPr>
                <a:t>业务软件</a:t>
              </a:r>
              <a:endParaRPr lang="zh-CN" altLang="en-US" sz="1600" b="1" kern="0" dirty="0">
                <a:solidFill>
                  <a:srgbClr val="FFFFFF"/>
                </a:solidFill>
                <a:latin typeface="微软雅黑" panose="020B0503020204020204" pitchFamily="34" charset="-122"/>
                <a:ea typeface="微软雅黑" panose="020B0503020204020204" pitchFamily="34" charset="-122"/>
              </a:endParaRPr>
            </a:p>
          </p:txBody>
        </p:sp>
        <p:sp>
          <p:nvSpPr>
            <p:cNvPr id="48" name="矩形 47"/>
            <p:cNvSpPr/>
            <p:nvPr/>
          </p:nvSpPr>
          <p:spPr bwMode="auto">
            <a:xfrm>
              <a:off x="4035309" y="4795234"/>
              <a:ext cx="1160591" cy="352842"/>
            </a:xfrm>
            <a:prstGeom prst="rect">
              <a:avLst/>
            </a:prstGeom>
            <a:solidFill>
              <a:srgbClr val="7CBF33"/>
            </a:solidFill>
            <a:ln w="9525" cap="flat" cmpd="sng" algn="ctr">
              <a:solidFill>
                <a:srgbClr val="7CBF33"/>
              </a:solidFill>
              <a:prstDash val="solid"/>
              <a:round/>
              <a:headEnd type="none" w="med" len="med"/>
              <a:tailEnd type="none" w="med" len="med"/>
            </a:ln>
            <a:effectLst/>
          </p:spPr>
          <p:txBody>
            <a:bodyPr vert="horz" wrap="square" lIns="91437" tIns="45719" rIns="91437" bIns="45719" numCol="1" rtlCol="0" anchor="ctr" anchorCtr="0" compatLnSpc="1"/>
            <a:lstStyle/>
            <a:p>
              <a:pPr algn="ctr" defTabSz="801370" fontAlgn="base"/>
              <a:r>
                <a:rPr lang="zh-CN" altLang="en-US" sz="1600" b="1" kern="0" dirty="0" smtClean="0">
                  <a:solidFill>
                    <a:srgbClr val="FFFFFF"/>
                  </a:solidFill>
                  <a:latin typeface="微软雅黑" panose="020B0503020204020204" pitchFamily="34" charset="-122"/>
                  <a:ea typeface="微软雅黑" panose="020B0503020204020204" pitchFamily="34" charset="-122"/>
                </a:rPr>
                <a:t>运行环境</a:t>
              </a:r>
              <a:endParaRPr lang="zh-CN" altLang="en-US" sz="1600" b="1" kern="0" dirty="0">
                <a:solidFill>
                  <a:srgbClr val="FFFFFF"/>
                </a:solidFill>
                <a:latin typeface="微软雅黑" panose="020B0503020204020204" pitchFamily="34" charset="-122"/>
                <a:ea typeface="微软雅黑" panose="020B0503020204020204" pitchFamily="34" charset="-122"/>
              </a:endParaRPr>
            </a:p>
          </p:txBody>
        </p:sp>
        <p:sp>
          <p:nvSpPr>
            <p:cNvPr id="49" name="左大括号 48"/>
            <p:cNvSpPr/>
            <p:nvPr/>
          </p:nvSpPr>
          <p:spPr>
            <a:xfrm>
              <a:off x="3827748" y="2186054"/>
              <a:ext cx="194556" cy="2733472"/>
            </a:xfrm>
            <a:prstGeom prst="leftBrace">
              <a:avLst/>
            </a:prstGeom>
            <a:noFill/>
            <a:ln w="25400" cap="flat" cmpd="sng" algn="ctr">
              <a:solidFill>
                <a:srgbClr val="1D1D1A">
                  <a:lumMod val="50000"/>
                  <a:lumOff val="50000"/>
                </a:srgbClr>
              </a:solidFill>
              <a:prstDash val="solid"/>
              <a:miter lim="800000"/>
            </a:ln>
            <a:effectLst/>
          </p:spPr>
          <p:txBody>
            <a:bodyPr rtlCol="0" anchor="ctr"/>
            <a:lstStyle/>
            <a:p>
              <a:pPr algn="ctr" fontAlgn="auto">
                <a:spcBef>
                  <a:spcPts val="0"/>
                </a:spcBef>
                <a:spcAft>
                  <a:spcPts val="0"/>
                </a:spcAft>
                <a:defRPr/>
              </a:pPr>
              <a:endParaRPr lang="zh-CN" altLang="en-US" sz="1800" kern="0" smtClean="0">
                <a:solidFill>
                  <a:srgbClr val="1D1D1A"/>
                </a:solidFill>
                <a:latin typeface="Calibri" panose="020F0502020204030204"/>
                <a:ea typeface="等线" panose="02010600030101010101" pitchFamily="2" charset="-122"/>
              </a:endParaRPr>
            </a:p>
          </p:txBody>
        </p:sp>
        <p:sp>
          <p:nvSpPr>
            <p:cNvPr id="50" name="矩形 49"/>
            <p:cNvSpPr/>
            <p:nvPr/>
          </p:nvSpPr>
          <p:spPr bwMode="auto">
            <a:xfrm>
              <a:off x="5331453" y="1373134"/>
              <a:ext cx="1160591" cy="352842"/>
            </a:xfrm>
            <a:prstGeom prst="rect">
              <a:avLst/>
            </a:prstGeom>
            <a:solidFill>
              <a:srgbClr val="00B0F0"/>
            </a:solidFill>
            <a:ln w="9525" cap="flat" cmpd="sng" algn="ctr">
              <a:solidFill>
                <a:srgbClr val="00B0F0"/>
              </a:solidFill>
              <a:prstDash val="solid"/>
              <a:round/>
              <a:headEnd type="none" w="med" len="med"/>
              <a:tailEnd type="none" w="med" len="med"/>
            </a:ln>
            <a:effectLst/>
          </p:spPr>
          <p:txBody>
            <a:bodyPr vert="horz" wrap="square" lIns="91437" tIns="45719" rIns="91437" bIns="45719" numCol="1" rtlCol="0" anchor="ctr" anchorCtr="0" compatLnSpc="1"/>
            <a:lstStyle/>
            <a:p>
              <a:pPr algn="ctr" defTabSz="801370" fontAlgn="base"/>
              <a:r>
                <a:rPr lang="zh-CN" altLang="en-US" sz="1400" b="1" kern="0" dirty="0" smtClean="0">
                  <a:solidFill>
                    <a:srgbClr val="FFFFFF"/>
                  </a:solidFill>
                  <a:latin typeface="微软雅黑" panose="020B0503020204020204" pitchFamily="34" charset="-122"/>
                  <a:ea typeface="微软雅黑" panose="020B0503020204020204" pitchFamily="34" charset="-122"/>
                </a:rPr>
                <a:t>开源软件</a:t>
              </a:r>
              <a:endParaRPr lang="zh-CN" altLang="en-US" sz="1400" b="1" kern="0" dirty="0">
                <a:solidFill>
                  <a:srgbClr val="FFFFFF"/>
                </a:solidFill>
                <a:latin typeface="微软雅黑" panose="020B0503020204020204" pitchFamily="34" charset="-122"/>
                <a:ea typeface="微软雅黑" panose="020B0503020204020204" pitchFamily="34" charset="-122"/>
              </a:endParaRPr>
            </a:p>
          </p:txBody>
        </p:sp>
        <p:sp>
          <p:nvSpPr>
            <p:cNvPr id="51" name="矩形 50"/>
            <p:cNvSpPr/>
            <p:nvPr/>
          </p:nvSpPr>
          <p:spPr bwMode="auto">
            <a:xfrm>
              <a:off x="5331452" y="2140330"/>
              <a:ext cx="1160591" cy="352842"/>
            </a:xfrm>
            <a:prstGeom prst="rect">
              <a:avLst/>
            </a:prstGeom>
            <a:solidFill>
              <a:srgbClr val="00B0F0"/>
            </a:solidFill>
            <a:ln w="9525" cap="flat" cmpd="sng" algn="ctr">
              <a:solidFill>
                <a:srgbClr val="00B0F0"/>
              </a:solidFill>
              <a:prstDash val="solid"/>
              <a:round/>
              <a:headEnd type="none" w="med" len="med"/>
              <a:tailEnd type="none" w="med" len="med"/>
            </a:ln>
            <a:effectLst/>
          </p:spPr>
          <p:txBody>
            <a:bodyPr vert="horz" wrap="square" lIns="91437" tIns="45719" rIns="91437" bIns="45719" numCol="1" rtlCol="0" anchor="ctr" anchorCtr="0" compatLnSpc="1"/>
            <a:lstStyle/>
            <a:p>
              <a:pPr algn="ctr" defTabSz="801370" fontAlgn="base"/>
              <a:r>
                <a:rPr lang="zh-CN" altLang="en-US" sz="1400" b="1" kern="0" dirty="0" smtClean="0">
                  <a:solidFill>
                    <a:srgbClr val="FFFFFF"/>
                  </a:solidFill>
                  <a:latin typeface="微软雅黑" panose="020B0503020204020204" pitchFamily="34" charset="-122"/>
                  <a:ea typeface="微软雅黑" panose="020B0503020204020204" pitchFamily="34" charset="-122"/>
                </a:rPr>
                <a:t>自研软件</a:t>
              </a:r>
              <a:endParaRPr lang="zh-CN" altLang="en-US" sz="1400" b="1" kern="0" dirty="0">
                <a:solidFill>
                  <a:srgbClr val="FFFFFF"/>
                </a:solidFill>
                <a:latin typeface="微软雅黑" panose="020B0503020204020204" pitchFamily="34" charset="-122"/>
                <a:ea typeface="微软雅黑" panose="020B0503020204020204" pitchFamily="34" charset="-122"/>
              </a:endParaRPr>
            </a:p>
          </p:txBody>
        </p:sp>
        <p:sp>
          <p:nvSpPr>
            <p:cNvPr id="52" name="矩形 51"/>
            <p:cNvSpPr/>
            <p:nvPr/>
          </p:nvSpPr>
          <p:spPr bwMode="auto">
            <a:xfrm>
              <a:off x="5331452" y="2950270"/>
              <a:ext cx="1160591" cy="352842"/>
            </a:xfrm>
            <a:prstGeom prst="rect">
              <a:avLst/>
            </a:prstGeom>
            <a:solidFill>
              <a:srgbClr val="00B0F0"/>
            </a:solidFill>
            <a:ln w="9525" cap="flat" cmpd="sng" algn="ctr">
              <a:solidFill>
                <a:srgbClr val="00B0F0"/>
              </a:solidFill>
              <a:prstDash val="solid"/>
              <a:round/>
              <a:headEnd type="none" w="med" len="med"/>
              <a:tailEnd type="none" w="med" len="med"/>
            </a:ln>
            <a:effectLst/>
          </p:spPr>
          <p:txBody>
            <a:bodyPr vert="horz" wrap="square" lIns="91437" tIns="45719" rIns="91437" bIns="45719" numCol="1" rtlCol="0" anchor="ctr" anchorCtr="0" compatLnSpc="1"/>
            <a:lstStyle/>
            <a:p>
              <a:pPr algn="ctr" defTabSz="801370" fontAlgn="base"/>
              <a:r>
                <a:rPr lang="zh-CN" altLang="en-US" sz="1400" b="1" kern="0" dirty="0" smtClean="0">
                  <a:solidFill>
                    <a:srgbClr val="FFFFFF"/>
                  </a:solidFill>
                  <a:latin typeface="微软雅黑" panose="020B0503020204020204" pitchFamily="34" charset="-122"/>
                  <a:ea typeface="微软雅黑" panose="020B0503020204020204" pitchFamily="34" charset="-122"/>
                </a:rPr>
                <a:t>商用软件</a:t>
              </a:r>
              <a:endParaRPr lang="zh-CN" altLang="en-US" sz="1400" b="1" kern="0" dirty="0">
                <a:solidFill>
                  <a:srgbClr val="FFFFFF"/>
                </a:solidFill>
                <a:latin typeface="微软雅黑" panose="020B0503020204020204" pitchFamily="34" charset="-122"/>
                <a:ea typeface="微软雅黑" panose="020B0503020204020204" pitchFamily="34" charset="-122"/>
              </a:endParaRPr>
            </a:p>
          </p:txBody>
        </p:sp>
        <p:sp>
          <p:nvSpPr>
            <p:cNvPr id="53" name="矩形 52"/>
            <p:cNvSpPr/>
            <p:nvPr/>
          </p:nvSpPr>
          <p:spPr bwMode="auto">
            <a:xfrm>
              <a:off x="5331453" y="3739228"/>
              <a:ext cx="1160591" cy="352842"/>
            </a:xfrm>
            <a:prstGeom prst="rect">
              <a:avLst/>
            </a:prstGeom>
            <a:solidFill>
              <a:srgbClr val="7CBF33"/>
            </a:solidFill>
            <a:ln w="9525" cap="flat" cmpd="sng" algn="ctr">
              <a:solidFill>
                <a:srgbClr val="7CBF33"/>
              </a:solidFill>
              <a:prstDash val="solid"/>
              <a:round/>
              <a:headEnd type="none" w="med" len="med"/>
              <a:tailEnd type="none" w="med" len="med"/>
            </a:ln>
            <a:effectLst/>
          </p:spPr>
          <p:txBody>
            <a:bodyPr vert="horz" wrap="square" lIns="91437" tIns="45719" rIns="91437" bIns="45719" numCol="1" rtlCol="0" anchor="ctr" anchorCtr="0" compatLnSpc="1"/>
            <a:lstStyle/>
            <a:p>
              <a:pPr algn="ctr" defTabSz="801370" fontAlgn="base"/>
              <a:r>
                <a:rPr lang="en-US" altLang="zh-CN" sz="1400" b="1" kern="0" dirty="0" smtClean="0">
                  <a:solidFill>
                    <a:srgbClr val="FFFFFF"/>
                  </a:solidFill>
                  <a:latin typeface="微软雅黑" panose="020B0503020204020204" pitchFamily="34" charset="-122"/>
                  <a:ea typeface="微软雅黑" panose="020B0503020204020204" pitchFamily="34" charset="-122"/>
                </a:rPr>
                <a:t>JDK/PVM</a:t>
              </a:r>
              <a:endParaRPr lang="zh-CN" altLang="en-US" sz="1400" b="1" kern="0" dirty="0">
                <a:solidFill>
                  <a:srgbClr val="FFFFFF"/>
                </a:solidFill>
                <a:latin typeface="微软雅黑" panose="020B0503020204020204" pitchFamily="34" charset="-122"/>
                <a:ea typeface="微软雅黑" panose="020B0503020204020204" pitchFamily="34" charset="-122"/>
              </a:endParaRPr>
            </a:p>
          </p:txBody>
        </p:sp>
        <p:sp>
          <p:nvSpPr>
            <p:cNvPr id="54" name="矩形 53"/>
            <p:cNvSpPr/>
            <p:nvPr/>
          </p:nvSpPr>
          <p:spPr bwMode="auto">
            <a:xfrm>
              <a:off x="5331452" y="4265670"/>
              <a:ext cx="1160591" cy="352842"/>
            </a:xfrm>
            <a:prstGeom prst="rect">
              <a:avLst/>
            </a:prstGeom>
            <a:solidFill>
              <a:srgbClr val="7CBF33"/>
            </a:solidFill>
            <a:ln w="9525" cap="flat" cmpd="sng" algn="ctr">
              <a:solidFill>
                <a:srgbClr val="7CBF33"/>
              </a:solidFill>
              <a:prstDash val="solid"/>
              <a:round/>
              <a:headEnd type="none" w="med" len="med"/>
              <a:tailEnd type="none" w="med" len="med"/>
            </a:ln>
            <a:effectLst/>
          </p:spPr>
          <p:txBody>
            <a:bodyPr vert="horz" wrap="square" lIns="91437" tIns="45719" rIns="91437" bIns="45719" numCol="1" rtlCol="0" anchor="ctr" anchorCtr="0" compatLnSpc="1"/>
            <a:lstStyle/>
            <a:p>
              <a:pPr algn="ctr" defTabSz="801370" fontAlgn="base"/>
              <a:r>
                <a:rPr lang="zh-CN" altLang="en-US" sz="1400" b="1" kern="0" dirty="0" smtClean="0">
                  <a:solidFill>
                    <a:srgbClr val="FFFFFF"/>
                  </a:solidFill>
                  <a:latin typeface="微软雅黑" panose="020B0503020204020204" pitchFamily="34" charset="-122"/>
                  <a:ea typeface="微软雅黑" panose="020B0503020204020204" pitchFamily="34" charset="-122"/>
                </a:rPr>
                <a:t>编译器</a:t>
              </a:r>
              <a:endParaRPr lang="zh-CN" altLang="en-US" sz="1400" b="1" kern="0" dirty="0">
                <a:solidFill>
                  <a:srgbClr val="FFFFFF"/>
                </a:solidFill>
                <a:latin typeface="微软雅黑" panose="020B0503020204020204" pitchFamily="34" charset="-122"/>
                <a:ea typeface="微软雅黑" panose="020B0503020204020204" pitchFamily="34" charset="-122"/>
              </a:endParaRPr>
            </a:p>
          </p:txBody>
        </p:sp>
        <p:sp>
          <p:nvSpPr>
            <p:cNvPr id="55" name="矩形 54"/>
            <p:cNvSpPr/>
            <p:nvPr/>
          </p:nvSpPr>
          <p:spPr bwMode="auto">
            <a:xfrm>
              <a:off x="5331452" y="4792112"/>
              <a:ext cx="1160591" cy="352842"/>
            </a:xfrm>
            <a:prstGeom prst="rect">
              <a:avLst/>
            </a:prstGeom>
            <a:solidFill>
              <a:srgbClr val="7CBF33"/>
            </a:solidFill>
            <a:ln w="9525" cap="flat" cmpd="sng" algn="ctr">
              <a:solidFill>
                <a:srgbClr val="7CBF33"/>
              </a:solidFill>
              <a:prstDash val="solid"/>
              <a:round/>
              <a:headEnd type="none" w="med" len="med"/>
              <a:tailEnd type="none" w="med" len="med"/>
            </a:ln>
            <a:effectLst/>
          </p:spPr>
          <p:txBody>
            <a:bodyPr vert="horz" wrap="square" lIns="91437" tIns="45719" rIns="91437" bIns="45719" numCol="1" rtlCol="0" anchor="ctr" anchorCtr="0" compatLnSpc="1"/>
            <a:lstStyle/>
            <a:p>
              <a:pPr algn="ctr" defTabSz="801370" fontAlgn="base"/>
              <a:r>
                <a:rPr lang="zh-CN" altLang="en-US" sz="1400" b="1" kern="0" dirty="0" smtClean="0">
                  <a:solidFill>
                    <a:srgbClr val="FFFFFF"/>
                  </a:solidFill>
                  <a:latin typeface="微软雅黑" panose="020B0503020204020204" pitchFamily="34" charset="-122"/>
                  <a:ea typeface="微软雅黑" panose="020B0503020204020204" pitchFamily="34" charset="-122"/>
                </a:rPr>
                <a:t>操作系统</a:t>
              </a:r>
              <a:endParaRPr lang="zh-CN" altLang="en-US" sz="1400" b="1" kern="0" dirty="0">
                <a:solidFill>
                  <a:srgbClr val="FFFFFF"/>
                </a:solidFill>
                <a:latin typeface="微软雅黑" panose="020B0503020204020204" pitchFamily="34" charset="-122"/>
                <a:ea typeface="微软雅黑" panose="020B0503020204020204" pitchFamily="34" charset="-122"/>
              </a:endParaRPr>
            </a:p>
          </p:txBody>
        </p:sp>
        <p:sp>
          <p:nvSpPr>
            <p:cNvPr id="56" name="矩形 55"/>
            <p:cNvSpPr/>
            <p:nvPr/>
          </p:nvSpPr>
          <p:spPr bwMode="auto">
            <a:xfrm>
              <a:off x="5331451" y="5318553"/>
              <a:ext cx="1160591" cy="352842"/>
            </a:xfrm>
            <a:prstGeom prst="rect">
              <a:avLst/>
            </a:prstGeom>
            <a:solidFill>
              <a:srgbClr val="7CBF33"/>
            </a:solidFill>
            <a:ln w="9525" cap="flat" cmpd="sng" algn="ctr">
              <a:solidFill>
                <a:srgbClr val="7CBF33"/>
              </a:solidFill>
              <a:prstDash val="solid"/>
              <a:round/>
              <a:headEnd type="none" w="med" len="med"/>
              <a:tailEnd type="none" w="med" len="med"/>
            </a:ln>
            <a:effectLst/>
          </p:spPr>
          <p:txBody>
            <a:bodyPr vert="horz" wrap="square" lIns="91437" tIns="45719" rIns="91437" bIns="45719" numCol="1" rtlCol="0" anchor="ctr" anchorCtr="0" compatLnSpc="1"/>
            <a:lstStyle/>
            <a:p>
              <a:pPr algn="ctr" defTabSz="801370" fontAlgn="base"/>
              <a:r>
                <a:rPr lang="zh-CN" altLang="en-US" sz="1400" b="1" kern="0" dirty="0" smtClean="0">
                  <a:solidFill>
                    <a:srgbClr val="FFFFFF"/>
                  </a:solidFill>
                  <a:latin typeface="微软雅黑" panose="020B0503020204020204" pitchFamily="34" charset="-122"/>
                  <a:ea typeface="微软雅黑" panose="020B0503020204020204" pitchFamily="34" charset="-122"/>
                </a:rPr>
                <a:t>驱动</a:t>
              </a:r>
              <a:endParaRPr lang="zh-CN" altLang="en-US" sz="1400" b="1" kern="0" dirty="0">
                <a:solidFill>
                  <a:srgbClr val="FFFFFF"/>
                </a:solidFill>
                <a:latin typeface="微软雅黑" panose="020B0503020204020204" pitchFamily="34" charset="-122"/>
                <a:ea typeface="微软雅黑" panose="020B0503020204020204" pitchFamily="34" charset="-122"/>
              </a:endParaRPr>
            </a:p>
          </p:txBody>
        </p:sp>
        <p:sp>
          <p:nvSpPr>
            <p:cNvPr id="65" name="矩形 64"/>
            <p:cNvSpPr/>
            <p:nvPr/>
          </p:nvSpPr>
          <p:spPr bwMode="auto">
            <a:xfrm>
              <a:off x="5331451" y="5820980"/>
              <a:ext cx="1160591" cy="352842"/>
            </a:xfrm>
            <a:prstGeom prst="rect">
              <a:avLst/>
            </a:prstGeom>
            <a:solidFill>
              <a:srgbClr val="7CBF33"/>
            </a:solidFill>
            <a:ln w="9525" cap="flat" cmpd="sng" algn="ctr">
              <a:solidFill>
                <a:srgbClr val="7CBF33"/>
              </a:solidFill>
              <a:prstDash val="solid"/>
              <a:round/>
              <a:headEnd type="none" w="med" len="med"/>
              <a:tailEnd type="none" w="med" len="med"/>
            </a:ln>
            <a:effectLst/>
          </p:spPr>
          <p:txBody>
            <a:bodyPr vert="horz" wrap="square" lIns="91437" tIns="45719" rIns="91437" bIns="45719" numCol="1" rtlCol="0" anchor="ctr" anchorCtr="0" compatLnSpc="1"/>
            <a:lstStyle/>
            <a:p>
              <a:pPr algn="ctr" defTabSz="801370" fontAlgn="base"/>
              <a:r>
                <a:rPr lang="zh-CN" altLang="en-US" sz="1400" b="1" kern="0" dirty="0" smtClean="0">
                  <a:solidFill>
                    <a:srgbClr val="FFFFFF"/>
                  </a:solidFill>
                  <a:latin typeface="微软雅黑" panose="020B0503020204020204" pitchFamily="34" charset="-122"/>
                  <a:ea typeface="微软雅黑" panose="020B0503020204020204" pitchFamily="34" charset="-122"/>
                </a:rPr>
                <a:t>迁移环境</a:t>
              </a:r>
              <a:endParaRPr lang="zh-CN" altLang="en-US" sz="1400" b="1" kern="0" dirty="0">
                <a:solidFill>
                  <a:srgbClr val="FFFFFF"/>
                </a:solidFill>
                <a:latin typeface="微软雅黑" panose="020B0503020204020204" pitchFamily="34" charset="-122"/>
                <a:ea typeface="微软雅黑" panose="020B0503020204020204" pitchFamily="34" charset="-122"/>
              </a:endParaRPr>
            </a:p>
          </p:txBody>
        </p:sp>
      </p:grpSp>
      <p:sp>
        <p:nvSpPr>
          <p:cNvPr id="66" name="矩形 65"/>
          <p:cNvSpPr/>
          <p:nvPr/>
        </p:nvSpPr>
        <p:spPr>
          <a:xfrm>
            <a:off x="6637564" y="5840435"/>
            <a:ext cx="4835300" cy="313932"/>
          </a:xfrm>
          <a:prstGeom prst="rect">
            <a:avLst/>
          </a:prstGeom>
        </p:spPr>
        <p:txBody>
          <a:bodyPr wrap="square">
            <a:spAutoFit/>
          </a:bodyPr>
          <a:lstStyle/>
          <a:p>
            <a:pPr marL="171450" indent="-171450" fontAlgn="auto">
              <a:lnSpc>
                <a:spcPct val="120000"/>
              </a:lnSpc>
              <a:spcBef>
                <a:spcPts val="600"/>
              </a:spcBef>
              <a:spcAft>
                <a:spcPts val="0"/>
              </a:spcAft>
              <a:buFont typeface="Arial" panose="020B0604020202020204" pitchFamily="34" charset="0"/>
              <a:buChar char="•"/>
            </a:pPr>
            <a:r>
              <a:rPr lang="zh-CN" altLang="en-US" sz="1200" dirty="0" smtClean="0">
                <a:solidFill>
                  <a:srgbClr val="1D1D1A"/>
                </a:solidFill>
                <a:latin typeface="微软雅黑" panose="020B0503020204020204" pitchFamily="34" charset="-122"/>
                <a:ea typeface="微软雅黑" panose="020B0503020204020204" pitchFamily="34" charset="-122"/>
                <a:cs typeface="Arial" panose="020B0604020202020204" pitchFamily="34" charset="0"/>
              </a:rPr>
              <a:t>获取</a:t>
            </a:r>
            <a:r>
              <a:rPr lang="en-US" altLang="zh-CN" sz="1200" dirty="0" err="1" smtClean="0">
                <a:solidFill>
                  <a:srgbClr val="1D1D1A"/>
                </a:solidFill>
                <a:latin typeface="微软雅黑" panose="020B0503020204020204" pitchFamily="34" charset="-122"/>
                <a:ea typeface="微软雅黑" panose="020B0503020204020204" pitchFamily="34" charset="-122"/>
                <a:cs typeface="Arial" panose="020B0604020202020204" pitchFamily="34" charset="0"/>
              </a:rPr>
              <a:t>Taishan</a:t>
            </a:r>
            <a:r>
              <a:rPr lang="zh-CN" altLang="en-US" sz="1200" dirty="0" smtClean="0">
                <a:solidFill>
                  <a:srgbClr val="1D1D1A"/>
                </a:solidFill>
                <a:latin typeface="微软雅黑" panose="020B0503020204020204" pitchFamily="34" charset="-122"/>
                <a:ea typeface="微软雅黑" panose="020B0503020204020204" pitchFamily="34" charset="-122"/>
                <a:cs typeface="Arial" panose="020B0604020202020204" pitchFamily="34" charset="0"/>
              </a:rPr>
              <a:t>服务器测试样机</a:t>
            </a:r>
            <a:r>
              <a:rPr lang="en-US" altLang="zh-CN" sz="1200" dirty="0" smtClean="0">
                <a:solidFill>
                  <a:srgbClr val="1D1D1A"/>
                </a:solidFill>
                <a:latin typeface="微软雅黑" panose="020B0503020204020204" pitchFamily="34" charset="-122"/>
                <a:ea typeface="微软雅黑" panose="020B0503020204020204" pitchFamily="34" charset="-122"/>
                <a:cs typeface="Arial" panose="020B0604020202020204" pitchFamily="34" charset="0"/>
              </a:rPr>
              <a:t>/</a:t>
            </a:r>
            <a:r>
              <a:rPr lang="zh-CN" altLang="en-US" sz="1200" dirty="0" smtClean="0">
                <a:solidFill>
                  <a:srgbClr val="1D1D1A"/>
                </a:solidFill>
                <a:latin typeface="微软雅黑" panose="020B0503020204020204" pitchFamily="34" charset="-122"/>
                <a:ea typeface="微软雅黑" panose="020B0503020204020204" pitchFamily="34" charset="-122"/>
                <a:cs typeface="Arial" panose="020B0604020202020204" pitchFamily="34" charset="0"/>
              </a:rPr>
              <a:t>或申请</a:t>
            </a:r>
            <a:r>
              <a:rPr lang="en-US" altLang="zh-CN" sz="1200" dirty="0" smtClean="0">
                <a:solidFill>
                  <a:srgbClr val="1D1D1A"/>
                </a:solidFill>
                <a:latin typeface="微软雅黑" panose="020B0503020204020204" pitchFamily="34" charset="-122"/>
                <a:ea typeface="微软雅黑" panose="020B0503020204020204" pitchFamily="34" charset="-122"/>
                <a:cs typeface="Arial" panose="020B0604020202020204" pitchFamily="34" charset="0"/>
              </a:rPr>
              <a:t>OpenLab</a:t>
            </a:r>
            <a:r>
              <a:rPr lang="zh-CN" altLang="en-US" sz="1200" dirty="0">
                <a:solidFill>
                  <a:srgbClr val="1D1D1A"/>
                </a:solidFill>
                <a:latin typeface="微软雅黑" panose="020B0503020204020204" pitchFamily="34" charset="-122"/>
                <a:ea typeface="微软雅黑" panose="020B0503020204020204" pitchFamily="34" charset="-122"/>
                <a:cs typeface="Arial" panose="020B0604020202020204" pitchFamily="34" charset="0"/>
              </a:rPr>
              <a:t>线</a:t>
            </a:r>
            <a:r>
              <a:rPr lang="zh-CN" altLang="en-US" sz="1200" dirty="0" smtClean="0">
                <a:solidFill>
                  <a:srgbClr val="1D1D1A"/>
                </a:solidFill>
                <a:latin typeface="微软雅黑" panose="020B0503020204020204" pitchFamily="34" charset="-122"/>
                <a:ea typeface="微软雅黑" panose="020B0503020204020204" pitchFamily="34" charset="-122"/>
                <a:cs typeface="Arial" panose="020B0604020202020204" pitchFamily="34" charset="0"/>
              </a:rPr>
              <a:t>上服务器资源</a:t>
            </a:r>
            <a:endParaRPr lang="en-US" altLang="zh-CN" sz="1200" dirty="0">
              <a:solidFill>
                <a:srgbClr val="0000FF"/>
              </a:solidFill>
              <a:latin typeface="微软雅黑" panose="020B0503020204020204" pitchFamily="34" charset="-122"/>
              <a:ea typeface="微软雅黑" panose="020B0503020204020204" pitchFamily="34" charset="-122"/>
              <a:cs typeface="Arial" panose="020B0604020202020204" pitchFamily="34" charset="0"/>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10597200" cy="640800"/>
          </a:xfrm>
        </p:spPr>
        <p:txBody>
          <a:bodyPr/>
          <a:lstStyle/>
          <a:p>
            <a:r>
              <a:rPr lang="zh-CN" altLang="en-US" dirty="0" smtClean="0">
                <a:latin typeface="+mn-lt"/>
              </a:rPr>
              <a:t>阶段一：管理工作 </a:t>
            </a:r>
            <a:r>
              <a:rPr lang="en-US" altLang="zh-CN" dirty="0" smtClean="0">
                <a:latin typeface="+mn-lt"/>
              </a:rPr>
              <a:t>- </a:t>
            </a:r>
            <a:r>
              <a:rPr lang="zh-CN" altLang="en-US" dirty="0" smtClean="0">
                <a:latin typeface="+mn-lt"/>
              </a:rPr>
              <a:t>软件迁移团队能力模型与要求</a:t>
            </a:r>
            <a:endParaRPr lang="zh-CN" altLang="en-US" dirty="0">
              <a:latin typeface="+mn-lt"/>
            </a:endParaRPr>
          </a:p>
        </p:txBody>
      </p:sp>
      <p:grpSp>
        <p:nvGrpSpPr>
          <p:cNvPr id="22" name="组合 21"/>
          <p:cNvGrpSpPr/>
          <p:nvPr/>
        </p:nvGrpSpPr>
        <p:grpSpPr>
          <a:xfrm>
            <a:off x="1451484" y="1376772"/>
            <a:ext cx="10040948" cy="5004978"/>
            <a:chOff x="782069" y="1259950"/>
            <a:chExt cx="10040948" cy="5004978"/>
          </a:xfrm>
        </p:grpSpPr>
        <p:grpSp>
          <p:nvGrpSpPr>
            <p:cNvPr id="23" name="组合 61"/>
            <p:cNvGrpSpPr/>
            <p:nvPr/>
          </p:nvGrpSpPr>
          <p:grpSpPr bwMode="auto">
            <a:xfrm>
              <a:off x="782069" y="1259950"/>
              <a:ext cx="10040948" cy="5004978"/>
              <a:chOff x="750673" y="1415688"/>
              <a:chExt cx="10876957" cy="4589430"/>
            </a:xfrm>
          </p:grpSpPr>
          <p:graphicFrame>
            <p:nvGraphicFramePr>
              <p:cNvPr id="27" name="图示 26"/>
              <p:cNvGraphicFramePr/>
              <p:nvPr/>
            </p:nvGraphicFramePr>
            <p:xfrm>
              <a:off x="750673" y="1810917"/>
              <a:ext cx="6514130" cy="4194201"/>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28" name="圆角矩形 27"/>
              <p:cNvSpPr/>
              <p:nvPr/>
            </p:nvSpPr>
            <p:spPr>
              <a:xfrm>
                <a:off x="1686714" y="5545604"/>
                <a:ext cx="2139276" cy="280949"/>
              </a:xfrm>
              <a:prstGeom prst="roundRect">
                <a:avLst/>
              </a:prstGeom>
              <a:noFill/>
              <a:ln w="3175" cap="flat" cmpd="sng" algn="ctr">
                <a:solidFill>
                  <a:srgbClr val="FFFFFF">
                    <a:lumMod val="85000"/>
                  </a:srgbClr>
                </a:solidFill>
                <a:prstDash val="solid"/>
                <a:miter lim="800000"/>
              </a:ln>
              <a:effectLst/>
            </p:spPr>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fontAlgn="auto">
                  <a:spcBef>
                    <a:spcPts val="0"/>
                  </a:spcBef>
                  <a:spcAft>
                    <a:spcPts val="0"/>
                  </a:spcAft>
                  <a:defRPr/>
                </a:pPr>
                <a:r>
                  <a:rPr lang="zh-CN" altLang="en-US" sz="1200" b="1" kern="0" dirty="0" smtClean="0">
                    <a:solidFill>
                      <a:srgbClr val="FFFFFF"/>
                    </a:solidFill>
                    <a:ea typeface="等线" panose="02010600030101010101" pitchFamily="2" charset="-122"/>
                  </a:rPr>
                  <a:t>服务基础知识及维护</a:t>
                </a:r>
                <a:endParaRPr lang="zh-CN" altLang="en-US" sz="1200" b="1" kern="0" dirty="0">
                  <a:solidFill>
                    <a:srgbClr val="FFFFFF"/>
                  </a:solidFill>
                  <a:ea typeface="等线" panose="02010600030101010101" pitchFamily="2" charset="-122"/>
                </a:endParaRPr>
              </a:p>
            </p:txBody>
          </p:sp>
          <p:sp>
            <p:nvSpPr>
              <p:cNvPr id="29" name="圆角矩形 28"/>
              <p:cNvSpPr/>
              <p:nvPr/>
            </p:nvSpPr>
            <p:spPr>
              <a:xfrm>
                <a:off x="4104818" y="5552886"/>
                <a:ext cx="2269972" cy="286771"/>
              </a:xfrm>
              <a:prstGeom prst="roundRect">
                <a:avLst/>
              </a:prstGeom>
              <a:noFill/>
              <a:ln w="3175" cap="flat" cmpd="sng" algn="ctr">
                <a:solidFill>
                  <a:srgbClr val="FFFFFF">
                    <a:lumMod val="85000"/>
                  </a:srgbClr>
                </a:solidFill>
                <a:prstDash val="solid"/>
                <a:miter lim="800000"/>
              </a:ln>
              <a:effectLst/>
            </p:spPr>
            <p:txBody>
              <a:bodyPr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fontAlgn="auto">
                  <a:spcBef>
                    <a:spcPts val="0"/>
                  </a:spcBef>
                  <a:spcAft>
                    <a:spcPts val="0"/>
                  </a:spcAft>
                  <a:defRPr/>
                </a:pPr>
                <a:r>
                  <a:rPr lang="en-US" altLang="zh-CN" sz="1200" b="1" kern="0" dirty="0" smtClean="0">
                    <a:solidFill>
                      <a:srgbClr val="FFFFFF"/>
                    </a:solidFill>
                    <a:ea typeface="等线" panose="02010600030101010101" pitchFamily="2" charset="-122"/>
                  </a:rPr>
                  <a:t>Linux</a:t>
                </a:r>
                <a:r>
                  <a:rPr lang="zh-CN" altLang="en-US" sz="1200" b="1" kern="0" dirty="0" smtClean="0">
                    <a:solidFill>
                      <a:srgbClr val="FFFFFF"/>
                    </a:solidFill>
                    <a:ea typeface="等线" panose="02010600030101010101" pitchFamily="2" charset="-122"/>
                  </a:rPr>
                  <a:t>操作系统命令及操作</a:t>
                </a:r>
                <a:endParaRPr lang="zh-CN" altLang="en-US" sz="1200" b="1" kern="0" dirty="0">
                  <a:solidFill>
                    <a:srgbClr val="FFFFFF"/>
                  </a:solidFill>
                  <a:ea typeface="等线" panose="02010600030101010101" pitchFamily="2" charset="-122"/>
                </a:endParaRPr>
              </a:p>
            </p:txBody>
          </p:sp>
          <p:sp>
            <p:nvSpPr>
              <p:cNvPr id="30" name="线形标注 2(带强调线) 29"/>
              <p:cNvSpPr/>
              <p:nvPr/>
            </p:nvSpPr>
            <p:spPr>
              <a:xfrm>
                <a:off x="6366029" y="1415688"/>
                <a:ext cx="3477182" cy="1055978"/>
              </a:xfrm>
              <a:prstGeom prst="accentCallout2">
                <a:avLst>
                  <a:gd name="adj1" fmla="val 18750"/>
                  <a:gd name="adj2" fmla="val -8333"/>
                  <a:gd name="adj3" fmla="val 18750"/>
                  <a:gd name="adj4" fmla="val -16667"/>
                  <a:gd name="adj5" fmla="val 97685"/>
                  <a:gd name="adj6" fmla="val -51269"/>
                </a:avLst>
              </a:prstGeom>
              <a:solidFill>
                <a:srgbClr val="EBEBEB"/>
              </a:solidFill>
              <a:ln w="12700" cap="flat" cmpd="sng" algn="ctr">
                <a:solidFill>
                  <a:srgbClr val="FFFFFF">
                    <a:lumMod val="75000"/>
                  </a:srgbClr>
                </a:solidFill>
                <a:prstDash val="solid"/>
                <a:miter lim="800000"/>
              </a:ln>
              <a:effectLst/>
            </p:spPr>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fontAlgn="auto">
                  <a:lnSpc>
                    <a:spcPct val="150000"/>
                  </a:lnSpc>
                  <a:spcBef>
                    <a:spcPts val="0"/>
                  </a:spcBef>
                  <a:spcAft>
                    <a:spcPts val="0"/>
                  </a:spcAft>
                  <a:defRPr/>
                </a:pPr>
                <a:r>
                  <a:rPr lang="zh-CN" altLang="en-US" sz="1200" kern="0" dirty="0" smtClean="0">
                    <a:solidFill>
                      <a:srgbClr val="1D1D1A"/>
                    </a:solidFill>
                  </a:rPr>
                  <a:t>－评估性能瓶颈（</a:t>
                </a:r>
                <a:r>
                  <a:rPr lang="en-US" altLang="zh-CN" sz="1200" kern="0" dirty="0" smtClean="0">
                    <a:solidFill>
                      <a:srgbClr val="1D1D1A"/>
                    </a:solidFill>
                  </a:rPr>
                  <a:t>CPU/IO/MEM/NET</a:t>
                </a:r>
                <a:r>
                  <a:rPr lang="zh-CN" altLang="en-US" sz="1200" kern="0" dirty="0" smtClean="0">
                    <a:solidFill>
                      <a:srgbClr val="1D1D1A"/>
                    </a:solidFill>
                  </a:rPr>
                  <a:t>）</a:t>
                </a:r>
                <a:endParaRPr lang="en-US" altLang="zh-CN" sz="1200" kern="0" dirty="0">
                  <a:solidFill>
                    <a:srgbClr val="1D1D1A"/>
                  </a:solidFill>
                </a:endParaRPr>
              </a:p>
              <a:p>
                <a:pPr fontAlgn="auto">
                  <a:lnSpc>
                    <a:spcPct val="150000"/>
                  </a:lnSpc>
                  <a:spcBef>
                    <a:spcPts val="0"/>
                  </a:spcBef>
                  <a:spcAft>
                    <a:spcPts val="0"/>
                  </a:spcAft>
                  <a:defRPr/>
                </a:pPr>
                <a:r>
                  <a:rPr lang="zh-CN" altLang="en-US" sz="1200" kern="0" dirty="0" smtClean="0">
                    <a:solidFill>
                      <a:srgbClr val="1D1D1A"/>
                    </a:solidFill>
                  </a:rPr>
                  <a:t>－熟练性能评估工具</a:t>
                </a:r>
                <a:r>
                  <a:rPr lang="en-US" altLang="zh-CN" sz="1200" kern="0" dirty="0" smtClean="0">
                    <a:solidFill>
                      <a:srgbClr val="1D1D1A"/>
                    </a:solidFill>
                  </a:rPr>
                  <a:t>(perf/</a:t>
                </a:r>
                <a:r>
                  <a:rPr lang="en-US" altLang="zh-CN" sz="1200" kern="0" dirty="0" err="1" smtClean="0">
                    <a:solidFill>
                      <a:srgbClr val="1D1D1A"/>
                    </a:solidFill>
                  </a:rPr>
                  <a:t>strace</a:t>
                </a:r>
                <a:r>
                  <a:rPr lang="en-US" altLang="zh-CN" sz="1200" kern="0" dirty="0" smtClean="0">
                    <a:solidFill>
                      <a:srgbClr val="1D1D1A"/>
                    </a:solidFill>
                  </a:rPr>
                  <a:t>/</a:t>
                </a:r>
                <a:r>
                  <a:rPr lang="en-US" altLang="zh-CN" sz="1200" kern="0" dirty="0" err="1" smtClean="0">
                    <a:solidFill>
                      <a:srgbClr val="1D1D1A"/>
                    </a:solidFill>
                  </a:rPr>
                  <a:t>numactl</a:t>
                </a:r>
                <a:r>
                  <a:rPr lang="en-US" altLang="zh-CN" sz="1200" kern="0" dirty="0" smtClean="0">
                    <a:solidFill>
                      <a:srgbClr val="1D1D1A"/>
                    </a:solidFill>
                  </a:rPr>
                  <a:t>)</a:t>
                </a:r>
                <a:endParaRPr lang="en-US" altLang="zh-CN" sz="1200" kern="0" dirty="0">
                  <a:solidFill>
                    <a:srgbClr val="1D1D1A"/>
                  </a:solidFill>
                </a:endParaRPr>
              </a:p>
              <a:p>
                <a:pPr fontAlgn="auto">
                  <a:lnSpc>
                    <a:spcPct val="150000"/>
                  </a:lnSpc>
                  <a:spcBef>
                    <a:spcPts val="0"/>
                  </a:spcBef>
                  <a:spcAft>
                    <a:spcPts val="0"/>
                  </a:spcAft>
                  <a:defRPr/>
                </a:pPr>
                <a:r>
                  <a:rPr lang="zh-CN" altLang="en-US" sz="1200" kern="0" dirty="0" smtClean="0">
                    <a:solidFill>
                      <a:srgbClr val="1D1D1A"/>
                    </a:solidFill>
                  </a:rPr>
                  <a:t>－修改系统参数</a:t>
                </a:r>
                <a:r>
                  <a:rPr lang="en-US" altLang="zh-CN" sz="1200" kern="0" dirty="0" smtClean="0">
                    <a:solidFill>
                      <a:srgbClr val="1D1D1A"/>
                    </a:solidFill>
                  </a:rPr>
                  <a:t>/</a:t>
                </a:r>
                <a:r>
                  <a:rPr lang="zh-CN" altLang="en-US" sz="1200" kern="0" dirty="0" smtClean="0">
                    <a:solidFill>
                      <a:srgbClr val="1D1D1A"/>
                    </a:solidFill>
                  </a:rPr>
                  <a:t>业务代码完成性能调优</a:t>
                </a:r>
                <a:endParaRPr lang="en-US" altLang="zh-CN" sz="1200" kern="0" dirty="0" smtClean="0">
                  <a:solidFill>
                    <a:srgbClr val="1D1D1A"/>
                  </a:solidFill>
                </a:endParaRPr>
              </a:p>
              <a:p>
                <a:pPr fontAlgn="auto">
                  <a:lnSpc>
                    <a:spcPct val="150000"/>
                  </a:lnSpc>
                  <a:spcBef>
                    <a:spcPts val="0"/>
                  </a:spcBef>
                  <a:spcAft>
                    <a:spcPts val="0"/>
                  </a:spcAft>
                  <a:defRPr/>
                </a:pPr>
                <a:r>
                  <a:rPr lang="zh-CN" altLang="en-US" sz="1200" kern="0" dirty="0">
                    <a:solidFill>
                      <a:srgbClr val="1D1D1A"/>
                    </a:solidFill>
                  </a:rPr>
                  <a:t>－</a:t>
                </a:r>
                <a:r>
                  <a:rPr lang="zh-CN" altLang="en-US" sz="1200" kern="0" dirty="0" smtClean="0">
                    <a:solidFill>
                      <a:srgbClr val="1D1D1A"/>
                    </a:solidFill>
                  </a:rPr>
                  <a:t>熟悉</a:t>
                </a:r>
                <a:r>
                  <a:rPr lang="zh-CN" altLang="en-US" sz="1200" kern="0" dirty="0">
                    <a:solidFill>
                      <a:srgbClr val="1D1D1A"/>
                    </a:solidFill>
                  </a:rPr>
                  <a:t>底层</a:t>
                </a:r>
                <a:r>
                  <a:rPr lang="zh-CN" altLang="en-US" sz="1200" kern="0" dirty="0" smtClean="0">
                    <a:solidFill>
                      <a:srgbClr val="1D1D1A"/>
                    </a:solidFill>
                  </a:rPr>
                  <a:t>机制</a:t>
                </a:r>
                <a:r>
                  <a:rPr lang="en-US" altLang="zh-CN" sz="1200" kern="0" dirty="0" smtClean="0">
                    <a:solidFill>
                      <a:srgbClr val="1D1D1A"/>
                    </a:solidFill>
                  </a:rPr>
                  <a:t>(NUMA/</a:t>
                </a:r>
                <a:r>
                  <a:rPr lang="zh-CN" altLang="en-US" sz="1200" kern="0" dirty="0" smtClean="0">
                    <a:solidFill>
                      <a:srgbClr val="1D1D1A"/>
                    </a:solidFill>
                  </a:rPr>
                  <a:t>中断</a:t>
                </a:r>
                <a:r>
                  <a:rPr lang="en-US" altLang="zh-CN" sz="1200" kern="0" dirty="0" smtClean="0">
                    <a:solidFill>
                      <a:srgbClr val="1D1D1A"/>
                    </a:solidFill>
                  </a:rPr>
                  <a:t>/</a:t>
                </a:r>
                <a:r>
                  <a:rPr lang="zh-CN" altLang="en-US" sz="1200" kern="0" dirty="0" smtClean="0">
                    <a:solidFill>
                      <a:srgbClr val="1D1D1A"/>
                    </a:solidFill>
                  </a:rPr>
                  <a:t>流水线</a:t>
                </a:r>
                <a:r>
                  <a:rPr lang="en-US" altLang="zh-CN" sz="1200" kern="0" dirty="0" smtClean="0">
                    <a:solidFill>
                      <a:srgbClr val="1D1D1A"/>
                    </a:solidFill>
                    <a:ea typeface="等线" panose="02010600030101010101" pitchFamily="2" charset="-122"/>
                  </a:rPr>
                  <a:t>)</a:t>
                </a:r>
                <a:endParaRPr lang="en-US" altLang="zh-CN" sz="1200" kern="0" dirty="0">
                  <a:solidFill>
                    <a:srgbClr val="1D1D1A"/>
                  </a:solidFill>
                  <a:ea typeface="等线" panose="02010600030101010101" pitchFamily="2" charset="-122"/>
                </a:endParaRPr>
              </a:p>
            </p:txBody>
          </p:sp>
          <p:sp>
            <p:nvSpPr>
              <p:cNvPr id="31" name="线形标注 2(带强调线) 30"/>
              <p:cNvSpPr/>
              <p:nvPr/>
            </p:nvSpPr>
            <p:spPr>
              <a:xfrm>
                <a:off x="7302958" y="2714192"/>
                <a:ext cx="3853799" cy="1276643"/>
              </a:xfrm>
              <a:prstGeom prst="accentCallout2">
                <a:avLst>
                  <a:gd name="adj1" fmla="val 18750"/>
                  <a:gd name="adj2" fmla="val -8333"/>
                  <a:gd name="adj3" fmla="val 18750"/>
                  <a:gd name="adj4" fmla="val -16667"/>
                  <a:gd name="adj5" fmla="val 74872"/>
                  <a:gd name="adj6" fmla="val -44960"/>
                </a:avLst>
              </a:prstGeom>
              <a:solidFill>
                <a:srgbClr val="EBEBEB"/>
              </a:solidFill>
              <a:ln w="12700" cap="flat" cmpd="sng" algn="ctr">
                <a:solidFill>
                  <a:srgbClr val="FFFFFF">
                    <a:lumMod val="75000"/>
                  </a:srgbClr>
                </a:solidFill>
                <a:prstDash val="solid"/>
                <a:miter lim="800000"/>
              </a:ln>
              <a:effectLst/>
            </p:spPr>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fontAlgn="auto">
                  <a:lnSpc>
                    <a:spcPct val="150000"/>
                  </a:lnSpc>
                  <a:spcBef>
                    <a:spcPts val="0"/>
                  </a:spcBef>
                  <a:spcAft>
                    <a:spcPts val="0"/>
                  </a:spcAft>
                  <a:defRPr/>
                </a:pPr>
                <a:r>
                  <a:rPr lang="zh-CN" altLang="en-US" sz="1200" kern="0" dirty="0" smtClean="0">
                    <a:solidFill>
                      <a:srgbClr val="1D1D1A"/>
                    </a:solidFill>
                    <a:ea typeface="等线" panose="02010600030101010101" pitchFamily="2" charset="-122"/>
                  </a:rPr>
                  <a:t>－熟悉</a:t>
                </a:r>
                <a:r>
                  <a:rPr lang="en-US" altLang="zh-CN" sz="1200" kern="0" dirty="0" err="1" smtClean="0">
                    <a:solidFill>
                      <a:srgbClr val="1D1D1A"/>
                    </a:solidFill>
                    <a:ea typeface="等线" panose="02010600030101010101" pitchFamily="2" charset="-122"/>
                  </a:rPr>
                  <a:t>gcc</a:t>
                </a:r>
                <a:r>
                  <a:rPr lang="en-US" altLang="zh-CN" sz="1200" kern="0" dirty="0" smtClean="0">
                    <a:solidFill>
                      <a:srgbClr val="1D1D1A"/>
                    </a:solidFill>
                    <a:ea typeface="等线" panose="02010600030101010101" pitchFamily="2" charset="-122"/>
                  </a:rPr>
                  <a:t>/maven</a:t>
                </a:r>
                <a:r>
                  <a:rPr lang="zh-CN" altLang="en-US" sz="1200" kern="0" dirty="0" smtClean="0">
                    <a:solidFill>
                      <a:srgbClr val="1D1D1A"/>
                    </a:solidFill>
                    <a:ea typeface="等线" panose="02010600030101010101" pitchFamily="2" charset="-122"/>
                  </a:rPr>
                  <a:t>等编译工具</a:t>
                </a:r>
                <a:r>
                  <a:rPr lang="en-US" altLang="zh-CN" sz="1200" kern="0" dirty="0" smtClean="0">
                    <a:solidFill>
                      <a:srgbClr val="1D1D1A"/>
                    </a:solidFill>
                    <a:ea typeface="等线" panose="02010600030101010101" pitchFamily="2" charset="-122"/>
                  </a:rPr>
                  <a:t>/</a:t>
                </a:r>
                <a:r>
                  <a:rPr lang="zh-CN" altLang="en-US" sz="1200" kern="0" dirty="0" smtClean="0">
                    <a:solidFill>
                      <a:srgbClr val="1D1D1A"/>
                    </a:solidFill>
                    <a:ea typeface="等线" panose="02010600030101010101" pitchFamily="2" charset="-122"/>
                  </a:rPr>
                  <a:t>编译代码</a:t>
                </a:r>
                <a:endParaRPr lang="en-US" altLang="zh-CN" sz="1200" kern="0" dirty="0" smtClean="0">
                  <a:solidFill>
                    <a:srgbClr val="1D1D1A"/>
                  </a:solidFill>
                  <a:ea typeface="等线" panose="02010600030101010101" pitchFamily="2" charset="-122"/>
                </a:endParaRPr>
              </a:p>
              <a:p>
                <a:pPr fontAlgn="auto">
                  <a:lnSpc>
                    <a:spcPct val="150000"/>
                  </a:lnSpc>
                  <a:spcBef>
                    <a:spcPts val="0"/>
                  </a:spcBef>
                  <a:spcAft>
                    <a:spcPts val="0"/>
                  </a:spcAft>
                  <a:defRPr/>
                </a:pPr>
                <a:r>
                  <a:rPr lang="zh-CN" altLang="en-US" sz="1200" kern="0" dirty="0" smtClean="0">
                    <a:solidFill>
                      <a:srgbClr val="1D1D1A"/>
                    </a:solidFill>
                    <a:ea typeface="等线" panose="02010600030101010101" pitchFamily="2" charset="-122"/>
                  </a:rPr>
                  <a:t>－阅读修改</a:t>
                </a:r>
                <a:r>
                  <a:rPr lang="en-US" altLang="zh-CN" sz="1200" kern="0" dirty="0" err="1" smtClean="0">
                    <a:solidFill>
                      <a:srgbClr val="1D1D1A"/>
                    </a:solidFill>
                    <a:ea typeface="等线" panose="02010600030101010101" pitchFamily="2" charset="-122"/>
                  </a:rPr>
                  <a:t>MakeFile</a:t>
                </a:r>
                <a:r>
                  <a:rPr lang="en-US" altLang="zh-CN" sz="1200" kern="0" dirty="0" smtClean="0">
                    <a:solidFill>
                      <a:srgbClr val="1D1D1A"/>
                    </a:solidFill>
                    <a:ea typeface="等线" panose="02010600030101010101" pitchFamily="2" charset="-122"/>
                  </a:rPr>
                  <a:t>/Pom.xml</a:t>
                </a:r>
                <a:r>
                  <a:rPr lang="zh-CN" altLang="en-US" sz="1200" kern="0" dirty="0" smtClean="0">
                    <a:solidFill>
                      <a:srgbClr val="1D1D1A"/>
                    </a:solidFill>
                    <a:ea typeface="等线" panose="02010600030101010101" pitchFamily="2" charset="-122"/>
                  </a:rPr>
                  <a:t>等编译脚本</a:t>
                </a:r>
                <a:endParaRPr lang="en-US" altLang="zh-CN" sz="1200" kern="0" dirty="0">
                  <a:solidFill>
                    <a:srgbClr val="1D1D1A"/>
                  </a:solidFill>
                  <a:ea typeface="等线" panose="02010600030101010101" pitchFamily="2" charset="-122"/>
                </a:endParaRPr>
              </a:p>
              <a:p>
                <a:pPr fontAlgn="auto">
                  <a:lnSpc>
                    <a:spcPct val="150000"/>
                  </a:lnSpc>
                  <a:spcBef>
                    <a:spcPts val="0"/>
                  </a:spcBef>
                  <a:spcAft>
                    <a:spcPts val="0"/>
                  </a:spcAft>
                  <a:defRPr/>
                </a:pPr>
                <a:r>
                  <a:rPr lang="zh-CN" altLang="en-US" sz="1200" kern="0" dirty="0" smtClean="0">
                    <a:solidFill>
                      <a:srgbClr val="1D1D1A"/>
                    </a:solidFill>
                    <a:ea typeface="等线" panose="02010600030101010101" pitchFamily="2" charset="-122"/>
                  </a:rPr>
                  <a:t>－制作</a:t>
                </a:r>
                <a:r>
                  <a:rPr lang="en-US" altLang="zh-CN" sz="1200" kern="0" dirty="0" smtClean="0">
                    <a:solidFill>
                      <a:srgbClr val="1D1D1A"/>
                    </a:solidFill>
                    <a:ea typeface="等线" panose="02010600030101010101" pitchFamily="2" charset="-122"/>
                  </a:rPr>
                  <a:t>jar</a:t>
                </a:r>
                <a:r>
                  <a:rPr lang="zh-CN" altLang="en-US" sz="1200" kern="0" dirty="0" smtClean="0">
                    <a:solidFill>
                      <a:srgbClr val="1D1D1A"/>
                    </a:solidFill>
                    <a:ea typeface="等线" panose="02010600030101010101" pitchFamily="2" charset="-122"/>
                  </a:rPr>
                  <a:t>包</a:t>
                </a:r>
                <a:r>
                  <a:rPr lang="en-US" altLang="zh-CN" sz="1200" kern="0" dirty="0" smtClean="0">
                    <a:solidFill>
                      <a:srgbClr val="1D1D1A"/>
                    </a:solidFill>
                    <a:ea typeface="等线" panose="02010600030101010101" pitchFamily="2" charset="-122"/>
                  </a:rPr>
                  <a:t>/RPM</a:t>
                </a:r>
                <a:r>
                  <a:rPr lang="zh-CN" altLang="en-US" sz="1200" kern="0" dirty="0" smtClean="0">
                    <a:solidFill>
                      <a:srgbClr val="1D1D1A"/>
                    </a:solidFill>
                    <a:ea typeface="等线" panose="02010600030101010101" pitchFamily="2" charset="-122"/>
                  </a:rPr>
                  <a:t>包</a:t>
                </a:r>
                <a:endParaRPr lang="en-US" altLang="zh-CN" sz="1200" kern="0" dirty="0" smtClean="0">
                  <a:solidFill>
                    <a:srgbClr val="1D1D1A"/>
                  </a:solidFill>
                  <a:ea typeface="等线" panose="02010600030101010101" pitchFamily="2" charset="-122"/>
                </a:endParaRPr>
              </a:p>
              <a:p>
                <a:pPr fontAlgn="auto">
                  <a:lnSpc>
                    <a:spcPct val="150000"/>
                  </a:lnSpc>
                  <a:spcBef>
                    <a:spcPts val="0"/>
                  </a:spcBef>
                  <a:spcAft>
                    <a:spcPts val="0"/>
                  </a:spcAft>
                  <a:defRPr/>
                </a:pPr>
                <a:r>
                  <a:rPr lang="zh-CN" altLang="en-US" sz="1200" kern="0" dirty="0" smtClean="0">
                    <a:solidFill>
                      <a:srgbClr val="1D1D1A"/>
                    </a:solidFill>
                    <a:ea typeface="等线" panose="02010600030101010101" pitchFamily="2" charset="-122"/>
                  </a:rPr>
                  <a:t>－安装包启动服务完成部署</a:t>
                </a:r>
                <a:endParaRPr lang="en-US" altLang="zh-CN" sz="1200" kern="0" dirty="0" smtClean="0">
                  <a:solidFill>
                    <a:srgbClr val="1D1D1A"/>
                  </a:solidFill>
                  <a:ea typeface="等线" panose="02010600030101010101" pitchFamily="2" charset="-122"/>
                </a:endParaRPr>
              </a:p>
              <a:p>
                <a:pPr fontAlgn="auto">
                  <a:lnSpc>
                    <a:spcPct val="150000"/>
                  </a:lnSpc>
                  <a:spcBef>
                    <a:spcPts val="0"/>
                  </a:spcBef>
                  <a:spcAft>
                    <a:spcPts val="0"/>
                  </a:spcAft>
                  <a:defRPr/>
                </a:pPr>
                <a:r>
                  <a:rPr lang="zh-CN" altLang="en-US" sz="1200" kern="0" dirty="0" smtClean="0">
                    <a:solidFill>
                      <a:srgbClr val="1D1D1A"/>
                    </a:solidFill>
                    <a:ea typeface="等线" panose="02010600030101010101" pitchFamily="2" charset="-122"/>
                  </a:rPr>
                  <a:t>－软件功能验证测试</a:t>
                </a:r>
                <a:endParaRPr lang="en-US" altLang="zh-CN" sz="1200" kern="0" dirty="0" smtClean="0">
                  <a:solidFill>
                    <a:srgbClr val="1D1D1A"/>
                  </a:solidFill>
                  <a:ea typeface="等线" panose="02010600030101010101" pitchFamily="2" charset="-122"/>
                </a:endParaRPr>
              </a:p>
            </p:txBody>
          </p:sp>
          <p:sp>
            <p:nvSpPr>
              <p:cNvPr id="32" name="线形标注 2(带强调线) 31"/>
              <p:cNvSpPr/>
              <p:nvPr/>
            </p:nvSpPr>
            <p:spPr>
              <a:xfrm>
                <a:off x="7614971" y="4155908"/>
                <a:ext cx="4012659" cy="1849210"/>
              </a:xfrm>
              <a:prstGeom prst="accentCallout2">
                <a:avLst>
                  <a:gd name="adj1" fmla="val 18750"/>
                  <a:gd name="adj2" fmla="val -8333"/>
                  <a:gd name="adj3" fmla="val 18750"/>
                  <a:gd name="adj4" fmla="val -16667"/>
                  <a:gd name="adj5" fmla="val 46531"/>
                  <a:gd name="adj6" fmla="val -27379"/>
                </a:avLst>
              </a:prstGeom>
              <a:solidFill>
                <a:srgbClr val="EBEBEB"/>
              </a:solidFill>
              <a:ln w="12700" cap="flat" cmpd="sng" algn="ctr">
                <a:solidFill>
                  <a:srgbClr val="FFFFFF">
                    <a:lumMod val="75000"/>
                  </a:srgbClr>
                </a:solidFill>
                <a:prstDash val="solid"/>
                <a:miter lim="800000"/>
              </a:ln>
              <a:effectLst/>
            </p:spPr>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fontAlgn="auto">
                  <a:lnSpc>
                    <a:spcPct val="150000"/>
                  </a:lnSpc>
                  <a:spcBef>
                    <a:spcPts val="0"/>
                  </a:spcBef>
                  <a:spcAft>
                    <a:spcPts val="0"/>
                  </a:spcAft>
                  <a:defRPr/>
                </a:pPr>
                <a:r>
                  <a:rPr lang="zh-CN" altLang="en-US" sz="1200" kern="0" dirty="0" smtClean="0">
                    <a:solidFill>
                      <a:srgbClr val="1D1D1A"/>
                    </a:solidFill>
                    <a:ea typeface="等线" panose="02010600030101010101" pitchFamily="2" charset="-122"/>
                  </a:rPr>
                  <a:t>－</a:t>
                </a:r>
                <a:r>
                  <a:rPr lang="en-US" altLang="zh-CN" sz="1200" kern="0" dirty="0" smtClean="0">
                    <a:solidFill>
                      <a:srgbClr val="1D1D1A"/>
                    </a:solidFill>
                    <a:ea typeface="等线" panose="02010600030101010101" pitchFamily="2" charset="-122"/>
                  </a:rPr>
                  <a:t>TaiShan</a:t>
                </a:r>
                <a:r>
                  <a:rPr lang="zh-CN" altLang="en-US" sz="1200" kern="0" dirty="0" smtClean="0">
                    <a:solidFill>
                      <a:srgbClr val="1D1D1A"/>
                    </a:solidFill>
                    <a:ea typeface="等线" panose="02010600030101010101" pitchFamily="2" charset="-122"/>
                  </a:rPr>
                  <a:t>服务器基本结构</a:t>
                </a:r>
                <a:r>
                  <a:rPr lang="en-US" altLang="zh-CN" sz="1200" kern="0" dirty="0" smtClean="0">
                    <a:solidFill>
                      <a:srgbClr val="1D1D1A"/>
                    </a:solidFill>
                    <a:ea typeface="等线" panose="02010600030101010101" pitchFamily="2" charset="-122"/>
                  </a:rPr>
                  <a:t>/</a:t>
                </a:r>
                <a:r>
                  <a:rPr lang="zh-CN" altLang="en-US" sz="1200" kern="0" dirty="0" smtClean="0">
                    <a:solidFill>
                      <a:srgbClr val="1D1D1A"/>
                    </a:solidFill>
                    <a:ea typeface="等线" panose="02010600030101010101" pitchFamily="2" charset="-122"/>
                  </a:rPr>
                  <a:t>装卸组件</a:t>
                </a:r>
                <a:r>
                  <a:rPr lang="en-US" altLang="zh-CN" sz="1200" kern="0" dirty="0" smtClean="0">
                    <a:solidFill>
                      <a:srgbClr val="1D1D1A"/>
                    </a:solidFill>
                    <a:ea typeface="等线" panose="02010600030101010101" pitchFamily="2" charset="-122"/>
                  </a:rPr>
                  <a:t>/</a:t>
                </a:r>
                <a:r>
                  <a:rPr lang="zh-CN" altLang="en-US" sz="1200" kern="0" dirty="0" smtClean="0">
                    <a:solidFill>
                      <a:srgbClr val="1D1D1A"/>
                    </a:solidFill>
                    <a:ea typeface="等线" panose="02010600030101010101" pitchFamily="2" charset="-122"/>
                  </a:rPr>
                  <a:t>启动上下电</a:t>
                </a:r>
                <a:r>
                  <a:rPr lang="en-US" altLang="zh-CN" sz="1200" kern="0" dirty="0" smtClean="0">
                    <a:solidFill>
                      <a:srgbClr val="1D1D1A"/>
                    </a:solidFill>
                    <a:ea typeface="等线" panose="02010600030101010101" pitchFamily="2" charset="-122"/>
                  </a:rPr>
                  <a:t>/</a:t>
                </a:r>
                <a:r>
                  <a:rPr lang="en-US" altLang="zh-CN" sz="1200" kern="0" dirty="0" err="1" smtClean="0">
                    <a:solidFill>
                      <a:srgbClr val="1D1D1A"/>
                    </a:solidFill>
                    <a:ea typeface="等线" panose="02010600030101010101" pitchFamily="2" charset="-122"/>
                  </a:rPr>
                  <a:t>iBMC</a:t>
                </a:r>
                <a:r>
                  <a:rPr lang="en-US" altLang="zh-CN" sz="1200" kern="0" dirty="0" smtClean="0">
                    <a:solidFill>
                      <a:srgbClr val="1D1D1A"/>
                    </a:solidFill>
                    <a:ea typeface="等线" panose="02010600030101010101" pitchFamily="2" charset="-122"/>
                  </a:rPr>
                  <a:t>/Bios/RAID</a:t>
                </a:r>
                <a:endParaRPr lang="en-US" altLang="zh-CN" sz="1200" kern="0" dirty="0" smtClean="0">
                  <a:solidFill>
                    <a:srgbClr val="1D1D1A"/>
                  </a:solidFill>
                  <a:ea typeface="等线" panose="02010600030101010101" pitchFamily="2" charset="-122"/>
                </a:endParaRPr>
              </a:p>
              <a:p>
                <a:pPr fontAlgn="auto">
                  <a:lnSpc>
                    <a:spcPct val="150000"/>
                  </a:lnSpc>
                  <a:spcBef>
                    <a:spcPts val="0"/>
                  </a:spcBef>
                  <a:spcAft>
                    <a:spcPts val="0"/>
                  </a:spcAft>
                  <a:defRPr/>
                </a:pPr>
                <a:r>
                  <a:rPr lang="zh-CN" altLang="en-US" sz="1200" kern="0" dirty="0" smtClean="0">
                    <a:solidFill>
                      <a:srgbClr val="1D1D1A"/>
                    </a:solidFill>
                    <a:ea typeface="等线" panose="02010600030101010101" pitchFamily="2" charset="-122"/>
                  </a:rPr>
                  <a:t>－</a:t>
                </a:r>
                <a:r>
                  <a:rPr lang="en-US" altLang="zh-CN" sz="1200" kern="0" dirty="0" smtClean="0">
                    <a:solidFill>
                      <a:srgbClr val="1D1D1A"/>
                    </a:solidFill>
                    <a:ea typeface="等线" panose="02010600030101010101" pitchFamily="2" charset="-122"/>
                  </a:rPr>
                  <a:t>Linux</a:t>
                </a:r>
                <a:r>
                  <a:rPr lang="zh-CN" altLang="en-US" sz="1200" kern="0" dirty="0" smtClean="0">
                    <a:solidFill>
                      <a:srgbClr val="1D1D1A"/>
                    </a:solidFill>
                    <a:ea typeface="等线" panose="02010600030101010101" pitchFamily="2" charset="-122"/>
                  </a:rPr>
                  <a:t>系统</a:t>
                </a:r>
                <a:r>
                  <a:rPr lang="en-US" altLang="zh-CN" sz="1200" kern="0" dirty="0" smtClean="0">
                    <a:solidFill>
                      <a:srgbClr val="1D1D1A"/>
                    </a:solidFill>
                    <a:ea typeface="等线" panose="02010600030101010101" pitchFamily="2" charset="-122"/>
                  </a:rPr>
                  <a:t>: cd/</a:t>
                </a:r>
                <a:r>
                  <a:rPr lang="en-US" altLang="zh-CN" sz="1200" kern="0" dirty="0" err="1" smtClean="0">
                    <a:solidFill>
                      <a:srgbClr val="1D1D1A"/>
                    </a:solidFill>
                    <a:ea typeface="等线" panose="02010600030101010101" pitchFamily="2" charset="-122"/>
                  </a:rPr>
                  <a:t>rm</a:t>
                </a:r>
                <a:r>
                  <a:rPr lang="en-US" altLang="zh-CN" sz="1200" kern="0" dirty="0" smtClean="0">
                    <a:solidFill>
                      <a:srgbClr val="1D1D1A"/>
                    </a:solidFill>
                    <a:ea typeface="等线" panose="02010600030101010101" pitchFamily="2" charset="-122"/>
                  </a:rPr>
                  <a:t>/ln/</a:t>
                </a:r>
                <a:r>
                  <a:rPr lang="en-US" altLang="zh-CN" sz="1200" kern="0" dirty="0" err="1" smtClean="0">
                    <a:solidFill>
                      <a:srgbClr val="1D1D1A"/>
                    </a:solidFill>
                    <a:ea typeface="等线" panose="02010600030101010101" pitchFamily="2" charset="-122"/>
                  </a:rPr>
                  <a:t>chmod</a:t>
                </a:r>
                <a:r>
                  <a:rPr lang="en-US" altLang="zh-CN" sz="1200" kern="0" dirty="0" smtClean="0">
                    <a:solidFill>
                      <a:srgbClr val="1D1D1A"/>
                    </a:solidFill>
                    <a:ea typeface="等线" panose="02010600030101010101" pitchFamily="2" charset="-122"/>
                  </a:rPr>
                  <a:t>/</a:t>
                </a:r>
                <a:r>
                  <a:rPr lang="en-US" altLang="zh-CN" sz="1200" kern="0" dirty="0" err="1" smtClean="0">
                    <a:solidFill>
                      <a:srgbClr val="1D1D1A"/>
                    </a:solidFill>
                    <a:ea typeface="等线" panose="02010600030101010101" pitchFamily="2" charset="-122"/>
                  </a:rPr>
                  <a:t>cp</a:t>
                </a:r>
                <a:r>
                  <a:rPr lang="en-US" altLang="zh-CN" sz="1200" kern="0" dirty="0" smtClean="0">
                    <a:solidFill>
                      <a:srgbClr val="1D1D1A"/>
                    </a:solidFill>
                    <a:ea typeface="等线" panose="02010600030101010101" pitchFamily="2" charset="-122"/>
                  </a:rPr>
                  <a:t>/find/grep…</a:t>
                </a:r>
                <a:endParaRPr lang="en-US" altLang="zh-CN" sz="1200" kern="0" dirty="0">
                  <a:solidFill>
                    <a:srgbClr val="1D1D1A"/>
                  </a:solidFill>
                  <a:ea typeface="等线" panose="02010600030101010101" pitchFamily="2" charset="-122"/>
                </a:endParaRPr>
              </a:p>
              <a:p>
                <a:pPr fontAlgn="auto">
                  <a:lnSpc>
                    <a:spcPct val="150000"/>
                  </a:lnSpc>
                  <a:spcBef>
                    <a:spcPts val="0"/>
                  </a:spcBef>
                  <a:spcAft>
                    <a:spcPts val="0"/>
                  </a:spcAft>
                  <a:defRPr/>
                </a:pPr>
                <a:r>
                  <a:rPr lang="zh-CN" altLang="en-US" sz="1200" kern="0" dirty="0" smtClean="0">
                    <a:solidFill>
                      <a:srgbClr val="1D1D1A"/>
                    </a:solidFill>
                    <a:ea typeface="等线" panose="02010600030101010101" pitchFamily="2" charset="-122"/>
                  </a:rPr>
                  <a:t>－</a:t>
                </a:r>
                <a:r>
                  <a:rPr lang="zh-CN" altLang="en-US" sz="1200" kern="0" dirty="0">
                    <a:solidFill>
                      <a:srgbClr val="1D1D1A"/>
                    </a:solidFill>
                    <a:ea typeface="等线" panose="02010600030101010101" pitchFamily="2" charset="-122"/>
                  </a:rPr>
                  <a:t>读</a:t>
                </a:r>
                <a:r>
                  <a:rPr lang="zh-CN" altLang="en-US" sz="1200" kern="0" dirty="0" smtClean="0">
                    <a:solidFill>
                      <a:srgbClr val="1D1D1A"/>
                    </a:solidFill>
                    <a:ea typeface="等线" panose="02010600030101010101" pitchFamily="2" charset="-122"/>
                  </a:rPr>
                  <a:t>懂</a:t>
                </a:r>
                <a:r>
                  <a:rPr lang="en-US" altLang="zh-CN" sz="1200" kern="0" dirty="0" smtClean="0">
                    <a:solidFill>
                      <a:srgbClr val="1D1D1A"/>
                    </a:solidFill>
                    <a:ea typeface="等线" panose="02010600030101010101" pitchFamily="2" charset="-122"/>
                  </a:rPr>
                  <a:t>Shell</a:t>
                </a:r>
                <a:r>
                  <a:rPr lang="zh-CN" altLang="en-US" sz="1200" kern="0" dirty="0" smtClean="0">
                    <a:solidFill>
                      <a:srgbClr val="1D1D1A"/>
                    </a:solidFill>
                    <a:ea typeface="等线" panose="02010600030101010101" pitchFamily="2" charset="-122"/>
                  </a:rPr>
                  <a:t>脚本，编写简单</a:t>
                </a:r>
                <a:r>
                  <a:rPr lang="en-US" altLang="zh-CN" sz="1200" kern="0" dirty="0" smtClean="0">
                    <a:solidFill>
                      <a:srgbClr val="1D1D1A"/>
                    </a:solidFill>
                    <a:ea typeface="等线" panose="02010600030101010101" pitchFamily="2" charset="-122"/>
                  </a:rPr>
                  <a:t>Shell</a:t>
                </a:r>
                <a:r>
                  <a:rPr lang="zh-CN" altLang="en-US" sz="1200" kern="0" dirty="0" smtClean="0">
                    <a:solidFill>
                      <a:srgbClr val="1D1D1A"/>
                    </a:solidFill>
                    <a:ea typeface="等线" panose="02010600030101010101" pitchFamily="2" charset="-122"/>
                  </a:rPr>
                  <a:t>程序</a:t>
                </a:r>
                <a:endParaRPr lang="en-US" altLang="zh-CN" sz="1200" kern="0" dirty="0" smtClean="0">
                  <a:solidFill>
                    <a:srgbClr val="1D1D1A"/>
                  </a:solidFill>
                  <a:ea typeface="等线" panose="02010600030101010101" pitchFamily="2" charset="-122"/>
                </a:endParaRPr>
              </a:p>
              <a:p>
                <a:pPr fontAlgn="auto">
                  <a:lnSpc>
                    <a:spcPct val="150000"/>
                  </a:lnSpc>
                  <a:spcBef>
                    <a:spcPts val="0"/>
                  </a:spcBef>
                  <a:spcAft>
                    <a:spcPts val="0"/>
                  </a:spcAft>
                  <a:defRPr/>
                </a:pPr>
                <a:r>
                  <a:rPr lang="zh-CN" altLang="en-US" sz="1200" kern="0" dirty="0" smtClean="0">
                    <a:solidFill>
                      <a:srgbClr val="1D1D1A"/>
                    </a:solidFill>
                    <a:ea typeface="等线" panose="02010600030101010101" pitchFamily="2" charset="-122"/>
                  </a:rPr>
                  <a:t>－熟悉工具：</a:t>
                </a:r>
                <a:r>
                  <a:rPr lang="en-US" altLang="zh-CN" sz="1200" kern="0" dirty="0" smtClean="0">
                    <a:solidFill>
                      <a:srgbClr val="1D1D1A"/>
                    </a:solidFill>
                    <a:ea typeface="等线" panose="02010600030101010101" pitchFamily="2" charset="-122"/>
                  </a:rPr>
                  <a:t>vim/tar/jar/</a:t>
                </a:r>
                <a:r>
                  <a:rPr lang="en-US" altLang="zh-CN" sz="1200" kern="0" dirty="0" err="1" smtClean="0">
                    <a:solidFill>
                      <a:srgbClr val="1D1D1A"/>
                    </a:solidFill>
                    <a:ea typeface="等线" panose="02010600030101010101" pitchFamily="2" charset="-122"/>
                  </a:rPr>
                  <a:t>wget</a:t>
                </a:r>
                <a:r>
                  <a:rPr lang="en-US" altLang="zh-CN" sz="1200" kern="0" dirty="0" smtClean="0">
                    <a:solidFill>
                      <a:srgbClr val="1D1D1A"/>
                    </a:solidFill>
                    <a:ea typeface="等线" panose="02010600030101010101" pitchFamily="2" charset="-122"/>
                  </a:rPr>
                  <a:t>/</a:t>
                </a:r>
                <a:r>
                  <a:rPr lang="en-US" altLang="zh-CN" sz="1200" kern="0" dirty="0" err="1" smtClean="0">
                    <a:solidFill>
                      <a:srgbClr val="1D1D1A"/>
                    </a:solidFill>
                    <a:ea typeface="等线" panose="02010600030101010101" pitchFamily="2" charset="-122"/>
                  </a:rPr>
                  <a:t>git</a:t>
                </a:r>
                <a:r>
                  <a:rPr lang="en-US" altLang="zh-CN" sz="1200" kern="0" dirty="0" smtClean="0">
                    <a:solidFill>
                      <a:srgbClr val="1D1D1A"/>
                    </a:solidFill>
                    <a:ea typeface="等线" panose="02010600030101010101" pitchFamily="2" charset="-122"/>
                  </a:rPr>
                  <a:t>/yum/rpm/</a:t>
                </a:r>
                <a:r>
                  <a:rPr lang="en-US" altLang="zh-CN" sz="1200" kern="0" dirty="0" err="1" smtClean="0">
                    <a:solidFill>
                      <a:srgbClr val="1D1D1A"/>
                    </a:solidFill>
                    <a:ea typeface="等线" panose="02010600030101010101" pitchFamily="2" charset="-122"/>
                  </a:rPr>
                  <a:t>BeyondCompare</a:t>
                </a:r>
                <a:r>
                  <a:rPr lang="en-US" altLang="zh-CN" sz="1200" kern="0" dirty="0" smtClean="0">
                    <a:solidFill>
                      <a:srgbClr val="1D1D1A"/>
                    </a:solidFill>
                    <a:ea typeface="等线" panose="02010600030101010101" pitchFamily="2" charset="-122"/>
                  </a:rPr>
                  <a:t>…</a:t>
                </a:r>
                <a:endParaRPr lang="en-US" altLang="zh-CN" sz="1200" kern="0" dirty="0" smtClean="0">
                  <a:solidFill>
                    <a:srgbClr val="1D1D1A"/>
                  </a:solidFill>
                  <a:ea typeface="等线" panose="02010600030101010101" pitchFamily="2" charset="-122"/>
                </a:endParaRPr>
              </a:p>
            </p:txBody>
          </p:sp>
          <p:sp>
            <p:nvSpPr>
              <p:cNvPr id="33" name="圆角矩形 32"/>
              <p:cNvSpPr/>
              <p:nvPr/>
            </p:nvSpPr>
            <p:spPr>
              <a:xfrm>
                <a:off x="3168778" y="2844345"/>
                <a:ext cx="1631971" cy="288107"/>
              </a:xfrm>
              <a:prstGeom prst="roundRect">
                <a:avLst/>
              </a:prstGeom>
              <a:noFill/>
              <a:ln w="3175" cap="flat" cmpd="sng" algn="ctr">
                <a:solidFill>
                  <a:srgbClr val="FFFFFF">
                    <a:lumMod val="85000"/>
                  </a:srgbClr>
                </a:solidFill>
                <a:prstDash val="solid"/>
                <a:miter lim="800000"/>
              </a:ln>
              <a:effectLst/>
            </p:spPr>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fontAlgn="auto">
                  <a:spcBef>
                    <a:spcPts val="0"/>
                  </a:spcBef>
                  <a:spcAft>
                    <a:spcPts val="0"/>
                  </a:spcAft>
                  <a:defRPr/>
                </a:pPr>
                <a:r>
                  <a:rPr lang="zh-CN" altLang="en-US" sz="1200" b="1" kern="0" dirty="0" smtClean="0">
                    <a:solidFill>
                      <a:srgbClr val="FFFFFF"/>
                    </a:solidFill>
                    <a:ea typeface="等线" panose="02010600030101010101" pitchFamily="2" charset="-122"/>
                  </a:rPr>
                  <a:t>性能调优</a:t>
                </a:r>
                <a:r>
                  <a:rPr lang="en-US" altLang="zh-CN" sz="1200" b="1" kern="0" dirty="0" smtClean="0">
                    <a:solidFill>
                      <a:srgbClr val="FFFFFF"/>
                    </a:solidFill>
                    <a:ea typeface="等线" panose="02010600030101010101" pitchFamily="2" charset="-122"/>
                  </a:rPr>
                  <a:t>/</a:t>
                </a:r>
                <a:r>
                  <a:rPr lang="zh-CN" altLang="en-US" sz="1200" b="1" kern="0" dirty="0" smtClean="0">
                    <a:solidFill>
                      <a:srgbClr val="FFFFFF"/>
                    </a:solidFill>
                    <a:ea typeface="等线" panose="02010600030101010101" pitchFamily="2" charset="-122"/>
                  </a:rPr>
                  <a:t>问题分析</a:t>
                </a:r>
                <a:endParaRPr lang="zh-CN" altLang="en-US" sz="1200" b="1" kern="0" dirty="0">
                  <a:solidFill>
                    <a:srgbClr val="FFFFFF"/>
                  </a:solidFill>
                  <a:ea typeface="等线" panose="02010600030101010101" pitchFamily="2" charset="-122"/>
                </a:endParaRPr>
              </a:p>
            </p:txBody>
          </p:sp>
          <p:sp>
            <p:nvSpPr>
              <p:cNvPr id="34" name="圆角矩形 33"/>
              <p:cNvSpPr/>
              <p:nvPr/>
            </p:nvSpPr>
            <p:spPr>
              <a:xfrm>
                <a:off x="2992028" y="4172092"/>
                <a:ext cx="2139276" cy="280949"/>
              </a:xfrm>
              <a:prstGeom prst="roundRect">
                <a:avLst/>
              </a:prstGeom>
              <a:noFill/>
              <a:ln w="3175" cap="flat" cmpd="sng" algn="ctr">
                <a:solidFill>
                  <a:srgbClr val="FFFFFF">
                    <a:lumMod val="85000"/>
                  </a:srgbClr>
                </a:solidFill>
                <a:prstDash val="solid"/>
                <a:miter lim="800000"/>
              </a:ln>
              <a:effectLst/>
            </p:spPr>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fontAlgn="auto">
                  <a:spcBef>
                    <a:spcPts val="0"/>
                  </a:spcBef>
                  <a:spcAft>
                    <a:spcPts val="0"/>
                  </a:spcAft>
                  <a:defRPr/>
                </a:pPr>
                <a:r>
                  <a:rPr lang="zh-CN" altLang="en-US" sz="1200" b="1" kern="0" dirty="0" smtClean="0">
                    <a:solidFill>
                      <a:srgbClr val="FFFFFF"/>
                    </a:solidFill>
                  </a:rPr>
                  <a:t>部署上线       功能验证</a:t>
                </a:r>
                <a:endParaRPr lang="zh-CN" altLang="en-US" sz="1200" b="1" kern="0" dirty="0">
                  <a:solidFill>
                    <a:srgbClr val="FFFFFF"/>
                  </a:solidFill>
                </a:endParaRPr>
              </a:p>
            </p:txBody>
          </p:sp>
          <p:sp>
            <p:nvSpPr>
              <p:cNvPr id="35" name="圆角矩形 34"/>
              <p:cNvSpPr/>
              <p:nvPr/>
            </p:nvSpPr>
            <p:spPr>
              <a:xfrm>
                <a:off x="1725715" y="5098454"/>
                <a:ext cx="2139276" cy="280949"/>
              </a:xfrm>
              <a:prstGeom prst="roundRect">
                <a:avLst/>
              </a:prstGeom>
              <a:noFill/>
              <a:ln w="3175" cap="flat" cmpd="sng" algn="ctr">
                <a:solidFill>
                  <a:srgbClr val="FFFFFF">
                    <a:lumMod val="85000"/>
                  </a:srgbClr>
                </a:solidFill>
                <a:prstDash val="solid"/>
                <a:miter lim="800000"/>
              </a:ln>
              <a:effectLst/>
            </p:spPr>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fontAlgn="auto">
                  <a:spcBef>
                    <a:spcPts val="0"/>
                  </a:spcBef>
                  <a:spcAft>
                    <a:spcPts val="0"/>
                  </a:spcAft>
                  <a:defRPr/>
                </a:pPr>
                <a:r>
                  <a:rPr lang="zh-CN" altLang="en-US" sz="1200" b="1" kern="0" dirty="0" smtClean="0">
                    <a:solidFill>
                      <a:srgbClr val="FFFFFF"/>
                    </a:solidFill>
                    <a:ea typeface="等线" panose="02010600030101010101" pitchFamily="2" charset="-122"/>
                  </a:rPr>
                  <a:t>基本工具使用</a:t>
                </a:r>
                <a:endParaRPr lang="zh-CN" altLang="en-US" sz="1200" b="1" kern="0" dirty="0">
                  <a:solidFill>
                    <a:srgbClr val="FFFFFF"/>
                  </a:solidFill>
                  <a:ea typeface="等线" panose="02010600030101010101" pitchFamily="2" charset="-122"/>
                </a:endParaRPr>
              </a:p>
            </p:txBody>
          </p:sp>
          <p:sp>
            <p:nvSpPr>
              <p:cNvPr id="36" name="圆角矩形 35"/>
              <p:cNvSpPr/>
              <p:nvPr/>
            </p:nvSpPr>
            <p:spPr>
              <a:xfrm>
                <a:off x="4104818" y="5098454"/>
                <a:ext cx="2045624" cy="280949"/>
              </a:xfrm>
              <a:prstGeom prst="roundRect">
                <a:avLst/>
              </a:prstGeom>
              <a:noFill/>
              <a:ln w="3175" cap="flat" cmpd="sng" algn="ctr">
                <a:solidFill>
                  <a:srgbClr val="FFFFFF">
                    <a:lumMod val="85000"/>
                  </a:srgbClr>
                </a:solidFill>
                <a:prstDash val="solid"/>
                <a:miter lim="800000"/>
              </a:ln>
              <a:effectLst/>
            </p:spPr>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fontAlgn="auto">
                  <a:spcBef>
                    <a:spcPts val="0"/>
                  </a:spcBef>
                  <a:spcAft>
                    <a:spcPts val="0"/>
                  </a:spcAft>
                  <a:defRPr/>
                </a:pPr>
                <a:r>
                  <a:rPr lang="en-US" altLang="zh-CN" sz="1200" b="1" kern="0" dirty="0" smtClean="0">
                    <a:solidFill>
                      <a:srgbClr val="FFFFFF"/>
                    </a:solidFill>
                    <a:ea typeface="等线" panose="02010600030101010101" pitchFamily="2" charset="-122"/>
                  </a:rPr>
                  <a:t>Shell</a:t>
                </a:r>
                <a:endParaRPr lang="zh-CN" altLang="en-US" sz="1200" b="1" kern="0" dirty="0">
                  <a:solidFill>
                    <a:srgbClr val="FFFFFF"/>
                  </a:solidFill>
                  <a:ea typeface="等线" panose="02010600030101010101" pitchFamily="2" charset="-122"/>
                </a:endParaRPr>
              </a:p>
            </p:txBody>
          </p:sp>
          <p:sp>
            <p:nvSpPr>
              <p:cNvPr id="37" name="圆角矩形 36"/>
              <p:cNvSpPr/>
              <p:nvPr/>
            </p:nvSpPr>
            <p:spPr>
              <a:xfrm>
                <a:off x="2992028" y="3742901"/>
                <a:ext cx="2139276" cy="280949"/>
              </a:xfrm>
              <a:prstGeom prst="roundRect">
                <a:avLst/>
              </a:prstGeom>
              <a:noFill/>
              <a:ln w="3175" cap="flat" cmpd="sng" algn="ctr">
                <a:solidFill>
                  <a:srgbClr val="FFFFFF">
                    <a:lumMod val="85000"/>
                  </a:srgbClr>
                </a:solidFill>
                <a:prstDash val="solid"/>
                <a:miter lim="800000"/>
              </a:ln>
              <a:effectLst/>
            </p:spPr>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fontAlgn="auto">
                  <a:spcBef>
                    <a:spcPts val="0"/>
                  </a:spcBef>
                  <a:spcAft>
                    <a:spcPts val="0"/>
                  </a:spcAft>
                  <a:defRPr/>
                </a:pPr>
                <a:r>
                  <a:rPr lang="zh-CN" altLang="en-US" sz="1200" b="1" kern="0" dirty="0" smtClean="0">
                    <a:solidFill>
                      <a:srgbClr val="FFFFFF"/>
                    </a:solidFill>
                    <a:ea typeface="等线" panose="02010600030101010101" pitchFamily="2" charset="-122"/>
                  </a:rPr>
                  <a:t>代码移植      编译打包</a:t>
                </a:r>
                <a:endParaRPr lang="zh-CN" altLang="en-US" sz="1200" b="1" kern="0" dirty="0">
                  <a:solidFill>
                    <a:srgbClr val="FFFFFF"/>
                  </a:solidFill>
                  <a:ea typeface="等线" panose="02010600030101010101" pitchFamily="2" charset="-122"/>
                </a:endParaRPr>
              </a:p>
            </p:txBody>
          </p:sp>
        </p:grpSp>
        <p:sp>
          <p:nvSpPr>
            <p:cNvPr id="24" name="文本框 23"/>
            <p:cNvSpPr txBox="1"/>
            <p:nvPr/>
          </p:nvSpPr>
          <p:spPr>
            <a:xfrm>
              <a:off x="1836010" y="4805803"/>
              <a:ext cx="4043362" cy="371475"/>
            </a:xfrm>
            <a:prstGeom prst="rect">
              <a:avLst/>
            </a:prstGeom>
            <a:noFill/>
          </p:spPr>
          <p:txBody>
            <a:bodyPr wrap="square" rtlCol="0" anchor="t" anchorCtr="0">
              <a:noAutofit/>
            </a:bodyPr>
            <a:lstStyle/>
            <a:p>
              <a:pPr algn="ctr" fontAlgn="auto">
                <a:spcBef>
                  <a:spcPts val="0"/>
                </a:spcBef>
                <a:spcAft>
                  <a:spcPts val="0"/>
                </a:spcAft>
                <a:defRPr/>
              </a:pPr>
              <a:r>
                <a:rPr lang="zh-CN" altLang="en-US" sz="1600" b="1" kern="0" dirty="0" smtClean="0">
                  <a:solidFill>
                    <a:srgbClr val="FFFFFF"/>
                  </a:solidFill>
                  <a:latin typeface="微软雅黑" panose="020B0503020204020204" pitchFamily="34" charset="-122"/>
                  <a:ea typeface="微软雅黑" panose="020B0503020204020204" pitchFamily="34" charset="-122"/>
                </a:rPr>
                <a:t>基础能力</a:t>
              </a:r>
              <a:endParaRPr lang="zh-CN" altLang="en-US" sz="1600" b="1" kern="0" dirty="0" smtClean="0">
                <a:solidFill>
                  <a:srgbClr val="FFFFFF"/>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2851151" y="3336747"/>
              <a:ext cx="2019299" cy="371475"/>
            </a:xfrm>
            <a:prstGeom prst="rect">
              <a:avLst/>
            </a:prstGeom>
            <a:noFill/>
          </p:spPr>
          <p:txBody>
            <a:bodyPr wrap="square" rtlCol="0" anchor="t" anchorCtr="0">
              <a:noAutofit/>
            </a:bodyPr>
            <a:lstStyle/>
            <a:p>
              <a:pPr algn="ctr" fontAlgn="auto">
                <a:spcBef>
                  <a:spcPts val="0"/>
                </a:spcBef>
                <a:spcAft>
                  <a:spcPts val="0"/>
                </a:spcAft>
                <a:defRPr/>
              </a:pPr>
              <a:r>
                <a:rPr lang="zh-CN" altLang="en-US" sz="1600" b="1" kern="0" dirty="0" smtClean="0">
                  <a:solidFill>
                    <a:srgbClr val="FFFFFF"/>
                  </a:solidFill>
                  <a:latin typeface="微软雅黑" panose="020B0503020204020204" pitchFamily="34" charset="-122"/>
                  <a:ea typeface="微软雅黑" panose="020B0503020204020204" pitchFamily="34" charset="-122"/>
                </a:rPr>
                <a:t>专业能力</a:t>
              </a:r>
              <a:endParaRPr lang="zh-CN" altLang="en-US" sz="1600" b="1" kern="0" dirty="0" smtClean="0">
                <a:solidFill>
                  <a:srgbClr val="FFFFFF"/>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3508449" y="2151369"/>
              <a:ext cx="646380" cy="553016"/>
            </a:xfrm>
            <a:prstGeom prst="rect">
              <a:avLst/>
            </a:prstGeom>
            <a:noFill/>
          </p:spPr>
          <p:txBody>
            <a:bodyPr wrap="square" rtlCol="0" anchor="t" anchorCtr="0">
              <a:noAutofit/>
            </a:bodyPr>
            <a:lstStyle/>
            <a:p>
              <a:pPr fontAlgn="auto">
                <a:spcBef>
                  <a:spcPts val="0"/>
                </a:spcBef>
                <a:spcAft>
                  <a:spcPts val="0"/>
                </a:spcAft>
                <a:defRPr/>
              </a:pPr>
              <a:r>
                <a:rPr lang="zh-CN" altLang="en-US" sz="1600" b="1" kern="0" dirty="0" smtClean="0">
                  <a:solidFill>
                    <a:srgbClr val="FFFFFF"/>
                  </a:solidFill>
                  <a:latin typeface="微软雅黑" panose="020B0503020204020204" pitchFamily="34" charset="-122"/>
                  <a:ea typeface="微软雅黑" panose="020B0503020204020204" pitchFamily="34" charset="-122"/>
                </a:rPr>
                <a:t>高级</a:t>
              </a:r>
              <a:endParaRPr lang="en-US" altLang="zh-CN" sz="1600" b="1" kern="0" dirty="0" smtClean="0">
                <a:solidFill>
                  <a:srgbClr val="FFFFFF"/>
                </a:solidFill>
                <a:latin typeface="微软雅黑" panose="020B0503020204020204" pitchFamily="34" charset="-122"/>
                <a:ea typeface="微软雅黑" panose="020B0503020204020204" pitchFamily="34" charset="-122"/>
              </a:endParaRPr>
            </a:p>
            <a:p>
              <a:pPr fontAlgn="auto">
                <a:spcBef>
                  <a:spcPts val="0"/>
                </a:spcBef>
                <a:spcAft>
                  <a:spcPts val="0"/>
                </a:spcAft>
                <a:defRPr/>
              </a:pPr>
              <a:r>
                <a:rPr lang="zh-CN" altLang="en-US" sz="1600" b="1" kern="0" dirty="0" smtClean="0">
                  <a:solidFill>
                    <a:srgbClr val="FFFFFF"/>
                  </a:solidFill>
                  <a:latin typeface="微软雅黑" panose="020B0503020204020204" pitchFamily="34" charset="-122"/>
                  <a:ea typeface="微软雅黑" panose="020B0503020204020204" pitchFamily="34" charset="-122"/>
                </a:rPr>
                <a:t>能力</a:t>
              </a:r>
              <a:endParaRPr lang="zh-CN" altLang="en-US" sz="1600" b="1" kern="0" dirty="0" smtClean="0">
                <a:solidFill>
                  <a:srgbClr val="FFFFFF"/>
                </a:solidFill>
                <a:latin typeface="微软雅黑" panose="020B0503020204020204" pitchFamily="34" charset="-122"/>
                <a:ea typeface="微软雅黑" panose="020B0503020204020204" pitchFamily="34" charset="-122"/>
              </a:endParaRPr>
            </a:p>
          </p:txBody>
        </p:sp>
      </p:grpSp>
      <p:sp>
        <p:nvSpPr>
          <p:cNvPr id="38" name="上箭头 37"/>
          <p:cNvSpPr/>
          <p:nvPr/>
        </p:nvSpPr>
        <p:spPr>
          <a:xfrm>
            <a:off x="875420" y="1807786"/>
            <a:ext cx="661754" cy="4573964"/>
          </a:xfrm>
          <a:prstGeom prst="upArrow">
            <a:avLst/>
          </a:prstGeom>
          <a:gradFill>
            <a:gsLst>
              <a:gs pos="0">
                <a:srgbClr val="FFC000"/>
              </a:gs>
              <a:gs pos="63000">
                <a:srgbClr val="7CBF33"/>
              </a:gs>
              <a:gs pos="100000">
                <a:srgbClr val="00B0F0"/>
              </a:gs>
            </a:gsLst>
            <a:lin ang="5400000" scaled="0"/>
          </a:gradFill>
          <a:ln w="12700" cap="flat" cmpd="sng" algn="ctr">
            <a:noFill/>
            <a:prstDash val="solid"/>
            <a:miter lim="800000"/>
          </a:ln>
          <a:effectLst/>
        </p:spPr>
        <p:txBody>
          <a:bodyPr lIns="0" rIns="0" rtlCol="0" anchor="ctr"/>
          <a:lstStyle/>
          <a:p>
            <a:pPr algn="ctr" defTabSz="914400" fontAlgn="auto">
              <a:spcBef>
                <a:spcPts val="0"/>
              </a:spcBef>
              <a:spcAft>
                <a:spcPts val="0"/>
              </a:spcAft>
              <a:defRPr/>
            </a:pPr>
            <a:r>
              <a:rPr lang="zh-CN" altLang="en-US" sz="1600" b="1" kern="0" dirty="0" smtClean="0">
                <a:solidFill>
                  <a:srgbClr val="FFFFFF"/>
                </a:solidFill>
                <a:latin typeface="微软雅黑" panose="020B0503020204020204" pitchFamily="34" charset="-122"/>
                <a:ea typeface="等线" panose="02010600030101010101" pitchFamily="2" charset="-122"/>
              </a:rPr>
              <a:t>性能调优</a:t>
            </a:r>
            <a:endParaRPr lang="en-US" altLang="zh-CN" sz="1600" b="1" kern="0" dirty="0" smtClean="0">
              <a:solidFill>
                <a:srgbClr val="FFFFFF"/>
              </a:solidFill>
              <a:latin typeface="微软雅黑" panose="020B0503020204020204" pitchFamily="34" charset="-122"/>
              <a:ea typeface="等线" panose="02010600030101010101" pitchFamily="2" charset="-122"/>
            </a:endParaRPr>
          </a:p>
          <a:p>
            <a:pPr algn="ctr" defTabSz="914400" fontAlgn="auto">
              <a:spcBef>
                <a:spcPts val="0"/>
              </a:spcBef>
              <a:spcAft>
                <a:spcPts val="0"/>
              </a:spcAft>
              <a:defRPr/>
            </a:pPr>
            <a:endParaRPr lang="en-US" altLang="zh-CN" sz="1600" b="1" kern="0" dirty="0" smtClean="0">
              <a:solidFill>
                <a:srgbClr val="FFFFFF"/>
              </a:solidFill>
              <a:latin typeface="微软雅黑" panose="020B0503020204020204" pitchFamily="34" charset="-122"/>
              <a:ea typeface="等线" panose="02010600030101010101" pitchFamily="2" charset="-122"/>
            </a:endParaRPr>
          </a:p>
          <a:p>
            <a:pPr algn="ctr" defTabSz="914400" fontAlgn="auto">
              <a:spcBef>
                <a:spcPts val="0"/>
              </a:spcBef>
              <a:spcAft>
                <a:spcPts val="0"/>
              </a:spcAft>
              <a:defRPr/>
            </a:pPr>
            <a:endParaRPr lang="en-US" altLang="zh-CN" sz="1600" b="1" kern="0" dirty="0" smtClean="0">
              <a:solidFill>
                <a:srgbClr val="FFFFFF"/>
              </a:solidFill>
              <a:latin typeface="微软雅黑" panose="020B0503020204020204" pitchFamily="34" charset="-122"/>
              <a:ea typeface="等线" panose="02010600030101010101" pitchFamily="2" charset="-122"/>
            </a:endParaRPr>
          </a:p>
          <a:p>
            <a:pPr algn="ctr" defTabSz="914400" fontAlgn="auto">
              <a:spcBef>
                <a:spcPts val="0"/>
              </a:spcBef>
              <a:spcAft>
                <a:spcPts val="0"/>
              </a:spcAft>
              <a:defRPr/>
            </a:pPr>
            <a:r>
              <a:rPr lang="zh-CN" altLang="en-US" sz="1600" b="1" kern="0" dirty="0" smtClean="0">
                <a:solidFill>
                  <a:srgbClr val="FFFFFF"/>
                </a:solidFill>
                <a:latin typeface="微软雅黑" panose="020B0503020204020204" pitchFamily="34" charset="-122"/>
                <a:ea typeface="等线" panose="02010600030101010101" pitchFamily="2" charset="-122"/>
              </a:rPr>
              <a:t> </a:t>
            </a:r>
            <a:endParaRPr lang="en-US" altLang="zh-CN" sz="1600" b="1" kern="0" dirty="0" smtClean="0">
              <a:solidFill>
                <a:srgbClr val="FFFFFF"/>
              </a:solidFill>
              <a:latin typeface="微软雅黑" panose="020B0503020204020204" pitchFamily="34" charset="-122"/>
              <a:ea typeface="等线" panose="02010600030101010101" pitchFamily="2" charset="-122"/>
            </a:endParaRPr>
          </a:p>
          <a:p>
            <a:pPr algn="ctr" defTabSz="914400" fontAlgn="auto">
              <a:spcBef>
                <a:spcPts val="0"/>
              </a:spcBef>
              <a:spcAft>
                <a:spcPts val="0"/>
              </a:spcAft>
              <a:defRPr/>
            </a:pPr>
            <a:endParaRPr lang="en-US" altLang="zh-CN" sz="1600" b="1" kern="0" dirty="0" smtClean="0">
              <a:solidFill>
                <a:srgbClr val="FFFFFF"/>
              </a:solidFill>
              <a:latin typeface="微软雅黑" panose="020B0503020204020204" pitchFamily="34" charset="-122"/>
              <a:ea typeface="等线" panose="02010600030101010101" pitchFamily="2" charset="-122"/>
            </a:endParaRPr>
          </a:p>
          <a:p>
            <a:pPr algn="ctr" defTabSz="914400" fontAlgn="auto">
              <a:spcBef>
                <a:spcPts val="0"/>
              </a:spcBef>
              <a:spcAft>
                <a:spcPts val="0"/>
              </a:spcAft>
              <a:defRPr/>
            </a:pPr>
            <a:r>
              <a:rPr lang="zh-CN" altLang="en-US" sz="1600" b="1" kern="0" dirty="0" smtClean="0">
                <a:solidFill>
                  <a:srgbClr val="FFFFFF"/>
                </a:solidFill>
                <a:latin typeface="微软雅黑" panose="020B0503020204020204" pitchFamily="34" charset="-122"/>
                <a:ea typeface="等线" panose="02010600030101010101" pitchFamily="2" charset="-122"/>
              </a:rPr>
              <a:t>软件迁移</a:t>
            </a:r>
            <a:endParaRPr lang="en-US" altLang="zh-CN" sz="1600" b="1" kern="0" dirty="0" smtClean="0">
              <a:solidFill>
                <a:srgbClr val="FFFFFF"/>
              </a:solidFill>
              <a:latin typeface="微软雅黑" panose="020B0503020204020204" pitchFamily="34" charset="-122"/>
              <a:ea typeface="等线" panose="02010600030101010101" pitchFamily="2" charset="-122"/>
            </a:endParaRPr>
          </a:p>
          <a:p>
            <a:pPr algn="ctr" defTabSz="914400" fontAlgn="auto">
              <a:spcBef>
                <a:spcPts val="0"/>
              </a:spcBef>
              <a:spcAft>
                <a:spcPts val="0"/>
              </a:spcAft>
              <a:defRPr/>
            </a:pPr>
            <a:endParaRPr lang="en-US" altLang="zh-CN" sz="1600" b="1" kern="0" dirty="0" smtClean="0">
              <a:solidFill>
                <a:srgbClr val="FFFFFF"/>
              </a:solidFill>
              <a:latin typeface="微软雅黑" panose="020B0503020204020204" pitchFamily="34" charset="-122"/>
              <a:ea typeface="等线" panose="02010600030101010101" pitchFamily="2" charset="-122"/>
            </a:endParaRPr>
          </a:p>
          <a:p>
            <a:pPr algn="ctr" defTabSz="914400" fontAlgn="auto">
              <a:spcBef>
                <a:spcPts val="0"/>
              </a:spcBef>
              <a:spcAft>
                <a:spcPts val="0"/>
              </a:spcAft>
              <a:defRPr/>
            </a:pPr>
            <a:endParaRPr lang="en-US" altLang="zh-CN" sz="1600" b="1" kern="0" dirty="0" smtClean="0">
              <a:solidFill>
                <a:srgbClr val="FFFFFF"/>
              </a:solidFill>
              <a:latin typeface="微软雅黑" panose="020B0503020204020204" pitchFamily="34" charset="-122"/>
              <a:ea typeface="等线" panose="02010600030101010101" pitchFamily="2" charset="-122"/>
            </a:endParaRPr>
          </a:p>
          <a:p>
            <a:pPr algn="ctr" defTabSz="914400" fontAlgn="auto">
              <a:spcBef>
                <a:spcPts val="0"/>
              </a:spcBef>
              <a:spcAft>
                <a:spcPts val="0"/>
              </a:spcAft>
              <a:defRPr/>
            </a:pPr>
            <a:endParaRPr lang="zh-CN" altLang="en-US" sz="1600" b="1" kern="0" dirty="0" smtClean="0">
              <a:solidFill>
                <a:srgbClr val="FFFFFF"/>
              </a:solidFill>
              <a:latin typeface="微软雅黑" panose="020B0503020204020204" pitchFamily="34" charset="-122"/>
              <a:ea typeface="等线" panose="02010600030101010101" pitchFamily="2" charset="-122"/>
            </a:endParaRPr>
          </a:p>
        </p:txBody>
      </p:sp>
      <p:cxnSp>
        <p:nvCxnSpPr>
          <p:cNvPr id="39" name="直接连接符 38"/>
          <p:cNvCxnSpPr/>
          <p:nvPr/>
        </p:nvCxnSpPr>
        <p:spPr>
          <a:xfrm>
            <a:off x="1291814" y="2822204"/>
            <a:ext cx="1997075" cy="0"/>
          </a:xfrm>
          <a:prstGeom prst="line">
            <a:avLst/>
          </a:prstGeom>
          <a:noFill/>
          <a:ln w="19050" cap="flat" cmpd="sng" algn="ctr">
            <a:solidFill>
              <a:srgbClr val="FFFFFF">
                <a:lumMod val="75000"/>
              </a:srgbClr>
            </a:solidFill>
            <a:prstDash val="dash"/>
            <a:miter lim="800000"/>
          </a:ln>
          <a:effectLst/>
        </p:spPr>
      </p:cxnSp>
      <p:cxnSp>
        <p:nvCxnSpPr>
          <p:cNvPr id="40" name="直接连接符 39"/>
          <p:cNvCxnSpPr/>
          <p:nvPr/>
        </p:nvCxnSpPr>
        <p:spPr>
          <a:xfrm>
            <a:off x="1282240" y="1319886"/>
            <a:ext cx="2964317" cy="0"/>
          </a:xfrm>
          <a:prstGeom prst="line">
            <a:avLst/>
          </a:prstGeom>
          <a:noFill/>
          <a:ln w="19050" cap="flat" cmpd="sng" algn="ctr">
            <a:solidFill>
              <a:srgbClr val="FFFFFF">
                <a:lumMod val="75000"/>
              </a:srgbClr>
            </a:solidFill>
            <a:prstDash val="dash"/>
            <a:miter lim="800000"/>
          </a:ln>
          <a:effectLst/>
        </p:spPr>
      </p:cxn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10597200" cy="640800"/>
          </a:xfrm>
        </p:spPr>
        <p:txBody>
          <a:bodyPr/>
          <a:lstStyle/>
          <a:p>
            <a:r>
              <a:rPr lang="zh-CN" altLang="en-US" dirty="0" smtClean="0"/>
              <a:t>阶段一：管理工作</a:t>
            </a:r>
            <a:r>
              <a:rPr lang="en-US" altLang="zh-CN" dirty="0"/>
              <a:t> </a:t>
            </a:r>
            <a:r>
              <a:rPr lang="en-US" altLang="zh-CN" dirty="0" smtClean="0"/>
              <a:t>– </a:t>
            </a:r>
            <a:r>
              <a:rPr lang="zh-CN" altLang="en-US" dirty="0" smtClean="0"/>
              <a:t>制定迁移计划</a:t>
            </a:r>
            <a:endParaRPr lang="zh-CN" altLang="en-US" dirty="0"/>
          </a:p>
        </p:txBody>
      </p:sp>
      <p:grpSp>
        <p:nvGrpSpPr>
          <p:cNvPr id="30" name="组合 29"/>
          <p:cNvGrpSpPr/>
          <p:nvPr/>
        </p:nvGrpSpPr>
        <p:grpSpPr>
          <a:xfrm>
            <a:off x="1019436" y="1772816"/>
            <a:ext cx="10517467" cy="3708412"/>
            <a:chOff x="896471" y="1132088"/>
            <a:chExt cx="11649996" cy="3773210"/>
          </a:xfrm>
        </p:grpSpPr>
        <p:sp>
          <p:nvSpPr>
            <p:cNvPr id="31" name="右箭头 30"/>
            <p:cNvSpPr/>
            <p:nvPr/>
          </p:nvSpPr>
          <p:spPr>
            <a:xfrm>
              <a:off x="1763485" y="1543050"/>
              <a:ext cx="10580915" cy="408214"/>
            </a:xfrm>
            <a:prstGeom prst="rightArrow">
              <a:avLst/>
            </a:prstGeom>
            <a:solidFill>
              <a:srgbClr val="FFFFFF">
                <a:lumMod val="75000"/>
              </a:srgbClr>
            </a:solidFill>
            <a:ln w="6350" cap="flat" cmpd="sng" algn="ctr">
              <a:solidFill>
                <a:srgbClr val="FFFFFF">
                  <a:lumMod val="85000"/>
                </a:srgbClr>
              </a:solidFill>
              <a:prstDash val="solid"/>
              <a:miter lim="800000"/>
            </a:ln>
            <a:effectLst/>
          </p:spPr>
          <p:txBody>
            <a:bodyPr lIns="0" rIns="0" rtlCol="0" anchor="ctr"/>
            <a:lstStyle/>
            <a:p>
              <a:pPr algn="ctr" defTabSz="914400" fontAlgn="auto">
                <a:spcBef>
                  <a:spcPts val="0"/>
                </a:spcBef>
                <a:spcAft>
                  <a:spcPts val="0"/>
                </a:spcAft>
                <a:defRPr/>
              </a:pPr>
              <a:endParaRPr lang="zh-CN" altLang="en-US" sz="900" b="1" kern="0" dirty="0" smtClean="0">
                <a:solidFill>
                  <a:srgbClr val="FFFFFF"/>
                </a:solidFill>
                <a:latin typeface="Calibri" panose="020F0502020204030204"/>
                <a:ea typeface="等线" panose="02010600030101010101" pitchFamily="2" charset="-122"/>
              </a:endParaRPr>
            </a:p>
          </p:txBody>
        </p:sp>
        <p:grpSp>
          <p:nvGrpSpPr>
            <p:cNvPr id="32" name="组合 31"/>
            <p:cNvGrpSpPr/>
            <p:nvPr/>
          </p:nvGrpSpPr>
          <p:grpSpPr>
            <a:xfrm>
              <a:off x="3927021" y="1355271"/>
              <a:ext cx="6536190" cy="3550027"/>
              <a:chOff x="3927021" y="1355271"/>
              <a:chExt cx="6536190" cy="1936559"/>
            </a:xfrm>
          </p:grpSpPr>
          <p:cxnSp>
            <p:nvCxnSpPr>
              <p:cNvPr id="46" name="直接连接符 45"/>
              <p:cNvCxnSpPr/>
              <p:nvPr/>
            </p:nvCxnSpPr>
            <p:spPr>
              <a:xfrm>
                <a:off x="3927021" y="1355271"/>
                <a:ext cx="42177" cy="1924982"/>
              </a:xfrm>
              <a:prstGeom prst="line">
                <a:avLst/>
              </a:prstGeom>
              <a:noFill/>
              <a:ln w="19050" cap="flat" cmpd="sng" algn="ctr">
                <a:solidFill>
                  <a:srgbClr val="FFFFFF">
                    <a:lumMod val="75000"/>
                  </a:srgbClr>
                </a:solidFill>
                <a:prstDash val="dash"/>
                <a:miter lim="800000"/>
              </a:ln>
              <a:effectLst/>
            </p:spPr>
          </p:cxnSp>
          <p:cxnSp>
            <p:nvCxnSpPr>
              <p:cNvPr id="47" name="直接连接符 46"/>
              <p:cNvCxnSpPr/>
              <p:nvPr/>
            </p:nvCxnSpPr>
            <p:spPr>
              <a:xfrm>
                <a:off x="6104163" y="1355271"/>
                <a:ext cx="17010" cy="1924982"/>
              </a:xfrm>
              <a:prstGeom prst="line">
                <a:avLst/>
              </a:prstGeom>
              <a:noFill/>
              <a:ln w="19050" cap="flat" cmpd="sng" algn="ctr">
                <a:solidFill>
                  <a:srgbClr val="FFFFFF">
                    <a:lumMod val="75000"/>
                  </a:srgbClr>
                </a:solidFill>
                <a:prstDash val="dash"/>
                <a:miter lim="800000"/>
              </a:ln>
              <a:effectLst/>
            </p:spPr>
          </p:cxnSp>
          <p:cxnSp>
            <p:nvCxnSpPr>
              <p:cNvPr id="48" name="直接连接符 47"/>
              <p:cNvCxnSpPr/>
              <p:nvPr/>
            </p:nvCxnSpPr>
            <p:spPr>
              <a:xfrm>
                <a:off x="8251371" y="1355271"/>
                <a:ext cx="46942" cy="1936559"/>
              </a:xfrm>
              <a:prstGeom prst="line">
                <a:avLst/>
              </a:prstGeom>
              <a:noFill/>
              <a:ln w="19050" cap="flat" cmpd="sng" algn="ctr">
                <a:solidFill>
                  <a:srgbClr val="FFFFFF">
                    <a:lumMod val="75000"/>
                  </a:srgbClr>
                </a:solidFill>
                <a:prstDash val="dash"/>
                <a:miter lim="800000"/>
              </a:ln>
              <a:effectLst/>
            </p:spPr>
          </p:cxnSp>
          <p:cxnSp>
            <p:nvCxnSpPr>
              <p:cNvPr id="49" name="直接连接符 48"/>
              <p:cNvCxnSpPr/>
              <p:nvPr/>
            </p:nvCxnSpPr>
            <p:spPr>
              <a:xfrm>
                <a:off x="10428513" y="1355271"/>
                <a:ext cx="34698" cy="1924982"/>
              </a:xfrm>
              <a:prstGeom prst="line">
                <a:avLst/>
              </a:prstGeom>
              <a:noFill/>
              <a:ln w="19050" cap="flat" cmpd="sng" algn="ctr">
                <a:solidFill>
                  <a:srgbClr val="FFFFFF">
                    <a:lumMod val="75000"/>
                  </a:srgbClr>
                </a:solidFill>
                <a:prstDash val="dash"/>
                <a:miter lim="800000"/>
              </a:ln>
              <a:effectLst/>
            </p:spPr>
          </p:cxnSp>
        </p:grpSp>
        <p:sp>
          <p:nvSpPr>
            <p:cNvPr id="33" name="矩形 32"/>
            <p:cNvSpPr/>
            <p:nvPr/>
          </p:nvSpPr>
          <p:spPr>
            <a:xfrm>
              <a:off x="896471" y="1899726"/>
              <a:ext cx="475527" cy="2984349"/>
            </a:xfrm>
            <a:prstGeom prst="rect">
              <a:avLst/>
            </a:prstGeom>
            <a:solidFill>
              <a:srgbClr val="00B0F0"/>
            </a:solidFill>
            <a:ln w="12700" cap="flat" cmpd="sng" algn="ctr">
              <a:noFill/>
              <a:prstDash val="solid"/>
              <a:miter lim="800000"/>
            </a:ln>
            <a:effectLst/>
          </p:spPr>
          <p:txBody>
            <a:bodyPr lIns="0" rIns="0" rtlCol="0" anchor="ctr"/>
            <a:lstStyle/>
            <a:p>
              <a:pPr algn="ctr" defTabSz="914400" fontAlgn="auto">
                <a:spcBef>
                  <a:spcPts val="0"/>
                </a:spcBef>
                <a:spcAft>
                  <a:spcPts val="0"/>
                </a:spcAft>
                <a:defRPr/>
              </a:pPr>
              <a:r>
                <a:rPr lang="zh-CN" altLang="en-US" sz="1600" kern="0" dirty="0" smtClean="0">
                  <a:solidFill>
                    <a:srgbClr val="FFFFFF"/>
                  </a:solidFill>
                  <a:latin typeface="Calibri" panose="020F0502020204030204"/>
                  <a:ea typeface="等线" panose="02010600030101010101" pitchFamily="2" charset="-122"/>
                </a:rPr>
                <a:t>主</a:t>
              </a:r>
              <a:endParaRPr lang="en-US" altLang="zh-CN" sz="1600" kern="0" dirty="0" smtClean="0">
                <a:solidFill>
                  <a:srgbClr val="FFFFFF"/>
                </a:solidFill>
                <a:latin typeface="Calibri" panose="020F0502020204030204"/>
                <a:ea typeface="等线" panose="02010600030101010101" pitchFamily="2" charset="-122"/>
              </a:endParaRPr>
            </a:p>
            <a:p>
              <a:pPr algn="ctr" defTabSz="914400" fontAlgn="auto">
                <a:spcBef>
                  <a:spcPts val="0"/>
                </a:spcBef>
                <a:spcAft>
                  <a:spcPts val="0"/>
                </a:spcAft>
                <a:defRPr/>
              </a:pPr>
              <a:r>
                <a:rPr lang="zh-CN" altLang="en-US" sz="1600" kern="0" dirty="0" smtClean="0">
                  <a:solidFill>
                    <a:srgbClr val="FFFFFF"/>
                  </a:solidFill>
                  <a:latin typeface="Calibri" panose="020F0502020204030204"/>
                  <a:ea typeface="等线" panose="02010600030101010101" pitchFamily="2" charset="-122"/>
                </a:rPr>
                <a:t>要</a:t>
              </a:r>
              <a:endParaRPr lang="en-US" altLang="zh-CN" sz="1600" kern="0" dirty="0" smtClean="0">
                <a:solidFill>
                  <a:srgbClr val="FFFFFF"/>
                </a:solidFill>
                <a:latin typeface="Calibri" panose="020F0502020204030204"/>
                <a:ea typeface="等线" panose="02010600030101010101" pitchFamily="2" charset="-122"/>
              </a:endParaRPr>
            </a:p>
            <a:p>
              <a:pPr algn="ctr" defTabSz="914400" fontAlgn="auto">
                <a:spcBef>
                  <a:spcPts val="0"/>
                </a:spcBef>
                <a:spcAft>
                  <a:spcPts val="0"/>
                </a:spcAft>
                <a:defRPr/>
              </a:pPr>
              <a:r>
                <a:rPr lang="zh-CN" altLang="en-US" sz="1600" kern="0" dirty="0" smtClean="0">
                  <a:solidFill>
                    <a:srgbClr val="FFFFFF"/>
                  </a:solidFill>
                  <a:latin typeface="Calibri" panose="020F0502020204030204"/>
                  <a:ea typeface="等线" panose="02010600030101010101" pitchFamily="2" charset="-122"/>
                </a:rPr>
                <a:t>活</a:t>
              </a:r>
              <a:endParaRPr lang="en-US" altLang="zh-CN" sz="1600" kern="0" dirty="0" smtClean="0">
                <a:solidFill>
                  <a:srgbClr val="FFFFFF"/>
                </a:solidFill>
                <a:latin typeface="Calibri" panose="020F0502020204030204"/>
                <a:ea typeface="等线" panose="02010600030101010101" pitchFamily="2" charset="-122"/>
              </a:endParaRPr>
            </a:p>
            <a:p>
              <a:pPr algn="ctr" defTabSz="914400" fontAlgn="auto">
                <a:spcBef>
                  <a:spcPts val="0"/>
                </a:spcBef>
                <a:spcAft>
                  <a:spcPts val="0"/>
                </a:spcAft>
                <a:defRPr/>
              </a:pPr>
              <a:r>
                <a:rPr lang="zh-CN" altLang="en-US" sz="1600" kern="0" dirty="0" smtClean="0">
                  <a:solidFill>
                    <a:srgbClr val="FFFFFF"/>
                  </a:solidFill>
                  <a:latin typeface="Calibri" panose="020F0502020204030204"/>
                  <a:ea typeface="等线" panose="02010600030101010101" pitchFamily="2" charset="-122"/>
                </a:rPr>
                <a:t>动</a:t>
              </a:r>
              <a:endParaRPr lang="zh-CN" altLang="en-US" sz="1600" kern="0" dirty="0" smtClean="0">
                <a:solidFill>
                  <a:srgbClr val="FFFFFF"/>
                </a:solidFill>
                <a:latin typeface="Calibri" panose="020F0502020204030204"/>
                <a:ea typeface="等线" panose="02010600030101010101" pitchFamily="2" charset="-122"/>
              </a:endParaRPr>
            </a:p>
          </p:txBody>
        </p:sp>
        <p:sp>
          <p:nvSpPr>
            <p:cNvPr id="35" name="矩形 34"/>
            <p:cNvSpPr/>
            <p:nvPr/>
          </p:nvSpPr>
          <p:spPr>
            <a:xfrm>
              <a:off x="1779814" y="1890291"/>
              <a:ext cx="2083255" cy="2066819"/>
            </a:xfrm>
            <a:prstGeom prst="rect">
              <a:avLst/>
            </a:prstGeom>
          </p:spPr>
          <p:txBody>
            <a:bodyPr wrap="square">
              <a:spAutoFit/>
            </a:bodyPr>
            <a:lstStyle/>
            <a:p>
              <a:pPr marL="285750" indent="-285750" fontAlgn="auto">
                <a:lnSpc>
                  <a:spcPct val="150000"/>
                </a:lnSpc>
                <a:spcBef>
                  <a:spcPts val="0"/>
                </a:spcBef>
                <a:spcAft>
                  <a:spcPts val="0"/>
                </a:spcAft>
                <a:buFont typeface="Wingdings" panose="05000000000000000000" pitchFamily="2" charset="2"/>
                <a:buChar char="l"/>
                <a:defRPr/>
              </a:pPr>
              <a:r>
                <a:rPr lang="zh-CN" altLang="en-US" sz="1200" kern="0" dirty="0" smtClean="0">
                  <a:solidFill>
                    <a:srgbClr val="1D1D1A"/>
                  </a:solidFill>
                  <a:latin typeface="微软雅黑" panose="020B0503020204020204" pitchFamily="34" charset="-122"/>
                  <a:ea typeface="微软雅黑" panose="020B0503020204020204" pitchFamily="34" charset="-122"/>
                </a:rPr>
                <a:t>软件栈分析、制定迁移替换策略 </a:t>
              </a:r>
              <a:endParaRPr lang="en-US" altLang="zh-CN" sz="1200" kern="0" dirty="0" smtClean="0">
                <a:solidFill>
                  <a:srgbClr val="1D1D1A"/>
                </a:solidFill>
                <a:latin typeface="微软雅黑" panose="020B0503020204020204" pitchFamily="34" charset="-122"/>
                <a:ea typeface="微软雅黑" panose="020B0503020204020204" pitchFamily="34" charset="-122"/>
              </a:endParaRPr>
            </a:p>
            <a:p>
              <a:pPr marL="285750" indent="-285750" fontAlgn="auto">
                <a:lnSpc>
                  <a:spcPct val="150000"/>
                </a:lnSpc>
                <a:spcBef>
                  <a:spcPts val="0"/>
                </a:spcBef>
                <a:spcAft>
                  <a:spcPts val="0"/>
                </a:spcAft>
                <a:buFont typeface="Wingdings" panose="05000000000000000000" pitchFamily="2" charset="2"/>
                <a:buChar char="l"/>
                <a:defRPr/>
              </a:pPr>
              <a:r>
                <a:rPr lang="zh-CN" altLang="en-US" sz="1200" kern="0" dirty="0" smtClean="0">
                  <a:solidFill>
                    <a:srgbClr val="1D1D1A"/>
                  </a:solidFill>
                  <a:latin typeface="微软雅黑" panose="020B0503020204020204" pitchFamily="34" charset="-122"/>
                  <a:ea typeface="微软雅黑" panose="020B0503020204020204" pitchFamily="34" charset="-122"/>
                </a:rPr>
                <a:t>申请线上资源</a:t>
              </a:r>
              <a:r>
                <a:rPr lang="en-US" altLang="zh-CN" sz="1200" kern="0" dirty="0" smtClean="0">
                  <a:solidFill>
                    <a:srgbClr val="1D1D1A"/>
                  </a:solidFill>
                  <a:latin typeface="微软雅黑" panose="020B0503020204020204" pitchFamily="34" charset="-122"/>
                  <a:ea typeface="微软雅黑" panose="020B0503020204020204" pitchFamily="34" charset="-122"/>
                </a:rPr>
                <a:t>/</a:t>
              </a:r>
              <a:r>
                <a:rPr lang="zh-CN" altLang="en-US" sz="1200" kern="0" dirty="0" smtClean="0">
                  <a:solidFill>
                    <a:srgbClr val="1D1D1A"/>
                  </a:solidFill>
                  <a:latin typeface="微软雅黑" panose="020B0503020204020204" pitchFamily="34" charset="-122"/>
                  <a:ea typeface="微软雅黑" panose="020B0503020204020204" pitchFamily="34" charset="-122"/>
                </a:rPr>
                <a:t>测试样机上架上电 </a:t>
              </a:r>
              <a:endParaRPr lang="en-US" altLang="zh-CN" sz="1200" kern="0" dirty="0" smtClean="0">
                <a:solidFill>
                  <a:srgbClr val="1D1D1A"/>
                </a:solidFill>
                <a:latin typeface="微软雅黑" panose="020B0503020204020204" pitchFamily="34" charset="-122"/>
                <a:ea typeface="微软雅黑" panose="020B0503020204020204" pitchFamily="34" charset="-122"/>
              </a:endParaRPr>
            </a:p>
            <a:p>
              <a:pPr marL="285750" indent="-285750" fontAlgn="auto">
                <a:lnSpc>
                  <a:spcPct val="150000"/>
                </a:lnSpc>
                <a:spcBef>
                  <a:spcPts val="0"/>
                </a:spcBef>
                <a:spcAft>
                  <a:spcPts val="0"/>
                </a:spcAft>
                <a:buFont typeface="Wingdings" panose="05000000000000000000" pitchFamily="2" charset="2"/>
                <a:buChar char="l"/>
                <a:defRPr/>
              </a:pPr>
              <a:r>
                <a:rPr lang="zh-CN" altLang="en-US" sz="1200" kern="0" dirty="0" smtClean="0">
                  <a:solidFill>
                    <a:srgbClr val="1D1D1A"/>
                  </a:solidFill>
                  <a:latin typeface="微软雅黑" panose="020B0503020204020204" pitchFamily="34" charset="-122"/>
                  <a:ea typeface="微软雅黑" panose="020B0503020204020204" pitchFamily="34" charset="-122"/>
                </a:rPr>
                <a:t>安装</a:t>
              </a:r>
              <a:r>
                <a:rPr lang="en-US" altLang="zh-CN" sz="1200" kern="0" dirty="0" smtClean="0">
                  <a:solidFill>
                    <a:srgbClr val="1D1D1A"/>
                  </a:solidFill>
                  <a:latin typeface="微软雅黑" panose="020B0503020204020204" pitchFamily="34" charset="-122"/>
                  <a:ea typeface="微软雅黑" panose="020B0503020204020204" pitchFamily="34" charset="-122"/>
                </a:rPr>
                <a:t>OS/</a:t>
              </a:r>
              <a:r>
                <a:rPr lang="zh-CN" altLang="en-US" sz="1200" kern="0" dirty="0" smtClean="0">
                  <a:solidFill>
                    <a:srgbClr val="1D1D1A"/>
                  </a:solidFill>
                  <a:latin typeface="微软雅黑" panose="020B0503020204020204" pitchFamily="34" charset="-122"/>
                  <a:ea typeface="微软雅黑" panose="020B0503020204020204" pitchFamily="34" charset="-122"/>
                </a:rPr>
                <a:t>编译器</a:t>
              </a:r>
              <a:r>
                <a:rPr lang="en-US" altLang="zh-CN" sz="1200" kern="0" dirty="0" smtClean="0">
                  <a:solidFill>
                    <a:srgbClr val="1D1D1A"/>
                  </a:solidFill>
                  <a:latin typeface="微软雅黑" panose="020B0503020204020204" pitchFamily="34" charset="-122"/>
                  <a:ea typeface="微软雅黑" panose="020B0503020204020204" pitchFamily="34" charset="-122"/>
                </a:rPr>
                <a:t>/JDK/</a:t>
              </a:r>
              <a:r>
                <a:rPr lang="zh-CN" altLang="en-US" sz="1200" kern="0" dirty="0" smtClean="0">
                  <a:solidFill>
                    <a:srgbClr val="1D1D1A"/>
                  </a:solidFill>
                  <a:latin typeface="微软雅黑" panose="020B0503020204020204" pitchFamily="34" charset="-122"/>
                  <a:ea typeface="微软雅黑" panose="020B0503020204020204" pitchFamily="34" charset="-122"/>
                </a:rPr>
                <a:t>其他工具软件 </a:t>
              </a:r>
              <a:endParaRPr lang="en-US" altLang="zh-CN" sz="1200" kern="0" dirty="0" smtClean="0">
                <a:solidFill>
                  <a:srgbClr val="1D1D1A"/>
                </a:solidFill>
                <a:latin typeface="微软雅黑" panose="020B0503020204020204" pitchFamily="34" charset="-122"/>
                <a:ea typeface="微软雅黑" panose="020B0503020204020204" pitchFamily="34" charset="-122"/>
              </a:endParaRPr>
            </a:p>
            <a:p>
              <a:pPr marL="285750" indent="-285750" fontAlgn="auto">
                <a:lnSpc>
                  <a:spcPct val="150000"/>
                </a:lnSpc>
                <a:spcBef>
                  <a:spcPts val="0"/>
                </a:spcBef>
                <a:spcAft>
                  <a:spcPts val="0"/>
                </a:spcAft>
                <a:buFont typeface="Wingdings" panose="05000000000000000000" pitchFamily="2" charset="2"/>
                <a:buChar char="l"/>
                <a:defRPr/>
              </a:pPr>
              <a:endParaRPr lang="en-US" altLang="zh-CN" sz="1200" kern="0" dirty="0" smtClean="0">
                <a:solidFill>
                  <a:srgbClr val="1D1D1A"/>
                </a:solidFill>
                <a:latin typeface="微软雅黑" panose="020B0503020204020204" pitchFamily="34" charset="-122"/>
                <a:ea typeface="微软雅黑" panose="020B0503020204020204" pitchFamily="34" charset="-122"/>
              </a:endParaRPr>
            </a:p>
          </p:txBody>
        </p:sp>
        <p:sp>
          <p:nvSpPr>
            <p:cNvPr id="36" name="矩形 35"/>
            <p:cNvSpPr/>
            <p:nvPr/>
          </p:nvSpPr>
          <p:spPr>
            <a:xfrm>
              <a:off x="1846490" y="1132088"/>
              <a:ext cx="2013856" cy="523220"/>
            </a:xfrm>
            <a:prstGeom prst="rect">
              <a:avLst/>
            </a:prstGeom>
          </p:spPr>
          <p:txBody>
            <a:bodyPr wrap="square">
              <a:spAutoFit/>
            </a:bodyPr>
            <a:lstStyle/>
            <a:p>
              <a:pPr algn="ctr" fontAlgn="auto">
                <a:spcBef>
                  <a:spcPts val="0"/>
                </a:spcBef>
                <a:spcAft>
                  <a:spcPts val="0"/>
                </a:spcAft>
                <a:defRPr/>
              </a:pPr>
              <a:r>
                <a:rPr lang="zh-CN" altLang="en-US" sz="1400" b="1" kern="0" dirty="0" smtClean="0">
                  <a:solidFill>
                    <a:srgbClr val="1D1D1A"/>
                  </a:solidFill>
                  <a:latin typeface="微软雅黑" panose="020B0503020204020204" pitchFamily="34" charset="-122"/>
                  <a:ea typeface="微软雅黑" panose="020B0503020204020204" pitchFamily="34" charset="-122"/>
                </a:rPr>
                <a:t>阶段一</a:t>
              </a:r>
              <a:endParaRPr lang="en-US" altLang="zh-CN" sz="1400" b="1" kern="0" dirty="0" smtClean="0">
                <a:solidFill>
                  <a:srgbClr val="1D1D1A"/>
                </a:solidFill>
                <a:latin typeface="微软雅黑" panose="020B0503020204020204" pitchFamily="34" charset="-122"/>
                <a:ea typeface="微软雅黑" panose="020B0503020204020204" pitchFamily="34" charset="-122"/>
              </a:endParaRPr>
            </a:p>
            <a:p>
              <a:pPr algn="ctr" fontAlgn="auto">
                <a:spcBef>
                  <a:spcPts val="0"/>
                </a:spcBef>
                <a:spcAft>
                  <a:spcPts val="0"/>
                </a:spcAft>
                <a:defRPr/>
              </a:pPr>
              <a:r>
                <a:rPr lang="zh-CN" altLang="en-US" sz="1400" b="1" kern="0" dirty="0" smtClean="0">
                  <a:solidFill>
                    <a:srgbClr val="1D1D1A"/>
                  </a:solidFill>
                  <a:latin typeface="微软雅黑" panose="020B0503020204020204" pitchFamily="34" charset="-122"/>
                  <a:ea typeface="微软雅黑" panose="020B0503020204020204" pitchFamily="34" charset="-122"/>
                </a:rPr>
                <a:t>技术分析</a:t>
              </a:r>
              <a:endParaRPr lang="en-US" altLang="zh-CN" sz="1400" b="1" kern="0" dirty="0" smtClean="0">
                <a:solidFill>
                  <a:srgbClr val="FF0000"/>
                </a:solidFill>
                <a:latin typeface="微软雅黑" panose="020B0503020204020204" pitchFamily="34" charset="-122"/>
                <a:ea typeface="微软雅黑" panose="020B0503020204020204" pitchFamily="34" charset="-122"/>
              </a:endParaRPr>
            </a:p>
          </p:txBody>
        </p:sp>
        <p:sp>
          <p:nvSpPr>
            <p:cNvPr id="37" name="矩形 36"/>
            <p:cNvSpPr/>
            <p:nvPr/>
          </p:nvSpPr>
          <p:spPr>
            <a:xfrm>
              <a:off x="4010025" y="1132088"/>
              <a:ext cx="2013856" cy="523220"/>
            </a:xfrm>
            <a:prstGeom prst="rect">
              <a:avLst/>
            </a:prstGeom>
          </p:spPr>
          <p:txBody>
            <a:bodyPr wrap="square">
              <a:spAutoFit/>
            </a:bodyPr>
            <a:lstStyle/>
            <a:p>
              <a:pPr algn="ctr" fontAlgn="auto">
                <a:spcBef>
                  <a:spcPts val="0"/>
                </a:spcBef>
                <a:spcAft>
                  <a:spcPts val="0"/>
                </a:spcAft>
                <a:defRPr/>
              </a:pPr>
              <a:r>
                <a:rPr lang="zh-CN" altLang="en-US" sz="1400" b="1" kern="0" dirty="0" smtClean="0">
                  <a:solidFill>
                    <a:srgbClr val="1D1D1A"/>
                  </a:solidFill>
                  <a:latin typeface="微软雅黑" panose="020B0503020204020204" pitchFamily="34" charset="-122"/>
                  <a:ea typeface="微软雅黑" panose="020B0503020204020204" pitchFamily="34" charset="-122"/>
                </a:rPr>
                <a:t>阶段二</a:t>
              </a:r>
              <a:endParaRPr lang="en-US" altLang="zh-CN" sz="1400" b="1" kern="0" dirty="0" smtClean="0">
                <a:solidFill>
                  <a:srgbClr val="1D1D1A"/>
                </a:solidFill>
                <a:latin typeface="微软雅黑" panose="020B0503020204020204" pitchFamily="34" charset="-122"/>
                <a:ea typeface="微软雅黑" panose="020B0503020204020204" pitchFamily="34" charset="-122"/>
              </a:endParaRPr>
            </a:p>
            <a:p>
              <a:pPr algn="ctr" fontAlgn="auto">
                <a:spcBef>
                  <a:spcPts val="0"/>
                </a:spcBef>
                <a:spcAft>
                  <a:spcPts val="0"/>
                </a:spcAft>
                <a:defRPr/>
              </a:pPr>
              <a:r>
                <a:rPr lang="zh-CN" altLang="en-US" sz="1400" b="1" kern="0" dirty="0" smtClean="0">
                  <a:solidFill>
                    <a:srgbClr val="1D1D1A"/>
                  </a:solidFill>
                  <a:latin typeface="微软雅黑" panose="020B0503020204020204" pitchFamily="34" charset="-122"/>
                  <a:ea typeface="微软雅黑" panose="020B0503020204020204" pitchFamily="34" charset="-122"/>
                </a:rPr>
                <a:t>编译迁移*</a:t>
              </a:r>
              <a:endParaRPr lang="en-US" altLang="zh-CN" sz="1400" b="1" kern="0" dirty="0" smtClean="0">
                <a:solidFill>
                  <a:srgbClr val="FF0000"/>
                </a:solidFill>
                <a:latin typeface="微软雅黑" panose="020B0503020204020204" pitchFamily="34" charset="-122"/>
                <a:ea typeface="微软雅黑" panose="020B0503020204020204" pitchFamily="34" charset="-122"/>
              </a:endParaRPr>
            </a:p>
          </p:txBody>
        </p:sp>
        <p:sp>
          <p:nvSpPr>
            <p:cNvPr id="38" name="矩形 37"/>
            <p:cNvSpPr/>
            <p:nvPr/>
          </p:nvSpPr>
          <p:spPr>
            <a:xfrm>
              <a:off x="6155873" y="1132088"/>
              <a:ext cx="2013856" cy="523220"/>
            </a:xfrm>
            <a:prstGeom prst="rect">
              <a:avLst/>
            </a:prstGeom>
          </p:spPr>
          <p:txBody>
            <a:bodyPr wrap="square">
              <a:spAutoFit/>
            </a:bodyPr>
            <a:lstStyle/>
            <a:p>
              <a:pPr algn="ctr" fontAlgn="auto">
                <a:spcBef>
                  <a:spcPts val="0"/>
                </a:spcBef>
                <a:spcAft>
                  <a:spcPts val="0"/>
                </a:spcAft>
                <a:defRPr/>
              </a:pPr>
              <a:r>
                <a:rPr lang="zh-CN" altLang="en-US" sz="1400" b="1" kern="0" dirty="0" smtClean="0">
                  <a:solidFill>
                    <a:srgbClr val="1D1D1A"/>
                  </a:solidFill>
                  <a:latin typeface="微软雅黑" panose="020B0503020204020204" pitchFamily="34" charset="-122"/>
                  <a:ea typeface="微软雅黑" panose="020B0503020204020204" pitchFamily="34" charset="-122"/>
                </a:rPr>
                <a:t>阶段三</a:t>
              </a:r>
              <a:endParaRPr lang="en-US" altLang="zh-CN" sz="1400" b="1" kern="0" dirty="0" smtClean="0">
                <a:solidFill>
                  <a:srgbClr val="1D1D1A"/>
                </a:solidFill>
                <a:latin typeface="微软雅黑" panose="020B0503020204020204" pitchFamily="34" charset="-122"/>
                <a:ea typeface="微软雅黑" panose="020B0503020204020204" pitchFamily="34" charset="-122"/>
              </a:endParaRPr>
            </a:p>
            <a:p>
              <a:pPr algn="ctr" fontAlgn="auto">
                <a:spcBef>
                  <a:spcPts val="0"/>
                </a:spcBef>
                <a:spcAft>
                  <a:spcPts val="0"/>
                </a:spcAft>
                <a:defRPr/>
              </a:pPr>
              <a:r>
                <a:rPr lang="zh-CN" altLang="en-US" sz="1400" b="1" kern="0" dirty="0" smtClean="0">
                  <a:solidFill>
                    <a:srgbClr val="1D1D1A"/>
                  </a:solidFill>
                  <a:latin typeface="微软雅黑" panose="020B0503020204020204" pitchFamily="34" charset="-122"/>
                  <a:ea typeface="微软雅黑" panose="020B0503020204020204" pitchFamily="34" charset="-122"/>
                </a:rPr>
                <a:t>功能验证</a:t>
              </a:r>
              <a:endParaRPr lang="en-US" altLang="zh-CN" sz="1400" b="1" kern="0" dirty="0" smtClean="0">
                <a:solidFill>
                  <a:srgbClr val="FF0000"/>
                </a:solidFill>
                <a:latin typeface="微软雅黑" panose="020B0503020204020204" pitchFamily="34" charset="-122"/>
                <a:ea typeface="微软雅黑" panose="020B0503020204020204" pitchFamily="34" charset="-122"/>
              </a:endParaRPr>
            </a:p>
          </p:txBody>
        </p:sp>
        <p:sp>
          <p:nvSpPr>
            <p:cNvPr id="39" name="矩形 38"/>
            <p:cNvSpPr/>
            <p:nvPr/>
          </p:nvSpPr>
          <p:spPr>
            <a:xfrm>
              <a:off x="8333014" y="1132088"/>
              <a:ext cx="2013856" cy="523220"/>
            </a:xfrm>
            <a:prstGeom prst="rect">
              <a:avLst/>
            </a:prstGeom>
          </p:spPr>
          <p:txBody>
            <a:bodyPr wrap="square">
              <a:spAutoFit/>
            </a:bodyPr>
            <a:lstStyle/>
            <a:p>
              <a:pPr algn="ctr" fontAlgn="auto">
                <a:spcBef>
                  <a:spcPts val="0"/>
                </a:spcBef>
                <a:spcAft>
                  <a:spcPts val="0"/>
                </a:spcAft>
                <a:defRPr/>
              </a:pPr>
              <a:r>
                <a:rPr lang="zh-CN" altLang="en-US" sz="1400" b="1" kern="0" dirty="0" smtClean="0">
                  <a:solidFill>
                    <a:srgbClr val="1D1D1A"/>
                  </a:solidFill>
                  <a:latin typeface="微软雅黑" panose="020B0503020204020204" pitchFamily="34" charset="-122"/>
                  <a:ea typeface="微软雅黑" panose="020B0503020204020204" pitchFamily="34" charset="-122"/>
                </a:rPr>
                <a:t>阶段四</a:t>
              </a:r>
              <a:endParaRPr lang="en-US" altLang="zh-CN" sz="1400" b="1" kern="0" dirty="0" smtClean="0">
                <a:solidFill>
                  <a:srgbClr val="1D1D1A"/>
                </a:solidFill>
                <a:latin typeface="微软雅黑" panose="020B0503020204020204" pitchFamily="34" charset="-122"/>
                <a:ea typeface="微软雅黑" panose="020B0503020204020204" pitchFamily="34" charset="-122"/>
              </a:endParaRPr>
            </a:p>
            <a:p>
              <a:pPr algn="ctr" fontAlgn="auto">
                <a:spcBef>
                  <a:spcPts val="0"/>
                </a:spcBef>
                <a:spcAft>
                  <a:spcPts val="0"/>
                </a:spcAft>
                <a:defRPr/>
              </a:pPr>
              <a:r>
                <a:rPr lang="zh-CN" altLang="en-US" sz="1400" b="1" kern="0" dirty="0" smtClean="0">
                  <a:solidFill>
                    <a:srgbClr val="1D1D1A"/>
                  </a:solidFill>
                  <a:latin typeface="微软雅黑" panose="020B0503020204020204" pitchFamily="34" charset="-122"/>
                  <a:ea typeface="微软雅黑" panose="020B0503020204020204" pitchFamily="34" charset="-122"/>
                </a:rPr>
                <a:t>性能调优</a:t>
              </a:r>
              <a:endParaRPr lang="en-US" altLang="zh-CN" sz="1400" b="1" kern="0" dirty="0" smtClean="0">
                <a:solidFill>
                  <a:srgbClr val="FF0000"/>
                </a:solidFill>
                <a:latin typeface="微软雅黑" panose="020B0503020204020204" pitchFamily="34" charset="-122"/>
                <a:ea typeface="微软雅黑" panose="020B0503020204020204" pitchFamily="34" charset="-122"/>
              </a:endParaRPr>
            </a:p>
          </p:txBody>
        </p:sp>
        <p:sp>
          <p:nvSpPr>
            <p:cNvPr id="40" name="矩形 39"/>
            <p:cNvSpPr/>
            <p:nvPr/>
          </p:nvSpPr>
          <p:spPr>
            <a:xfrm>
              <a:off x="10080173" y="1132088"/>
              <a:ext cx="2013856" cy="523220"/>
            </a:xfrm>
            <a:prstGeom prst="rect">
              <a:avLst/>
            </a:prstGeom>
          </p:spPr>
          <p:txBody>
            <a:bodyPr wrap="square">
              <a:spAutoFit/>
            </a:bodyPr>
            <a:lstStyle/>
            <a:p>
              <a:pPr algn="ctr" fontAlgn="auto">
                <a:spcBef>
                  <a:spcPts val="0"/>
                </a:spcBef>
                <a:spcAft>
                  <a:spcPts val="0"/>
                </a:spcAft>
                <a:defRPr/>
              </a:pPr>
              <a:r>
                <a:rPr lang="zh-CN" altLang="en-US" sz="1400" b="1" kern="0" dirty="0" smtClean="0">
                  <a:solidFill>
                    <a:srgbClr val="1D1D1A"/>
                  </a:solidFill>
                  <a:latin typeface="微软雅黑" panose="020B0503020204020204" pitchFamily="34" charset="-122"/>
                  <a:ea typeface="微软雅黑" panose="020B0503020204020204" pitchFamily="34" charset="-122"/>
                </a:rPr>
                <a:t>阶段五</a:t>
              </a:r>
              <a:endParaRPr lang="en-US" altLang="zh-CN" sz="1400" b="1" kern="0" dirty="0" smtClean="0">
                <a:solidFill>
                  <a:srgbClr val="1D1D1A"/>
                </a:solidFill>
                <a:latin typeface="微软雅黑" panose="020B0503020204020204" pitchFamily="34" charset="-122"/>
                <a:ea typeface="微软雅黑" panose="020B0503020204020204" pitchFamily="34" charset="-122"/>
              </a:endParaRPr>
            </a:p>
            <a:p>
              <a:pPr algn="ctr" fontAlgn="auto">
                <a:spcBef>
                  <a:spcPts val="0"/>
                </a:spcBef>
                <a:spcAft>
                  <a:spcPts val="0"/>
                </a:spcAft>
                <a:defRPr/>
              </a:pPr>
              <a:r>
                <a:rPr lang="zh-CN" altLang="en-US" sz="1400" b="1" kern="0" dirty="0" smtClean="0">
                  <a:solidFill>
                    <a:srgbClr val="1D1D1A"/>
                  </a:solidFill>
                  <a:latin typeface="微软雅黑" panose="020B0503020204020204" pitchFamily="34" charset="-122"/>
                  <a:ea typeface="微软雅黑" panose="020B0503020204020204" pitchFamily="34" charset="-122"/>
                </a:rPr>
                <a:t>上线商用</a:t>
              </a:r>
              <a:endParaRPr lang="en-US" altLang="zh-CN" sz="1400" b="1" kern="0" dirty="0" smtClean="0">
                <a:solidFill>
                  <a:srgbClr val="FF0000"/>
                </a:solidFill>
                <a:latin typeface="微软雅黑" panose="020B0503020204020204" pitchFamily="34" charset="-122"/>
                <a:ea typeface="微软雅黑" panose="020B0503020204020204" pitchFamily="34" charset="-122"/>
              </a:endParaRPr>
            </a:p>
          </p:txBody>
        </p:sp>
        <p:sp>
          <p:nvSpPr>
            <p:cNvPr id="41" name="矩形 40"/>
            <p:cNvSpPr/>
            <p:nvPr/>
          </p:nvSpPr>
          <p:spPr>
            <a:xfrm>
              <a:off x="3969199" y="1890291"/>
              <a:ext cx="2083255" cy="2630497"/>
            </a:xfrm>
            <a:prstGeom prst="rect">
              <a:avLst/>
            </a:prstGeom>
          </p:spPr>
          <p:txBody>
            <a:bodyPr wrap="square">
              <a:spAutoFit/>
            </a:bodyPr>
            <a:lstStyle/>
            <a:p>
              <a:pPr marL="285750" indent="-285750" fontAlgn="auto">
                <a:lnSpc>
                  <a:spcPct val="150000"/>
                </a:lnSpc>
                <a:spcBef>
                  <a:spcPts val="0"/>
                </a:spcBef>
                <a:spcAft>
                  <a:spcPts val="0"/>
                </a:spcAft>
                <a:buFont typeface="Wingdings" panose="05000000000000000000" pitchFamily="2" charset="2"/>
                <a:buChar char="l"/>
                <a:defRPr/>
              </a:pPr>
              <a:r>
                <a:rPr lang="zh-CN" altLang="en-US" sz="1200" kern="0" dirty="0" smtClean="0">
                  <a:solidFill>
                    <a:srgbClr val="1D1D1A"/>
                  </a:solidFill>
                  <a:latin typeface="微软雅黑" panose="020B0503020204020204" pitchFamily="34" charset="-122"/>
                  <a:ea typeface="微软雅黑" panose="020B0503020204020204" pitchFamily="34" charset="-122"/>
                </a:rPr>
                <a:t>获取开源软件鲲鹏或</a:t>
              </a:r>
              <a:r>
                <a:rPr lang="en-US" altLang="zh-CN" sz="1200" kern="0" dirty="0" smtClean="0">
                  <a:solidFill>
                    <a:srgbClr val="1D1D1A"/>
                  </a:solidFill>
                  <a:latin typeface="微软雅黑" panose="020B0503020204020204" pitchFamily="34" charset="-122"/>
                  <a:ea typeface="微软雅黑" panose="020B0503020204020204" pitchFamily="34" charset="-122"/>
                </a:rPr>
                <a:t>ARM</a:t>
              </a:r>
              <a:r>
                <a:rPr lang="zh-CN" altLang="en-US" sz="1200" kern="0" dirty="0" smtClean="0">
                  <a:solidFill>
                    <a:srgbClr val="1D1D1A"/>
                  </a:solidFill>
                  <a:latin typeface="微软雅黑" panose="020B0503020204020204" pitchFamily="34" charset="-122"/>
                  <a:ea typeface="微软雅黑" panose="020B0503020204020204" pitchFamily="34" charset="-122"/>
                </a:rPr>
                <a:t>软件包 </a:t>
              </a:r>
              <a:endParaRPr lang="en-US" altLang="zh-CN" sz="1200" kern="0" dirty="0" smtClean="0">
                <a:solidFill>
                  <a:srgbClr val="1D1D1A"/>
                </a:solidFill>
                <a:latin typeface="微软雅黑" panose="020B0503020204020204" pitchFamily="34" charset="-122"/>
                <a:ea typeface="微软雅黑" panose="020B0503020204020204" pitchFamily="34" charset="-122"/>
              </a:endParaRPr>
            </a:p>
            <a:p>
              <a:pPr marL="285750" indent="-285750" fontAlgn="auto">
                <a:lnSpc>
                  <a:spcPct val="150000"/>
                </a:lnSpc>
                <a:spcBef>
                  <a:spcPts val="0"/>
                </a:spcBef>
                <a:spcAft>
                  <a:spcPts val="0"/>
                </a:spcAft>
                <a:buFont typeface="Wingdings" panose="05000000000000000000" pitchFamily="2" charset="2"/>
                <a:buChar char="l"/>
                <a:defRPr/>
              </a:pPr>
              <a:r>
                <a:rPr lang="zh-CN" altLang="en-US" sz="1200" kern="0" dirty="0" smtClean="0">
                  <a:solidFill>
                    <a:srgbClr val="1D1D1A"/>
                  </a:solidFill>
                  <a:latin typeface="微软雅黑" panose="020B0503020204020204" pitchFamily="34" charset="-122"/>
                  <a:ea typeface="微软雅黑" panose="020B0503020204020204" pitchFamily="34" charset="-122"/>
                </a:rPr>
                <a:t>编译打包开源软件，平均每个组件（包含依赖库）</a:t>
              </a:r>
              <a:endParaRPr lang="en-US" altLang="zh-CN" sz="1200" kern="0" dirty="0" smtClean="0">
                <a:solidFill>
                  <a:srgbClr val="1D1D1A"/>
                </a:solidFill>
                <a:latin typeface="微软雅黑" panose="020B0503020204020204" pitchFamily="34" charset="-122"/>
                <a:ea typeface="微软雅黑" panose="020B0503020204020204" pitchFamily="34" charset="-122"/>
              </a:endParaRPr>
            </a:p>
            <a:p>
              <a:pPr marL="285750" indent="-285750" fontAlgn="auto">
                <a:lnSpc>
                  <a:spcPct val="150000"/>
                </a:lnSpc>
                <a:spcBef>
                  <a:spcPts val="0"/>
                </a:spcBef>
                <a:spcAft>
                  <a:spcPts val="0"/>
                </a:spcAft>
                <a:buFont typeface="Wingdings" panose="05000000000000000000" pitchFamily="2" charset="2"/>
                <a:buChar char="l"/>
                <a:defRPr/>
              </a:pPr>
              <a:r>
                <a:rPr lang="zh-CN" altLang="en-US" sz="1200" kern="0" dirty="0">
                  <a:solidFill>
                    <a:srgbClr val="1D1D1A"/>
                  </a:solidFill>
                  <a:latin typeface="微软雅黑" panose="020B0503020204020204" pitchFamily="34" charset="-122"/>
                  <a:ea typeface="微软雅黑" panose="020B0503020204020204" pitchFamily="34" charset="-122"/>
                </a:rPr>
                <a:t>自研软件</a:t>
              </a:r>
              <a:r>
                <a:rPr lang="en-US" altLang="zh-CN" sz="1200" kern="0" dirty="0">
                  <a:solidFill>
                    <a:srgbClr val="1D1D1A"/>
                  </a:solidFill>
                  <a:latin typeface="微软雅黑" panose="020B0503020204020204" pitchFamily="34" charset="-122"/>
                  <a:ea typeface="微软雅黑" panose="020B0503020204020204" pitchFamily="34" charset="-122"/>
                </a:rPr>
                <a:t>C/C++</a:t>
              </a:r>
              <a:r>
                <a:rPr lang="zh-CN" altLang="en-US" sz="1200" kern="0" dirty="0">
                  <a:solidFill>
                    <a:srgbClr val="1D1D1A"/>
                  </a:solidFill>
                  <a:latin typeface="微软雅黑" panose="020B0503020204020204" pitchFamily="34" charset="-122"/>
                  <a:ea typeface="微软雅黑" panose="020B0503020204020204" pitchFamily="34" charset="-122"/>
                </a:rPr>
                <a:t>代码，需移植修改的部分</a:t>
              </a:r>
              <a:r>
                <a:rPr lang="en-US" altLang="zh-CN" sz="1200" kern="0" dirty="0">
                  <a:solidFill>
                    <a:srgbClr val="1D1D1A"/>
                  </a:solidFill>
                  <a:latin typeface="微软雅黑" panose="020B0503020204020204" pitchFamily="34" charset="-122"/>
                  <a:ea typeface="微软雅黑" panose="020B0503020204020204" pitchFamily="34" charset="-122"/>
                </a:rPr>
                <a:t>   </a:t>
              </a:r>
              <a:endParaRPr lang="en-US" altLang="zh-CN" sz="1200" kern="0" dirty="0">
                <a:solidFill>
                  <a:srgbClr val="1D1D1A"/>
                </a:solidFill>
                <a:latin typeface="微软雅黑" panose="020B0503020204020204" pitchFamily="34" charset="-122"/>
                <a:ea typeface="微软雅黑" panose="020B0503020204020204" pitchFamily="34" charset="-122"/>
              </a:endParaRPr>
            </a:p>
            <a:p>
              <a:pPr marL="285750" indent="-285750" fontAlgn="auto">
                <a:lnSpc>
                  <a:spcPct val="150000"/>
                </a:lnSpc>
                <a:spcBef>
                  <a:spcPts val="0"/>
                </a:spcBef>
                <a:spcAft>
                  <a:spcPts val="0"/>
                </a:spcAft>
                <a:buFont typeface="Wingdings" panose="05000000000000000000" pitchFamily="2" charset="2"/>
                <a:buChar char="l"/>
                <a:defRPr/>
              </a:pPr>
              <a:r>
                <a:rPr lang="zh-CN" altLang="en-US" sz="1200" kern="0" dirty="0" smtClean="0">
                  <a:solidFill>
                    <a:srgbClr val="1D1D1A"/>
                  </a:solidFill>
                  <a:latin typeface="微软雅黑" panose="020B0503020204020204" pitchFamily="34" charset="-122"/>
                  <a:ea typeface="微软雅黑" panose="020B0503020204020204" pitchFamily="34" charset="-122"/>
                </a:rPr>
                <a:t>自研</a:t>
              </a:r>
              <a:r>
                <a:rPr lang="en-US" altLang="zh-CN" sz="1200" kern="0" dirty="0" smtClean="0">
                  <a:solidFill>
                    <a:srgbClr val="1D1D1A"/>
                  </a:solidFill>
                  <a:latin typeface="微软雅黑" panose="020B0503020204020204" pitchFamily="34" charset="-122"/>
                  <a:ea typeface="微软雅黑" panose="020B0503020204020204" pitchFamily="34" charset="-122"/>
                </a:rPr>
                <a:t>Java/Python</a:t>
              </a:r>
              <a:r>
                <a:rPr lang="zh-CN" altLang="en-US" sz="1200" kern="0" dirty="0" smtClean="0">
                  <a:solidFill>
                    <a:srgbClr val="1D1D1A"/>
                  </a:solidFill>
                  <a:latin typeface="微软雅黑" panose="020B0503020204020204" pitchFamily="34" charset="-122"/>
                  <a:ea typeface="微软雅黑" panose="020B0503020204020204" pitchFamily="34" charset="-122"/>
                </a:rPr>
                <a:t>等解释型代码 </a:t>
              </a:r>
              <a:endParaRPr lang="en-US" altLang="zh-CN" sz="1200" kern="0" dirty="0" smtClean="0">
                <a:solidFill>
                  <a:srgbClr val="1D1D1A"/>
                </a:solidFill>
                <a:latin typeface="微软雅黑" panose="020B0503020204020204" pitchFamily="34" charset="-122"/>
                <a:ea typeface="微软雅黑" panose="020B0503020204020204" pitchFamily="34" charset="-122"/>
              </a:endParaRPr>
            </a:p>
          </p:txBody>
        </p:sp>
        <p:sp>
          <p:nvSpPr>
            <p:cNvPr id="42" name="矩形 41"/>
            <p:cNvSpPr/>
            <p:nvPr/>
          </p:nvSpPr>
          <p:spPr>
            <a:xfrm>
              <a:off x="6121173" y="1885850"/>
              <a:ext cx="2083255" cy="939464"/>
            </a:xfrm>
            <a:prstGeom prst="rect">
              <a:avLst/>
            </a:prstGeom>
          </p:spPr>
          <p:txBody>
            <a:bodyPr wrap="square">
              <a:spAutoFit/>
            </a:bodyPr>
            <a:lstStyle/>
            <a:p>
              <a:pPr marL="285750" indent="-285750" fontAlgn="auto">
                <a:lnSpc>
                  <a:spcPct val="150000"/>
                </a:lnSpc>
                <a:spcBef>
                  <a:spcPts val="0"/>
                </a:spcBef>
                <a:spcAft>
                  <a:spcPts val="0"/>
                </a:spcAft>
                <a:buFont typeface="Wingdings" panose="05000000000000000000" pitchFamily="2" charset="2"/>
                <a:buChar char="l"/>
                <a:defRPr/>
              </a:pPr>
              <a:r>
                <a:rPr lang="zh-CN" altLang="en-US" sz="1200" kern="0" dirty="0" smtClean="0">
                  <a:solidFill>
                    <a:srgbClr val="1D1D1A"/>
                  </a:solidFill>
                  <a:latin typeface="微软雅黑" panose="020B0503020204020204" pitchFamily="34" charset="-122"/>
                  <a:ea typeface="微软雅黑" panose="020B0503020204020204" pitchFamily="34" charset="-122"/>
                </a:rPr>
                <a:t>单元测试 </a:t>
              </a:r>
              <a:endParaRPr lang="en-US" altLang="zh-CN" sz="1200" kern="0" dirty="0" smtClean="0">
                <a:solidFill>
                  <a:srgbClr val="1D1D1A"/>
                </a:solidFill>
                <a:latin typeface="微软雅黑" panose="020B0503020204020204" pitchFamily="34" charset="-122"/>
                <a:ea typeface="微软雅黑" panose="020B0503020204020204" pitchFamily="34" charset="-122"/>
              </a:endParaRPr>
            </a:p>
            <a:p>
              <a:pPr marL="285750" indent="-285750" fontAlgn="auto">
                <a:lnSpc>
                  <a:spcPct val="150000"/>
                </a:lnSpc>
                <a:spcBef>
                  <a:spcPts val="0"/>
                </a:spcBef>
                <a:spcAft>
                  <a:spcPts val="0"/>
                </a:spcAft>
                <a:buFont typeface="Wingdings" panose="05000000000000000000" pitchFamily="2" charset="2"/>
                <a:buChar char="l"/>
                <a:defRPr/>
              </a:pPr>
              <a:r>
                <a:rPr lang="zh-CN" altLang="en-US" sz="1200" kern="0" dirty="0" smtClean="0">
                  <a:solidFill>
                    <a:srgbClr val="1D1D1A"/>
                  </a:solidFill>
                  <a:latin typeface="微软雅黑" panose="020B0503020204020204" pitchFamily="34" charset="-122"/>
                  <a:ea typeface="微软雅黑" panose="020B0503020204020204" pitchFamily="34" charset="-122"/>
                </a:rPr>
                <a:t>接口测试 </a:t>
              </a:r>
              <a:endParaRPr lang="en-US" altLang="zh-CN" sz="1200" kern="0" dirty="0" smtClean="0">
                <a:solidFill>
                  <a:srgbClr val="1D1D1A"/>
                </a:solidFill>
                <a:latin typeface="微软雅黑" panose="020B0503020204020204" pitchFamily="34" charset="-122"/>
                <a:ea typeface="微软雅黑" panose="020B0503020204020204" pitchFamily="34" charset="-122"/>
              </a:endParaRPr>
            </a:p>
            <a:p>
              <a:pPr marL="285750" indent="-285750" fontAlgn="auto">
                <a:lnSpc>
                  <a:spcPct val="150000"/>
                </a:lnSpc>
                <a:spcBef>
                  <a:spcPts val="0"/>
                </a:spcBef>
                <a:spcAft>
                  <a:spcPts val="0"/>
                </a:spcAft>
                <a:buFont typeface="Wingdings" panose="05000000000000000000" pitchFamily="2" charset="2"/>
                <a:buChar char="l"/>
                <a:defRPr/>
              </a:pPr>
              <a:r>
                <a:rPr lang="zh-CN" altLang="en-US" sz="1200" kern="0" dirty="0" smtClean="0">
                  <a:solidFill>
                    <a:srgbClr val="1D1D1A"/>
                  </a:solidFill>
                  <a:latin typeface="微软雅黑" panose="020B0503020204020204" pitchFamily="34" charset="-122"/>
                  <a:ea typeface="微软雅黑" panose="020B0503020204020204" pitchFamily="34" charset="-122"/>
                </a:rPr>
                <a:t>系统功能验证 </a:t>
              </a:r>
              <a:endParaRPr lang="en-US" altLang="zh-CN" sz="1200" kern="0" dirty="0" smtClean="0">
                <a:solidFill>
                  <a:srgbClr val="1D1D1A"/>
                </a:solidFill>
                <a:latin typeface="微软雅黑" panose="020B0503020204020204" pitchFamily="34" charset="-122"/>
                <a:ea typeface="微软雅黑" panose="020B0503020204020204" pitchFamily="34" charset="-122"/>
              </a:endParaRPr>
            </a:p>
          </p:txBody>
        </p:sp>
        <p:sp>
          <p:nvSpPr>
            <p:cNvPr id="43" name="矩形 42"/>
            <p:cNvSpPr/>
            <p:nvPr/>
          </p:nvSpPr>
          <p:spPr>
            <a:xfrm>
              <a:off x="8298314" y="1885849"/>
              <a:ext cx="2083255" cy="375785"/>
            </a:xfrm>
            <a:prstGeom prst="rect">
              <a:avLst/>
            </a:prstGeom>
          </p:spPr>
          <p:txBody>
            <a:bodyPr wrap="square">
              <a:spAutoFit/>
            </a:bodyPr>
            <a:lstStyle/>
            <a:p>
              <a:pPr marL="285750" indent="-285750" fontAlgn="auto">
                <a:lnSpc>
                  <a:spcPct val="150000"/>
                </a:lnSpc>
                <a:spcBef>
                  <a:spcPts val="0"/>
                </a:spcBef>
                <a:spcAft>
                  <a:spcPts val="0"/>
                </a:spcAft>
                <a:buFont typeface="Wingdings" panose="05000000000000000000" pitchFamily="2" charset="2"/>
                <a:buChar char="l"/>
                <a:defRPr/>
              </a:pPr>
              <a:r>
                <a:rPr lang="zh-CN" altLang="en-US" sz="1200" kern="0" dirty="0" smtClean="0">
                  <a:solidFill>
                    <a:srgbClr val="1D1D1A"/>
                  </a:solidFill>
                  <a:latin typeface="微软雅黑" panose="020B0503020204020204" pitchFamily="34" charset="-122"/>
                  <a:ea typeface="微软雅黑" panose="020B0503020204020204" pitchFamily="34" charset="-122"/>
                </a:rPr>
                <a:t>性能调优 </a:t>
              </a:r>
              <a:endParaRPr lang="en-US" altLang="zh-CN" sz="1200" kern="0" dirty="0" smtClean="0">
                <a:solidFill>
                  <a:srgbClr val="1D1D1A"/>
                </a:solidFill>
                <a:latin typeface="微软雅黑" panose="020B0503020204020204" pitchFamily="34" charset="-122"/>
                <a:ea typeface="微软雅黑" panose="020B0503020204020204" pitchFamily="34" charset="-122"/>
              </a:endParaRPr>
            </a:p>
          </p:txBody>
        </p:sp>
        <p:sp>
          <p:nvSpPr>
            <p:cNvPr id="44" name="矩形 43"/>
            <p:cNvSpPr/>
            <p:nvPr/>
          </p:nvSpPr>
          <p:spPr>
            <a:xfrm>
              <a:off x="10463212" y="1884211"/>
              <a:ext cx="2083255" cy="375785"/>
            </a:xfrm>
            <a:prstGeom prst="rect">
              <a:avLst/>
            </a:prstGeom>
          </p:spPr>
          <p:txBody>
            <a:bodyPr wrap="square">
              <a:spAutoFit/>
            </a:bodyPr>
            <a:lstStyle/>
            <a:p>
              <a:pPr marL="285750" indent="-285750" fontAlgn="auto">
                <a:lnSpc>
                  <a:spcPct val="150000"/>
                </a:lnSpc>
                <a:spcBef>
                  <a:spcPts val="0"/>
                </a:spcBef>
                <a:spcAft>
                  <a:spcPts val="0"/>
                </a:spcAft>
                <a:buFont typeface="Wingdings" panose="05000000000000000000" pitchFamily="2" charset="2"/>
                <a:buChar char="l"/>
                <a:defRPr/>
              </a:pPr>
              <a:r>
                <a:rPr lang="zh-CN" altLang="en-US" sz="1200" kern="0" dirty="0" smtClean="0">
                  <a:solidFill>
                    <a:srgbClr val="1D1D1A"/>
                  </a:solidFill>
                  <a:latin typeface="微软雅黑" panose="020B0503020204020204" pitchFamily="34" charset="-122"/>
                  <a:ea typeface="微软雅黑" panose="020B0503020204020204" pitchFamily="34" charset="-122"/>
                </a:rPr>
                <a:t>上线商用 </a:t>
              </a:r>
              <a:endParaRPr lang="en-US" altLang="zh-CN" sz="1200" kern="0" dirty="0" smtClean="0">
                <a:solidFill>
                  <a:srgbClr val="1D1D1A"/>
                </a:solidFill>
                <a:latin typeface="微软雅黑" panose="020B0503020204020204" pitchFamily="34" charset="-122"/>
                <a:ea typeface="微软雅黑" panose="020B0503020204020204" pitchFamily="34" charset="-122"/>
              </a:endParaRPr>
            </a:p>
          </p:txBody>
        </p:sp>
        <p:cxnSp>
          <p:nvCxnSpPr>
            <p:cNvPr id="45" name="直接连接符 44"/>
            <p:cNvCxnSpPr/>
            <p:nvPr/>
          </p:nvCxnSpPr>
          <p:spPr>
            <a:xfrm>
              <a:off x="1779814" y="4884075"/>
              <a:ext cx="10533925" cy="21222"/>
            </a:xfrm>
            <a:prstGeom prst="line">
              <a:avLst/>
            </a:prstGeom>
            <a:noFill/>
            <a:ln w="19050" cap="flat" cmpd="sng" algn="ctr">
              <a:solidFill>
                <a:srgbClr val="FFFFFF">
                  <a:lumMod val="75000"/>
                </a:srgbClr>
              </a:solidFill>
              <a:prstDash val="dash"/>
              <a:miter lim="800000"/>
            </a:ln>
            <a:effectLst/>
          </p:spPr>
        </p:cxnSp>
      </p:gr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stretch>
            <a:fillRect/>
          </a:stretch>
        </p:blipFill>
        <p:spPr>
          <a:xfrm>
            <a:off x="6307275" y="2818296"/>
            <a:ext cx="4813983" cy="3563454"/>
          </a:xfrm>
          <a:prstGeom prst="rect">
            <a:avLst/>
          </a:prstGeom>
          <a:ln>
            <a:solidFill>
              <a:schemeClr val="bg1">
                <a:lumMod val="85000"/>
              </a:schemeClr>
            </a:solidFill>
          </a:ln>
        </p:spPr>
      </p:pic>
      <p:sp>
        <p:nvSpPr>
          <p:cNvPr id="5" name="文本框 4"/>
          <p:cNvSpPr txBox="1"/>
          <p:nvPr/>
        </p:nvSpPr>
        <p:spPr>
          <a:xfrm>
            <a:off x="1070741" y="1616603"/>
            <a:ext cx="10050517" cy="1200329"/>
          </a:xfrm>
          <a:prstGeom prst="rect">
            <a:avLst/>
          </a:prstGeom>
          <a:noFill/>
        </p:spPr>
        <p:txBody>
          <a:bodyPr wrap="square" rtlCol="0">
            <a:spAutoFit/>
          </a:bodyPr>
          <a:lstStyle/>
          <a:p>
            <a:pPr marL="342900" indent="-342900">
              <a:lnSpc>
                <a:spcPct val="150000"/>
              </a:lnSpc>
              <a:buFontTx/>
              <a:buAutoNum type="arabicPeriod"/>
            </a:pPr>
            <a:r>
              <a:rPr lang="zh-CN" altLang="en-US" sz="1600" dirty="0" smtClean="0">
                <a:solidFill>
                  <a:srgbClr val="000000"/>
                </a:solidFill>
                <a:latin typeface="微软雅黑" panose="020B0503020204020204" pitchFamily="34" charset="-122"/>
                <a:ea typeface="微软雅黑" panose="020B0503020204020204" pitchFamily="34" charset="-122"/>
              </a:rPr>
              <a:t>登录华为云官网，查看弹性云服务器</a:t>
            </a:r>
            <a:r>
              <a:rPr lang="en-US" sz="1600" dirty="0" smtClean="0">
                <a:solidFill>
                  <a:srgbClr val="000000"/>
                </a:solidFill>
                <a:latin typeface="微软雅黑" panose="020B0503020204020204" pitchFamily="34" charset="-122"/>
                <a:ea typeface="微软雅黑" panose="020B0503020204020204" pitchFamily="34" charset="-122"/>
                <a:hlinkClick r:id="rId2"/>
              </a:rPr>
              <a:t>https</a:t>
            </a:r>
            <a:r>
              <a:rPr lang="en-US" sz="1600" dirty="0">
                <a:solidFill>
                  <a:srgbClr val="000000"/>
                </a:solidFill>
                <a:latin typeface="微软雅黑" panose="020B0503020204020204" pitchFamily="34" charset="-122"/>
                <a:ea typeface="微软雅黑" panose="020B0503020204020204" pitchFamily="34" charset="-122"/>
                <a:hlinkClick r:id="rId2"/>
              </a:rPr>
              <a:t>://</a:t>
            </a:r>
            <a:r>
              <a:rPr lang="en-US" sz="1600" dirty="0" smtClean="0">
                <a:solidFill>
                  <a:srgbClr val="000000"/>
                </a:solidFill>
                <a:latin typeface="微软雅黑" panose="020B0503020204020204" pitchFamily="34" charset="-122"/>
                <a:ea typeface="微软雅黑" panose="020B0503020204020204" pitchFamily="34" charset="-122"/>
                <a:hlinkClick r:id="rId2"/>
              </a:rPr>
              <a:t>www.huaweicloud.com/product/ecs.html</a:t>
            </a:r>
            <a:endParaRPr lang="en-US" sz="1600" dirty="0" smtClean="0">
              <a:solidFill>
                <a:srgbClr val="000000"/>
              </a:solidFill>
              <a:latin typeface="微软雅黑" panose="020B0503020204020204" pitchFamily="34" charset="-122"/>
              <a:ea typeface="微软雅黑" panose="020B0503020204020204" pitchFamily="34" charset="-122"/>
            </a:endParaRPr>
          </a:p>
          <a:p>
            <a:pPr marL="342900" indent="-342900">
              <a:lnSpc>
                <a:spcPct val="150000"/>
              </a:lnSpc>
              <a:buFontTx/>
              <a:buAutoNum type="arabicPeriod"/>
            </a:pPr>
            <a:r>
              <a:rPr lang="zh-CN" altLang="en-US" sz="1600" dirty="0" smtClean="0">
                <a:solidFill>
                  <a:srgbClr val="000000"/>
                </a:solidFill>
                <a:latin typeface="微软雅黑" panose="020B0503020204020204" pitchFamily="34" charset="-122"/>
                <a:ea typeface="微软雅黑" panose="020B0503020204020204" pitchFamily="34" charset="-122"/>
              </a:rPr>
              <a:t>通过华为云账号登录，点击立即购买</a:t>
            </a:r>
            <a:endParaRPr lang="en-US" altLang="zh-CN" sz="1600" dirty="0" smtClean="0">
              <a:solidFill>
                <a:srgbClr val="000000"/>
              </a:solidFill>
              <a:latin typeface="微软雅黑" panose="020B0503020204020204" pitchFamily="34" charset="-122"/>
              <a:ea typeface="微软雅黑" panose="020B0503020204020204" pitchFamily="34" charset="-122"/>
            </a:endParaRPr>
          </a:p>
          <a:p>
            <a:pPr marL="342900" indent="-342900">
              <a:lnSpc>
                <a:spcPct val="150000"/>
              </a:lnSpc>
              <a:buFontTx/>
              <a:buAutoNum type="arabicPeriod"/>
            </a:pPr>
            <a:r>
              <a:rPr lang="en-US" sz="1600" dirty="0" smtClean="0">
                <a:solidFill>
                  <a:srgbClr val="000000"/>
                </a:solidFill>
                <a:latin typeface="微软雅黑" panose="020B0503020204020204" pitchFamily="34" charset="-122"/>
                <a:ea typeface="微软雅黑" panose="020B0503020204020204" pitchFamily="34" charset="-122"/>
              </a:rPr>
              <a:t>CPU</a:t>
            </a:r>
            <a:r>
              <a:rPr lang="zh-CN" altLang="en-US" sz="1600" dirty="0" smtClean="0">
                <a:solidFill>
                  <a:srgbClr val="000000"/>
                </a:solidFill>
                <a:latin typeface="微软雅黑" panose="020B0503020204020204" pitchFamily="34" charset="-122"/>
                <a:ea typeface="微软雅黑" panose="020B0503020204020204" pitchFamily="34" charset="-122"/>
              </a:rPr>
              <a:t>架构选择鲲鹏计算，然后按照指导完成鲲鹏弹性云服务器的购买</a:t>
            </a:r>
            <a:endParaRPr lang="en-US" sz="1600" dirty="0">
              <a:solidFill>
                <a:srgbClr val="000000"/>
              </a:solidFill>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3"/>
          <a:stretch>
            <a:fillRect/>
          </a:stretch>
        </p:blipFill>
        <p:spPr>
          <a:xfrm>
            <a:off x="1259940" y="3002136"/>
            <a:ext cx="4743698" cy="2335076"/>
          </a:xfrm>
          <a:prstGeom prst="rect">
            <a:avLst/>
          </a:prstGeom>
        </p:spPr>
      </p:pic>
      <p:sp>
        <p:nvSpPr>
          <p:cNvPr id="7" name="标题 1"/>
          <p:cNvSpPr txBox="1"/>
          <p:nvPr/>
        </p:nvSpPr>
        <p:spPr bwMode="auto">
          <a:xfrm>
            <a:off x="1588376" y="424663"/>
            <a:ext cx="9831600" cy="640800"/>
          </a:xfrm>
          <a:prstGeom prst="rect">
            <a:avLst/>
          </a:prstGeom>
          <a:noFill/>
          <a:ln w="9525">
            <a:noFill/>
            <a:miter lim="800000"/>
          </a:ln>
        </p:spPr>
        <p:txBody>
          <a:bodyPr vert="horz" wrap="square" lIns="100800" tIns="50400" rIns="100800" bIns="50400" numCol="1" anchor="t" anchorCtr="0" compatLnSpc="1"/>
          <a:lstStyle>
            <a:lvl1pPr algn="l" defTabSz="802005" rtl="0" eaLnBrk="0" fontAlgn="base" hangingPunct="0">
              <a:spcBef>
                <a:spcPct val="0"/>
              </a:spcBef>
              <a:spcAft>
                <a:spcPct val="0"/>
              </a:spcAft>
              <a:defRPr sz="3500" b="1">
                <a:solidFill>
                  <a:schemeClr val="tx1">
                    <a:lumMod val="75000"/>
                    <a:lumOff val="25000"/>
                  </a:schemeClr>
                </a:solidFill>
                <a:latin typeface="+mn-ea"/>
                <a:ea typeface="+mn-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a:lstStyle>
          <a:p>
            <a:r>
              <a:rPr lang="zh-CN" altLang="en-US" kern="0" dirty="0" smtClean="0">
                <a:solidFill>
                  <a:srgbClr val="000000">
                    <a:lumMod val="75000"/>
                    <a:lumOff val="25000"/>
                  </a:srgbClr>
                </a:solidFill>
              </a:rPr>
              <a:t>阶段一：迁移环境</a:t>
            </a:r>
            <a:r>
              <a:rPr lang="en-US" altLang="zh-CN" kern="0" dirty="0" smtClean="0">
                <a:solidFill>
                  <a:srgbClr val="000000">
                    <a:lumMod val="75000"/>
                    <a:lumOff val="25000"/>
                  </a:srgbClr>
                </a:solidFill>
              </a:rPr>
              <a:t> - </a:t>
            </a:r>
            <a:r>
              <a:rPr lang="zh-CN" altLang="en-US" kern="0" dirty="0" smtClean="0">
                <a:solidFill>
                  <a:srgbClr val="000000">
                    <a:lumMod val="75000"/>
                    <a:lumOff val="25000"/>
                  </a:srgbClr>
                </a:solidFill>
              </a:rPr>
              <a:t>准备迁移环境</a:t>
            </a:r>
            <a:endParaRPr lang="zh-CN" altLang="en-US" kern="0" dirty="0">
              <a:solidFill>
                <a:srgbClr val="000000">
                  <a:lumMod val="75000"/>
                  <a:lumOff val="25000"/>
                </a:srgbClr>
              </a:solidFill>
            </a:endParaRPr>
          </a:p>
        </p:txBody>
      </p:sp>
      <p:sp>
        <p:nvSpPr>
          <p:cNvPr id="8" name="矩形 120"/>
          <p:cNvSpPr>
            <a:spLocks noChangeArrowheads="1"/>
          </p:cNvSpPr>
          <p:nvPr/>
        </p:nvSpPr>
        <p:spPr bwMode="auto">
          <a:xfrm>
            <a:off x="1087941" y="1282284"/>
            <a:ext cx="10338459" cy="382520"/>
          </a:xfrm>
          <a:prstGeom prst="rect">
            <a:avLst/>
          </a:prstGeom>
          <a:solidFill>
            <a:srgbClr val="00B0F0"/>
          </a:solidFill>
          <a:ln w="63500" cap="flat" cmpd="sng" algn="ctr">
            <a:noFill/>
            <a:prstDash val="solid"/>
          </a:ln>
          <a:effectLst>
            <a:outerShdw blurRad="279400" dist="63500" dir="2700000" algn="t" rotWithShape="0">
              <a:prstClr val="black">
                <a:alpha val="35000"/>
              </a:prstClr>
            </a:outerShdw>
          </a:effectLst>
        </p:spPr>
        <p:txBody>
          <a:bodyPr lIns="0" rIns="0" rtlCol="0" anchor="ctr"/>
          <a:lstStyle/>
          <a:p>
            <a:pPr algn="ctr" defTabSz="913765" fontAlgn="auto">
              <a:spcBef>
                <a:spcPts val="0"/>
              </a:spcBef>
              <a:spcAft>
                <a:spcPts val="0"/>
              </a:spcAft>
            </a:pPr>
            <a:r>
              <a:rPr lang="zh-CN" altLang="en-US" sz="1795" b="1" kern="0" dirty="0" smtClean="0">
                <a:solidFill>
                  <a:prstClr val="white"/>
                </a:solidFill>
                <a:latin typeface="微软雅黑" panose="020B0503020204020204" pitchFamily="34" charset="-122"/>
                <a:ea typeface="微软雅黑" panose="020B0503020204020204" pitchFamily="34" charset="-122"/>
              </a:rPr>
              <a:t>通过</a:t>
            </a:r>
            <a:r>
              <a:rPr lang="zh-CN" altLang="en-US" sz="1795" b="1" kern="0" dirty="0">
                <a:solidFill>
                  <a:prstClr val="white"/>
                </a:solidFill>
                <a:latin typeface="微软雅黑" panose="020B0503020204020204" pitchFamily="34" charset="-122"/>
                <a:ea typeface="微软雅黑" panose="020B0503020204020204" pitchFamily="34" charset="-122"/>
              </a:rPr>
              <a:t>华为云鲲鹏云服务器搭建开发环境</a:t>
            </a:r>
            <a:endParaRPr lang="zh-CN" altLang="en-US" sz="1795" b="1" kern="0" dirty="0">
              <a:solidFill>
                <a:prstClr val="white"/>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阶段一：迁移环境</a:t>
            </a:r>
            <a:r>
              <a:rPr lang="en-US" altLang="zh-CN" dirty="0"/>
              <a:t> </a:t>
            </a:r>
            <a:r>
              <a:rPr lang="en-US" altLang="zh-CN" dirty="0" smtClean="0"/>
              <a:t>- </a:t>
            </a:r>
            <a:r>
              <a:rPr lang="zh-CN" altLang="en-US" dirty="0" smtClean="0"/>
              <a:t>准备迁移环境</a:t>
            </a:r>
            <a:endParaRPr lang="zh-CN" altLang="en-US" dirty="0"/>
          </a:p>
        </p:txBody>
      </p:sp>
      <p:sp>
        <p:nvSpPr>
          <p:cNvPr id="30" name="圆角矩形 29"/>
          <p:cNvSpPr/>
          <p:nvPr/>
        </p:nvSpPr>
        <p:spPr>
          <a:xfrm>
            <a:off x="1210568" y="1988840"/>
            <a:ext cx="10117124" cy="4156490"/>
          </a:xfrm>
          <a:prstGeom prst="roundRect">
            <a:avLst>
              <a:gd name="adj" fmla="val 3195"/>
            </a:avLst>
          </a:prstGeom>
          <a:noFill/>
          <a:ln w="12700" cap="flat" cmpd="sng" algn="ctr">
            <a:solidFill>
              <a:srgbClr val="FFFFFF">
                <a:lumMod val="85000"/>
              </a:srgbClr>
            </a:solidFill>
            <a:prstDash val="solid"/>
            <a:miter lim="800000"/>
          </a:ln>
          <a:effectLst/>
        </p:spPr>
        <p:txBody>
          <a:bodyPr lIns="0" rIns="0" rtlCol="0" anchor="ctr"/>
          <a:lstStyle/>
          <a:p>
            <a:pPr algn="ctr" defTabSz="914400" fontAlgn="auto">
              <a:spcBef>
                <a:spcPts val="0"/>
              </a:spcBef>
              <a:spcAft>
                <a:spcPts val="0"/>
              </a:spcAft>
              <a:defRPr/>
            </a:pPr>
            <a:endParaRPr lang="zh-CN" altLang="en-US" sz="1800" b="1" kern="0" dirty="0" smtClean="0">
              <a:solidFill>
                <a:srgbClr val="FFFFFF"/>
              </a:solidFill>
              <a:latin typeface="Calibri" panose="020F0502020204030204"/>
              <a:ea typeface="等线" panose="02010600030101010101" pitchFamily="2" charset="-122"/>
            </a:endParaRPr>
          </a:p>
        </p:txBody>
      </p:sp>
      <p:sp>
        <p:nvSpPr>
          <p:cNvPr id="31" name="矩形 120"/>
          <p:cNvSpPr>
            <a:spLocks noChangeArrowheads="1"/>
          </p:cNvSpPr>
          <p:nvPr/>
        </p:nvSpPr>
        <p:spPr bwMode="auto">
          <a:xfrm>
            <a:off x="1210568" y="1476845"/>
            <a:ext cx="10117124" cy="382520"/>
          </a:xfrm>
          <a:prstGeom prst="rect">
            <a:avLst/>
          </a:prstGeom>
          <a:solidFill>
            <a:srgbClr val="00B0F0"/>
          </a:solidFill>
          <a:ln w="63500" cap="flat" cmpd="sng" algn="ctr">
            <a:noFill/>
            <a:prstDash val="solid"/>
          </a:ln>
          <a:effectLst>
            <a:outerShdw blurRad="279400" dist="63500" dir="2700000" algn="t" rotWithShape="0">
              <a:prstClr val="black">
                <a:alpha val="35000"/>
              </a:prstClr>
            </a:outerShdw>
          </a:effectLst>
        </p:spPr>
        <p:txBody>
          <a:bodyPr lIns="0" rIns="0" rtlCol="0" anchor="ctr"/>
          <a:lstStyle/>
          <a:p>
            <a:pPr algn="ctr" defTabSz="913765" fontAlgn="auto">
              <a:spcBef>
                <a:spcPts val="0"/>
              </a:spcBef>
              <a:spcAft>
                <a:spcPts val="0"/>
              </a:spcAft>
            </a:pPr>
            <a:r>
              <a:rPr lang="zh-CN" altLang="en-US" sz="1795" b="1" kern="0" dirty="0" smtClean="0">
                <a:solidFill>
                  <a:prstClr val="white"/>
                </a:solidFill>
                <a:latin typeface="微软雅黑" panose="020B0503020204020204" pitchFamily="34" charset="-122"/>
                <a:ea typeface="微软雅黑" panose="020B0503020204020204" pitchFamily="34" charset="-122"/>
              </a:rPr>
              <a:t>本地</a:t>
            </a:r>
            <a:r>
              <a:rPr lang="en-US" altLang="zh-CN" sz="1795" b="1" kern="0" dirty="0" smtClean="0">
                <a:solidFill>
                  <a:prstClr val="white"/>
                </a:solidFill>
                <a:latin typeface="微软雅黑" panose="020B0503020204020204" pitchFamily="34" charset="-122"/>
                <a:ea typeface="微软雅黑" panose="020B0503020204020204" pitchFamily="34" charset="-122"/>
              </a:rPr>
              <a:t>TaiShan</a:t>
            </a:r>
            <a:r>
              <a:rPr lang="zh-CN" altLang="en-US" sz="1795" b="1" kern="0" dirty="0" smtClean="0">
                <a:solidFill>
                  <a:prstClr val="white"/>
                </a:solidFill>
                <a:latin typeface="微软雅黑" panose="020B0503020204020204" pitchFamily="34" charset="-122"/>
                <a:ea typeface="微软雅黑" panose="020B0503020204020204" pitchFamily="34" charset="-122"/>
              </a:rPr>
              <a:t>服务器环境</a:t>
            </a:r>
            <a:endParaRPr lang="zh-CN" altLang="en-US" sz="1795" b="1" kern="0" dirty="0">
              <a:solidFill>
                <a:prstClr val="white"/>
              </a:solidFill>
              <a:latin typeface="微软雅黑" panose="020B0503020204020204" pitchFamily="34" charset="-122"/>
              <a:ea typeface="微软雅黑" panose="020B0503020204020204" pitchFamily="34" charset="-122"/>
            </a:endParaRPr>
          </a:p>
        </p:txBody>
      </p:sp>
      <p:sp>
        <p:nvSpPr>
          <p:cNvPr id="32" name="矩形 31"/>
          <p:cNvSpPr/>
          <p:nvPr/>
        </p:nvSpPr>
        <p:spPr>
          <a:xfrm>
            <a:off x="1924804" y="2368867"/>
            <a:ext cx="4121802" cy="350865"/>
          </a:xfrm>
          <a:prstGeom prst="rect">
            <a:avLst/>
          </a:prstGeom>
        </p:spPr>
        <p:txBody>
          <a:bodyPr wrap="square">
            <a:spAutoFit/>
          </a:bodyPr>
          <a:lstStyle/>
          <a:p>
            <a:pPr marL="285750" indent="-285750" fontAlgn="auto">
              <a:lnSpc>
                <a:spcPct val="120000"/>
              </a:lnSpc>
              <a:spcBef>
                <a:spcPts val="0"/>
              </a:spcBef>
              <a:spcAft>
                <a:spcPts val="0"/>
              </a:spcAft>
              <a:buFont typeface="Wingdings" panose="05000000000000000000" pitchFamily="2" charset="2"/>
              <a:buChar char="l"/>
            </a:pPr>
            <a:r>
              <a:rPr lang="zh-CN" altLang="en-US" sz="1400" b="1" kern="100" dirty="0" smtClean="0">
                <a:solidFill>
                  <a:srgbClr val="0000FF"/>
                </a:solidFill>
                <a:latin typeface="微软雅黑" panose="020B0503020204020204" pitchFamily="34" charset="-122"/>
                <a:ea typeface="微软雅黑" panose="020B0503020204020204" pitchFamily="34" charset="-122"/>
                <a:cs typeface="Arial" panose="020B0604020202020204" pitchFamily="34" charset="0"/>
              </a:rPr>
              <a:t>本地迁移流程</a:t>
            </a:r>
            <a:endParaRPr lang="zh-CN" altLang="en-US" sz="1400" b="1" dirty="0">
              <a:solidFill>
                <a:srgbClr val="0000FF"/>
              </a:solidFill>
              <a:latin typeface="微软雅黑" panose="020B0503020204020204" pitchFamily="34" charset="-122"/>
              <a:ea typeface="微软雅黑" panose="020B0503020204020204" pitchFamily="34" charset="-122"/>
            </a:endParaRPr>
          </a:p>
        </p:txBody>
      </p:sp>
      <p:sp>
        <p:nvSpPr>
          <p:cNvPr id="33" name="矩形 32"/>
          <p:cNvSpPr/>
          <p:nvPr/>
        </p:nvSpPr>
        <p:spPr>
          <a:xfrm>
            <a:off x="6540160" y="3586688"/>
            <a:ext cx="4121803" cy="867930"/>
          </a:xfrm>
          <a:prstGeom prst="rect">
            <a:avLst/>
          </a:prstGeom>
        </p:spPr>
        <p:txBody>
          <a:bodyPr wrap="square">
            <a:spAutoFit/>
          </a:bodyPr>
          <a:lstStyle/>
          <a:p>
            <a:pPr marL="285750" indent="-285750" fontAlgn="auto">
              <a:lnSpc>
                <a:spcPct val="120000"/>
              </a:lnSpc>
              <a:spcBef>
                <a:spcPts val="0"/>
              </a:spcBef>
              <a:spcAft>
                <a:spcPts val="0"/>
              </a:spcAft>
              <a:buFont typeface="Wingdings" panose="05000000000000000000" pitchFamily="2" charset="2"/>
              <a:buChar char="l"/>
            </a:pPr>
            <a:r>
              <a:rPr lang="zh-CN" altLang="en-US" sz="1400" b="1" kern="100" dirty="0" smtClean="0">
                <a:solidFill>
                  <a:srgbClr val="232323"/>
                </a:solidFill>
                <a:latin typeface="微软雅黑" panose="020B0503020204020204" pitchFamily="34" charset="-122"/>
                <a:ea typeface="微软雅黑" panose="020B0503020204020204" pitchFamily="34" charset="-122"/>
                <a:cs typeface="Arial" panose="020B0604020202020204" pitchFamily="34" charset="0"/>
              </a:rPr>
              <a:t>服务器要连接公网环境</a:t>
            </a:r>
            <a:endParaRPr lang="en-US" altLang="zh-CN" sz="1400" b="1" kern="100" dirty="0" smtClean="0">
              <a:solidFill>
                <a:srgbClr val="232323"/>
              </a:solidFill>
              <a:latin typeface="微软雅黑" panose="020B0503020204020204" pitchFamily="34" charset="-122"/>
              <a:ea typeface="微软雅黑" panose="020B0503020204020204" pitchFamily="34" charset="-122"/>
              <a:cs typeface="Arial" panose="020B0604020202020204" pitchFamily="34" charset="0"/>
            </a:endParaRPr>
          </a:p>
          <a:p>
            <a:pPr marL="285750" indent="-285750" fontAlgn="auto">
              <a:lnSpc>
                <a:spcPct val="120000"/>
              </a:lnSpc>
              <a:spcBef>
                <a:spcPts val="0"/>
              </a:spcBef>
              <a:spcAft>
                <a:spcPts val="0"/>
              </a:spcAft>
              <a:buFont typeface="Wingdings" panose="05000000000000000000" pitchFamily="2" charset="2"/>
              <a:buChar char="l"/>
            </a:pPr>
            <a:r>
              <a:rPr lang="zh-CN" altLang="en-US" sz="1400" b="1" kern="100" dirty="0" smtClean="0">
                <a:solidFill>
                  <a:srgbClr val="0000FF"/>
                </a:solidFill>
                <a:latin typeface="微软雅黑" panose="020B0503020204020204" pitchFamily="34" charset="-122"/>
                <a:ea typeface="微软雅黑" panose="020B0503020204020204" pitchFamily="34" charset="-122"/>
                <a:cs typeface="Arial" panose="020B0604020202020204" pitchFamily="34" charset="0"/>
              </a:rPr>
              <a:t>配置物理服务器，组网，需要一定周期</a:t>
            </a:r>
            <a:endParaRPr lang="en-US" altLang="zh-CN" sz="1400" b="1" kern="100" dirty="0" smtClean="0">
              <a:solidFill>
                <a:srgbClr val="0000FF"/>
              </a:solidFill>
              <a:latin typeface="微软雅黑" panose="020B0503020204020204" pitchFamily="34" charset="-122"/>
              <a:ea typeface="微软雅黑" panose="020B0503020204020204" pitchFamily="34" charset="-122"/>
              <a:cs typeface="Arial" panose="020B0604020202020204" pitchFamily="34" charset="0"/>
            </a:endParaRPr>
          </a:p>
          <a:p>
            <a:pPr marL="285750" indent="-285750" fontAlgn="auto">
              <a:lnSpc>
                <a:spcPct val="120000"/>
              </a:lnSpc>
              <a:spcBef>
                <a:spcPts val="0"/>
              </a:spcBef>
              <a:spcAft>
                <a:spcPts val="0"/>
              </a:spcAft>
              <a:buFont typeface="Wingdings" panose="05000000000000000000" pitchFamily="2" charset="2"/>
              <a:buChar char="l"/>
            </a:pPr>
            <a:r>
              <a:rPr lang="zh-CN" altLang="en-US" sz="1400" b="1" kern="100" dirty="0" smtClean="0">
                <a:solidFill>
                  <a:srgbClr val="0000FF"/>
                </a:solidFill>
                <a:latin typeface="微软雅黑" panose="020B0503020204020204" pitchFamily="34" charset="-122"/>
                <a:ea typeface="微软雅黑" panose="020B0503020204020204" pitchFamily="34" charset="-122"/>
                <a:cs typeface="Arial" panose="020B0604020202020204" pitchFamily="34" charset="0"/>
              </a:rPr>
              <a:t>仅本地可用，无认证</a:t>
            </a:r>
            <a:endParaRPr lang="zh-CN" altLang="en-US" sz="1400" b="1" kern="100" dirty="0">
              <a:solidFill>
                <a:srgbClr val="0000FF"/>
              </a:solidFill>
              <a:latin typeface="微软雅黑" panose="020B0503020204020204" pitchFamily="34" charset="-122"/>
              <a:ea typeface="微软雅黑" panose="020B0503020204020204" pitchFamily="34" charset="-122"/>
              <a:cs typeface="Arial" panose="020B0604020202020204" pitchFamily="34" charset="0"/>
            </a:endParaRPr>
          </a:p>
        </p:txBody>
      </p:sp>
      <p:grpSp>
        <p:nvGrpSpPr>
          <p:cNvPr id="3" name="组合 2"/>
          <p:cNvGrpSpPr/>
          <p:nvPr/>
        </p:nvGrpSpPr>
        <p:grpSpPr>
          <a:xfrm>
            <a:off x="2063552" y="3136452"/>
            <a:ext cx="3844308" cy="2632808"/>
            <a:chOff x="3174324" y="3136452"/>
            <a:chExt cx="2733536" cy="2308129"/>
          </a:xfrm>
        </p:grpSpPr>
        <p:sp>
          <p:nvSpPr>
            <p:cNvPr id="55" name="文本框 36"/>
            <p:cNvSpPr txBox="1"/>
            <p:nvPr/>
          </p:nvSpPr>
          <p:spPr>
            <a:xfrm>
              <a:off x="3174324" y="3136452"/>
              <a:ext cx="934720" cy="495066"/>
            </a:xfrm>
            <a:prstGeom prst="rect">
              <a:avLst/>
            </a:prstGeom>
            <a:solidFill>
              <a:srgbClr val="00B0F0"/>
            </a:solidFill>
            <a:ln>
              <a:solidFill>
                <a:srgbClr val="00B0F0"/>
              </a:solidFill>
            </a:ln>
          </p:spPr>
          <p:txBody>
            <a:bodyPr wrap="square" rtlCol="0" anchor="ctr" anchorCtr="0">
              <a:noAutofit/>
            </a:bodyPr>
            <a:lstStyle>
              <a:defPPr>
                <a:defRPr lang="zh-CN"/>
              </a:defPPr>
              <a:lvl1pPr algn="l" rtl="0" fontAlgn="t">
                <a:spcBef>
                  <a:spcPct val="0"/>
                </a:spcBef>
                <a:spcAft>
                  <a:spcPct val="0"/>
                </a:spcAft>
                <a:defRPr sz="1000" kern="1200">
                  <a:solidFill>
                    <a:schemeClr val="tx1"/>
                  </a:solidFill>
                  <a:latin typeface="FrutigerNext LT Regular" pitchFamily="34" charset="0"/>
                  <a:ea typeface="宋体" panose="02010600030101010101" pitchFamily="2"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panose="02010600030101010101" pitchFamily="2"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panose="02010600030101010101" pitchFamily="2"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panose="02010600030101010101" pitchFamily="2"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panose="02010600030101010101" pitchFamily="2" charset="-122"/>
                  <a:cs typeface="+mn-cs"/>
                </a:defRPr>
              </a:lvl5pPr>
              <a:lvl6pPr marL="2286000" algn="l" defTabSz="914400" rtl="0" eaLnBrk="1" latinLnBrk="0" hangingPunct="1">
                <a:defRPr sz="1000" kern="1200">
                  <a:solidFill>
                    <a:schemeClr val="tx1"/>
                  </a:solidFill>
                  <a:latin typeface="FrutigerNext LT Regular" pitchFamily="34" charset="0"/>
                  <a:ea typeface="宋体" panose="02010600030101010101" pitchFamily="2" charset="-122"/>
                  <a:cs typeface="+mn-cs"/>
                </a:defRPr>
              </a:lvl6pPr>
              <a:lvl7pPr marL="2743200" algn="l" defTabSz="914400" rtl="0" eaLnBrk="1" latinLnBrk="0" hangingPunct="1">
                <a:defRPr sz="1000" kern="1200">
                  <a:solidFill>
                    <a:schemeClr val="tx1"/>
                  </a:solidFill>
                  <a:latin typeface="FrutigerNext LT Regular" pitchFamily="34" charset="0"/>
                  <a:ea typeface="宋体" panose="02010600030101010101" pitchFamily="2" charset="-122"/>
                  <a:cs typeface="+mn-cs"/>
                </a:defRPr>
              </a:lvl7pPr>
              <a:lvl8pPr marL="3200400" algn="l" defTabSz="914400" rtl="0" eaLnBrk="1" latinLnBrk="0" hangingPunct="1">
                <a:defRPr sz="1000" kern="1200">
                  <a:solidFill>
                    <a:schemeClr val="tx1"/>
                  </a:solidFill>
                  <a:latin typeface="FrutigerNext LT Regular" pitchFamily="34" charset="0"/>
                  <a:ea typeface="宋体" panose="02010600030101010101" pitchFamily="2" charset="-122"/>
                  <a:cs typeface="+mn-cs"/>
                </a:defRPr>
              </a:lvl8pPr>
              <a:lvl9pPr marL="3657600" algn="l" defTabSz="914400" rtl="0" eaLnBrk="1" latinLnBrk="0" hangingPunct="1">
                <a:defRPr sz="1000" kern="1200">
                  <a:solidFill>
                    <a:schemeClr val="tx1"/>
                  </a:solidFill>
                  <a:latin typeface="FrutigerNext LT Regular" pitchFamily="34" charset="0"/>
                  <a:ea typeface="宋体" panose="02010600030101010101" pitchFamily="2" charset="-122"/>
                  <a:cs typeface="+mn-cs"/>
                </a:defRPr>
              </a:lvl9pPr>
            </a:lstStyle>
            <a:p>
              <a:pPr algn="ctr" fontAlgn="auto">
                <a:spcBef>
                  <a:spcPts val="0"/>
                </a:spcBef>
                <a:spcAft>
                  <a:spcPts val="0"/>
                </a:spcAft>
              </a:pPr>
              <a:r>
                <a:rPr lang="zh-CN" altLang="en-US" sz="1400" b="1" dirty="0" smtClean="0">
                  <a:solidFill>
                    <a:srgbClr val="FFFFFF"/>
                  </a:solidFill>
                  <a:latin typeface="微软雅黑" panose="020B0503020204020204" pitchFamily="34" charset="-122"/>
                  <a:ea typeface="微软雅黑" panose="020B0503020204020204" pitchFamily="34" charset="-122"/>
                </a:rPr>
                <a:t>硬件到货</a:t>
              </a:r>
              <a:endParaRPr lang="zh-CN" altLang="en-US" sz="1400" b="1" dirty="0" smtClean="0">
                <a:solidFill>
                  <a:srgbClr val="FFFFFF"/>
                </a:solidFill>
                <a:latin typeface="微软雅黑" panose="020B0503020204020204" pitchFamily="34" charset="-122"/>
                <a:ea typeface="微软雅黑" panose="020B0503020204020204" pitchFamily="34" charset="-122"/>
              </a:endParaRPr>
            </a:p>
          </p:txBody>
        </p:sp>
        <p:sp>
          <p:nvSpPr>
            <p:cNvPr id="56" name="文本框 37"/>
            <p:cNvSpPr txBox="1"/>
            <p:nvPr/>
          </p:nvSpPr>
          <p:spPr>
            <a:xfrm>
              <a:off x="3174324" y="4033976"/>
              <a:ext cx="934720" cy="495066"/>
            </a:xfrm>
            <a:prstGeom prst="rect">
              <a:avLst/>
            </a:prstGeom>
            <a:solidFill>
              <a:srgbClr val="00B0F0"/>
            </a:solidFill>
            <a:ln>
              <a:solidFill>
                <a:srgbClr val="00B0F0"/>
              </a:solidFill>
            </a:ln>
          </p:spPr>
          <p:txBody>
            <a:bodyPr wrap="square" rtlCol="0" anchor="ctr" anchorCtr="0">
              <a:noAutofit/>
            </a:bodyPr>
            <a:lstStyle>
              <a:defPPr>
                <a:defRPr lang="zh-CN"/>
              </a:defPPr>
              <a:lvl1pPr algn="l" rtl="0" fontAlgn="t">
                <a:spcBef>
                  <a:spcPct val="0"/>
                </a:spcBef>
                <a:spcAft>
                  <a:spcPct val="0"/>
                </a:spcAft>
                <a:defRPr sz="1000" kern="1200">
                  <a:solidFill>
                    <a:schemeClr val="tx1"/>
                  </a:solidFill>
                  <a:latin typeface="FrutigerNext LT Regular" pitchFamily="34" charset="0"/>
                  <a:ea typeface="宋体" panose="02010600030101010101" pitchFamily="2"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panose="02010600030101010101" pitchFamily="2"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panose="02010600030101010101" pitchFamily="2"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panose="02010600030101010101" pitchFamily="2"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panose="02010600030101010101" pitchFamily="2" charset="-122"/>
                  <a:cs typeface="+mn-cs"/>
                </a:defRPr>
              </a:lvl5pPr>
              <a:lvl6pPr marL="2286000" algn="l" defTabSz="914400" rtl="0" eaLnBrk="1" latinLnBrk="0" hangingPunct="1">
                <a:defRPr sz="1000" kern="1200">
                  <a:solidFill>
                    <a:schemeClr val="tx1"/>
                  </a:solidFill>
                  <a:latin typeface="FrutigerNext LT Regular" pitchFamily="34" charset="0"/>
                  <a:ea typeface="宋体" panose="02010600030101010101" pitchFamily="2" charset="-122"/>
                  <a:cs typeface="+mn-cs"/>
                </a:defRPr>
              </a:lvl6pPr>
              <a:lvl7pPr marL="2743200" algn="l" defTabSz="914400" rtl="0" eaLnBrk="1" latinLnBrk="0" hangingPunct="1">
                <a:defRPr sz="1000" kern="1200">
                  <a:solidFill>
                    <a:schemeClr val="tx1"/>
                  </a:solidFill>
                  <a:latin typeface="FrutigerNext LT Regular" pitchFamily="34" charset="0"/>
                  <a:ea typeface="宋体" panose="02010600030101010101" pitchFamily="2" charset="-122"/>
                  <a:cs typeface="+mn-cs"/>
                </a:defRPr>
              </a:lvl7pPr>
              <a:lvl8pPr marL="3200400" algn="l" defTabSz="914400" rtl="0" eaLnBrk="1" latinLnBrk="0" hangingPunct="1">
                <a:defRPr sz="1000" kern="1200">
                  <a:solidFill>
                    <a:schemeClr val="tx1"/>
                  </a:solidFill>
                  <a:latin typeface="FrutigerNext LT Regular" pitchFamily="34" charset="0"/>
                  <a:ea typeface="宋体" panose="02010600030101010101" pitchFamily="2" charset="-122"/>
                  <a:cs typeface="+mn-cs"/>
                </a:defRPr>
              </a:lvl8pPr>
              <a:lvl9pPr marL="3657600" algn="l" defTabSz="914400" rtl="0" eaLnBrk="1" latinLnBrk="0" hangingPunct="1">
                <a:defRPr sz="1000" kern="1200">
                  <a:solidFill>
                    <a:schemeClr val="tx1"/>
                  </a:solidFill>
                  <a:latin typeface="FrutigerNext LT Regular" pitchFamily="34" charset="0"/>
                  <a:ea typeface="宋体" panose="02010600030101010101" pitchFamily="2" charset="-122"/>
                  <a:cs typeface="+mn-cs"/>
                </a:defRPr>
              </a:lvl9pPr>
            </a:lstStyle>
            <a:p>
              <a:pPr algn="ctr" fontAlgn="auto">
                <a:spcBef>
                  <a:spcPts val="0"/>
                </a:spcBef>
                <a:spcAft>
                  <a:spcPts val="0"/>
                </a:spcAft>
              </a:pPr>
              <a:r>
                <a:rPr lang="zh-CN" altLang="en-US" sz="1400" b="1" dirty="0" smtClean="0">
                  <a:solidFill>
                    <a:srgbClr val="FFFFFF"/>
                  </a:solidFill>
                  <a:latin typeface="微软雅黑" panose="020B0503020204020204" pitchFamily="34" charset="-122"/>
                  <a:ea typeface="微软雅黑" panose="020B0503020204020204" pitchFamily="34" charset="-122"/>
                </a:rPr>
                <a:t>组网配置</a:t>
              </a:r>
              <a:endParaRPr lang="zh-CN" altLang="en-US" sz="1400" b="1" dirty="0" smtClean="0">
                <a:solidFill>
                  <a:srgbClr val="FFFFFF"/>
                </a:solidFill>
                <a:latin typeface="微软雅黑" panose="020B0503020204020204" pitchFamily="34" charset="-122"/>
                <a:ea typeface="微软雅黑" panose="020B0503020204020204" pitchFamily="34" charset="-122"/>
              </a:endParaRPr>
            </a:p>
          </p:txBody>
        </p:sp>
        <p:sp>
          <p:nvSpPr>
            <p:cNvPr id="57" name="文本框 38"/>
            <p:cNvSpPr txBox="1"/>
            <p:nvPr/>
          </p:nvSpPr>
          <p:spPr>
            <a:xfrm>
              <a:off x="3174324" y="4935423"/>
              <a:ext cx="934720" cy="509158"/>
            </a:xfrm>
            <a:prstGeom prst="rect">
              <a:avLst/>
            </a:prstGeom>
            <a:solidFill>
              <a:srgbClr val="00B0F0"/>
            </a:solidFill>
            <a:ln>
              <a:solidFill>
                <a:srgbClr val="00B0F0"/>
              </a:solidFill>
            </a:ln>
          </p:spPr>
          <p:txBody>
            <a:bodyPr wrap="square" rtlCol="0" anchor="ctr" anchorCtr="0">
              <a:noAutofit/>
            </a:bodyPr>
            <a:lstStyle>
              <a:defPPr>
                <a:defRPr lang="zh-CN"/>
              </a:defPPr>
              <a:lvl1pPr algn="l" rtl="0" fontAlgn="t">
                <a:spcBef>
                  <a:spcPct val="0"/>
                </a:spcBef>
                <a:spcAft>
                  <a:spcPct val="0"/>
                </a:spcAft>
                <a:defRPr sz="1000" kern="1200">
                  <a:solidFill>
                    <a:schemeClr val="tx1"/>
                  </a:solidFill>
                  <a:latin typeface="FrutigerNext LT Regular" pitchFamily="34" charset="0"/>
                  <a:ea typeface="宋体" panose="02010600030101010101" pitchFamily="2"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panose="02010600030101010101" pitchFamily="2"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panose="02010600030101010101" pitchFamily="2"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panose="02010600030101010101" pitchFamily="2"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panose="02010600030101010101" pitchFamily="2" charset="-122"/>
                  <a:cs typeface="+mn-cs"/>
                </a:defRPr>
              </a:lvl5pPr>
              <a:lvl6pPr marL="2286000" algn="l" defTabSz="914400" rtl="0" eaLnBrk="1" latinLnBrk="0" hangingPunct="1">
                <a:defRPr sz="1000" kern="1200">
                  <a:solidFill>
                    <a:schemeClr val="tx1"/>
                  </a:solidFill>
                  <a:latin typeface="FrutigerNext LT Regular" pitchFamily="34" charset="0"/>
                  <a:ea typeface="宋体" panose="02010600030101010101" pitchFamily="2" charset="-122"/>
                  <a:cs typeface="+mn-cs"/>
                </a:defRPr>
              </a:lvl6pPr>
              <a:lvl7pPr marL="2743200" algn="l" defTabSz="914400" rtl="0" eaLnBrk="1" latinLnBrk="0" hangingPunct="1">
                <a:defRPr sz="1000" kern="1200">
                  <a:solidFill>
                    <a:schemeClr val="tx1"/>
                  </a:solidFill>
                  <a:latin typeface="FrutigerNext LT Regular" pitchFamily="34" charset="0"/>
                  <a:ea typeface="宋体" panose="02010600030101010101" pitchFamily="2" charset="-122"/>
                  <a:cs typeface="+mn-cs"/>
                </a:defRPr>
              </a:lvl7pPr>
              <a:lvl8pPr marL="3200400" algn="l" defTabSz="914400" rtl="0" eaLnBrk="1" latinLnBrk="0" hangingPunct="1">
                <a:defRPr sz="1000" kern="1200">
                  <a:solidFill>
                    <a:schemeClr val="tx1"/>
                  </a:solidFill>
                  <a:latin typeface="FrutigerNext LT Regular" pitchFamily="34" charset="0"/>
                  <a:ea typeface="宋体" panose="02010600030101010101" pitchFamily="2" charset="-122"/>
                  <a:cs typeface="+mn-cs"/>
                </a:defRPr>
              </a:lvl8pPr>
              <a:lvl9pPr marL="3657600" algn="l" defTabSz="914400" rtl="0" eaLnBrk="1" latinLnBrk="0" hangingPunct="1">
                <a:defRPr sz="1000" kern="1200">
                  <a:solidFill>
                    <a:schemeClr val="tx1"/>
                  </a:solidFill>
                  <a:latin typeface="FrutigerNext LT Regular" pitchFamily="34" charset="0"/>
                  <a:ea typeface="宋体" panose="02010600030101010101" pitchFamily="2" charset="-122"/>
                  <a:cs typeface="+mn-cs"/>
                </a:defRPr>
              </a:lvl9pPr>
            </a:lstStyle>
            <a:p>
              <a:pPr algn="ctr" fontAlgn="auto">
                <a:spcBef>
                  <a:spcPts val="0"/>
                </a:spcBef>
                <a:spcAft>
                  <a:spcPts val="0"/>
                </a:spcAft>
              </a:pPr>
              <a:r>
                <a:rPr lang="zh-CN" altLang="en-US" sz="1400" b="1" dirty="0" smtClean="0">
                  <a:solidFill>
                    <a:srgbClr val="FFFFFF"/>
                  </a:solidFill>
                  <a:latin typeface="微软雅黑" panose="020B0503020204020204" pitchFamily="34" charset="-122"/>
                  <a:ea typeface="微软雅黑" panose="020B0503020204020204" pitchFamily="34" charset="-122"/>
                </a:rPr>
                <a:t>安装系统</a:t>
              </a:r>
              <a:endParaRPr lang="zh-CN" altLang="en-US" sz="1400" b="1" dirty="0" smtClean="0">
                <a:solidFill>
                  <a:srgbClr val="FFFFFF"/>
                </a:solidFill>
                <a:latin typeface="微软雅黑" panose="020B0503020204020204" pitchFamily="34" charset="-122"/>
                <a:ea typeface="微软雅黑" panose="020B0503020204020204" pitchFamily="34" charset="-122"/>
              </a:endParaRPr>
            </a:p>
          </p:txBody>
        </p:sp>
        <p:sp>
          <p:nvSpPr>
            <p:cNvPr id="58" name="文本框 39"/>
            <p:cNvSpPr txBox="1"/>
            <p:nvPr/>
          </p:nvSpPr>
          <p:spPr>
            <a:xfrm>
              <a:off x="4973140" y="4935423"/>
              <a:ext cx="934720" cy="509158"/>
            </a:xfrm>
            <a:prstGeom prst="rect">
              <a:avLst/>
            </a:prstGeom>
            <a:solidFill>
              <a:srgbClr val="00B0F0"/>
            </a:solidFill>
            <a:ln>
              <a:solidFill>
                <a:srgbClr val="00B0F0"/>
              </a:solidFill>
            </a:ln>
          </p:spPr>
          <p:txBody>
            <a:bodyPr wrap="square" rtlCol="0" anchor="ctr" anchorCtr="0">
              <a:noAutofit/>
            </a:bodyPr>
            <a:lstStyle>
              <a:defPPr>
                <a:defRPr lang="zh-CN"/>
              </a:defPPr>
              <a:lvl1pPr algn="l" rtl="0" fontAlgn="t">
                <a:spcBef>
                  <a:spcPct val="0"/>
                </a:spcBef>
                <a:spcAft>
                  <a:spcPct val="0"/>
                </a:spcAft>
                <a:defRPr sz="1000" kern="1200">
                  <a:solidFill>
                    <a:schemeClr val="tx1"/>
                  </a:solidFill>
                  <a:latin typeface="FrutigerNext LT Regular" pitchFamily="34" charset="0"/>
                  <a:ea typeface="宋体" panose="02010600030101010101" pitchFamily="2"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panose="02010600030101010101" pitchFamily="2"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panose="02010600030101010101" pitchFamily="2"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panose="02010600030101010101" pitchFamily="2"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panose="02010600030101010101" pitchFamily="2" charset="-122"/>
                  <a:cs typeface="+mn-cs"/>
                </a:defRPr>
              </a:lvl5pPr>
              <a:lvl6pPr marL="2286000" algn="l" defTabSz="914400" rtl="0" eaLnBrk="1" latinLnBrk="0" hangingPunct="1">
                <a:defRPr sz="1000" kern="1200">
                  <a:solidFill>
                    <a:schemeClr val="tx1"/>
                  </a:solidFill>
                  <a:latin typeface="FrutigerNext LT Regular" pitchFamily="34" charset="0"/>
                  <a:ea typeface="宋体" panose="02010600030101010101" pitchFamily="2" charset="-122"/>
                  <a:cs typeface="+mn-cs"/>
                </a:defRPr>
              </a:lvl6pPr>
              <a:lvl7pPr marL="2743200" algn="l" defTabSz="914400" rtl="0" eaLnBrk="1" latinLnBrk="0" hangingPunct="1">
                <a:defRPr sz="1000" kern="1200">
                  <a:solidFill>
                    <a:schemeClr val="tx1"/>
                  </a:solidFill>
                  <a:latin typeface="FrutigerNext LT Regular" pitchFamily="34" charset="0"/>
                  <a:ea typeface="宋体" panose="02010600030101010101" pitchFamily="2" charset="-122"/>
                  <a:cs typeface="+mn-cs"/>
                </a:defRPr>
              </a:lvl7pPr>
              <a:lvl8pPr marL="3200400" algn="l" defTabSz="914400" rtl="0" eaLnBrk="1" latinLnBrk="0" hangingPunct="1">
                <a:defRPr sz="1000" kern="1200">
                  <a:solidFill>
                    <a:schemeClr val="tx1"/>
                  </a:solidFill>
                  <a:latin typeface="FrutigerNext LT Regular" pitchFamily="34" charset="0"/>
                  <a:ea typeface="宋体" panose="02010600030101010101" pitchFamily="2" charset="-122"/>
                  <a:cs typeface="+mn-cs"/>
                </a:defRPr>
              </a:lvl8pPr>
              <a:lvl9pPr marL="3657600" algn="l" defTabSz="914400" rtl="0" eaLnBrk="1" latinLnBrk="0" hangingPunct="1">
                <a:defRPr sz="1000" kern="1200">
                  <a:solidFill>
                    <a:schemeClr val="tx1"/>
                  </a:solidFill>
                  <a:latin typeface="FrutigerNext LT Regular" pitchFamily="34" charset="0"/>
                  <a:ea typeface="宋体" panose="02010600030101010101" pitchFamily="2" charset="-122"/>
                  <a:cs typeface="+mn-cs"/>
                </a:defRPr>
              </a:lvl9pPr>
            </a:lstStyle>
            <a:p>
              <a:pPr algn="ctr" fontAlgn="auto">
                <a:spcBef>
                  <a:spcPts val="0"/>
                </a:spcBef>
                <a:spcAft>
                  <a:spcPts val="0"/>
                </a:spcAft>
              </a:pPr>
              <a:r>
                <a:rPr lang="zh-CN" altLang="en-US" sz="1400" b="1" dirty="0" smtClean="0">
                  <a:solidFill>
                    <a:srgbClr val="FFFFFF"/>
                  </a:solidFill>
                  <a:latin typeface="微软雅黑" panose="020B0503020204020204" pitchFamily="34" charset="-122"/>
                  <a:ea typeface="微软雅黑" panose="020B0503020204020204" pitchFamily="34" charset="-122"/>
                </a:rPr>
                <a:t>部署运行环境</a:t>
              </a:r>
              <a:endParaRPr lang="zh-CN" altLang="en-US" sz="1400" b="1" dirty="0" smtClean="0">
                <a:solidFill>
                  <a:srgbClr val="FFFFFF"/>
                </a:solidFill>
                <a:latin typeface="微软雅黑" panose="020B0503020204020204" pitchFamily="34" charset="-122"/>
                <a:ea typeface="微软雅黑" panose="020B0503020204020204" pitchFamily="34" charset="-122"/>
              </a:endParaRPr>
            </a:p>
          </p:txBody>
        </p:sp>
        <p:sp>
          <p:nvSpPr>
            <p:cNvPr id="59" name="文本框 40"/>
            <p:cNvSpPr txBox="1"/>
            <p:nvPr/>
          </p:nvSpPr>
          <p:spPr>
            <a:xfrm>
              <a:off x="4973140" y="3136452"/>
              <a:ext cx="934720" cy="516791"/>
            </a:xfrm>
            <a:prstGeom prst="rect">
              <a:avLst/>
            </a:prstGeom>
            <a:solidFill>
              <a:srgbClr val="00B0F0"/>
            </a:solidFill>
            <a:ln>
              <a:solidFill>
                <a:srgbClr val="00B0F0"/>
              </a:solidFill>
            </a:ln>
          </p:spPr>
          <p:txBody>
            <a:bodyPr wrap="square" rtlCol="0" anchor="ctr" anchorCtr="0">
              <a:noAutofit/>
            </a:bodyPr>
            <a:lstStyle>
              <a:defPPr>
                <a:defRPr lang="zh-CN"/>
              </a:defPPr>
              <a:lvl1pPr algn="l" rtl="0" fontAlgn="t">
                <a:spcBef>
                  <a:spcPct val="0"/>
                </a:spcBef>
                <a:spcAft>
                  <a:spcPct val="0"/>
                </a:spcAft>
                <a:defRPr sz="1000" kern="1200">
                  <a:solidFill>
                    <a:schemeClr val="tx1"/>
                  </a:solidFill>
                  <a:latin typeface="FrutigerNext LT Regular" pitchFamily="34" charset="0"/>
                  <a:ea typeface="宋体" panose="02010600030101010101" pitchFamily="2"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panose="02010600030101010101" pitchFamily="2"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panose="02010600030101010101" pitchFamily="2"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panose="02010600030101010101" pitchFamily="2"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panose="02010600030101010101" pitchFamily="2" charset="-122"/>
                  <a:cs typeface="+mn-cs"/>
                </a:defRPr>
              </a:lvl5pPr>
              <a:lvl6pPr marL="2286000" algn="l" defTabSz="914400" rtl="0" eaLnBrk="1" latinLnBrk="0" hangingPunct="1">
                <a:defRPr sz="1000" kern="1200">
                  <a:solidFill>
                    <a:schemeClr val="tx1"/>
                  </a:solidFill>
                  <a:latin typeface="FrutigerNext LT Regular" pitchFamily="34" charset="0"/>
                  <a:ea typeface="宋体" panose="02010600030101010101" pitchFamily="2" charset="-122"/>
                  <a:cs typeface="+mn-cs"/>
                </a:defRPr>
              </a:lvl6pPr>
              <a:lvl7pPr marL="2743200" algn="l" defTabSz="914400" rtl="0" eaLnBrk="1" latinLnBrk="0" hangingPunct="1">
                <a:defRPr sz="1000" kern="1200">
                  <a:solidFill>
                    <a:schemeClr val="tx1"/>
                  </a:solidFill>
                  <a:latin typeface="FrutigerNext LT Regular" pitchFamily="34" charset="0"/>
                  <a:ea typeface="宋体" panose="02010600030101010101" pitchFamily="2" charset="-122"/>
                  <a:cs typeface="+mn-cs"/>
                </a:defRPr>
              </a:lvl7pPr>
              <a:lvl8pPr marL="3200400" algn="l" defTabSz="914400" rtl="0" eaLnBrk="1" latinLnBrk="0" hangingPunct="1">
                <a:defRPr sz="1000" kern="1200">
                  <a:solidFill>
                    <a:schemeClr val="tx1"/>
                  </a:solidFill>
                  <a:latin typeface="FrutigerNext LT Regular" pitchFamily="34" charset="0"/>
                  <a:ea typeface="宋体" panose="02010600030101010101" pitchFamily="2" charset="-122"/>
                  <a:cs typeface="+mn-cs"/>
                </a:defRPr>
              </a:lvl8pPr>
              <a:lvl9pPr marL="3657600" algn="l" defTabSz="914400" rtl="0" eaLnBrk="1" latinLnBrk="0" hangingPunct="1">
                <a:defRPr sz="1000" kern="1200">
                  <a:solidFill>
                    <a:schemeClr val="tx1"/>
                  </a:solidFill>
                  <a:latin typeface="FrutigerNext LT Regular" pitchFamily="34" charset="0"/>
                  <a:ea typeface="宋体" panose="02010600030101010101" pitchFamily="2" charset="-122"/>
                  <a:cs typeface="+mn-cs"/>
                </a:defRPr>
              </a:lvl9pPr>
            </a:lstStyle>
            <a:p>
              <a:pPr algn="ctr" fontAlgn="auto">
                <a:spcBef>
                  <a:spcPts val="0"/>
                </a:spcBef>
                <a:spcAft>
                  <a:spcPts val="0"/>
                </a:spcAft>
              </a:pPr>
              <a:r>
                <a:rPr lang="zh-CN" altLang="en-US" sz="1400" b="1" dirty="0">
                  <a:solidFill>
                    <a:srgbClr val="FFFFFF"/>
                  </a:solidFill>
                  <a:latin typeface="微软雅黑" panose="020B0503020204020204" pitchFamily="34" charset="-122"/>
                  <a:ea typeface="微软雅黑" panose="020B0503020204020204" pitchFamily="34" charset="-122"/>
                </a:rPr>
                <a:t>调优上线</a:t>
              </a:r>
              <a:endParaRPr lang="zh-CN" altLang="en-US" sz="1400" b="1" dirty="0">
                <a:solidFill>
                  <a:srgbClr val="FFFFFF"/>
                </a:solidFill>
                <a:latin typeface="微软雅黑" panose="020B0503020204020204" pitchFamily="34" charset="-122"/>
                <a:ea typeface="微软雅黑" panose="020B0503020204020204" pitchFamily="34" charset="-122"/>
              </a:endParaRPr>
            </a:p>
          </p:txBody>
        </p:sp>
        <p:sp>
          <p:nvSpPr>
            <p:cNvPr id="60" name="文本框 41"/>
            <p:cNvSpPr txBox="1"/>
            <p:nvPr/>
          </p:nvSpPr>
          <p:spPr>
            <a:xfrm>
              <a:off x="4973140" y="4034990"/>
              <a:ext cx="934720" cy="516791"/>
            </a:xfrm>
            <a:prstGeom prst="rect">
              <a:avLst/>
            </a:prstGeom>
            <a:solidFill>
              <a:srgbClr val="00B0F0"/>
            </a:solidFill>
            <a:ln>
              <a:solidFill>
                <a:srgbClr val="00B0F0"/>
              </a:solidFill>
            </a:ln>
          </p:spPr>
          <p:txBody>
            <a:bodyPr wrap="square" rtlCol="0" anchor="ctr" anchorCtr="0">
              <a:noAutofit/>
            </a:bodyPr>
            <a:lstStyle>
              <a:defPPr>
                <a:defRPr lang="zh-CN"/>
              </a:defPPr>
              <a:lvl1pPr algn="l" rtl="0" fontAlgn="t">
                <a:spcBef>
                  <a:spcPct val="0"/>
                </a:spcBef>
                <a:spcAft>
                  <a:spcPct val="0"/>
                </a:spcAft>
                <a:defRPr sz="1000" kern="1200">
                  <a:solidFill>
                    <a:schemeClr val="tx1"/>
                  </a:solidFill>
                  <a:latin typeface="FrutigerNext LT Regular" pitchFamily="34" charset="0"/>
                  <a:ea typeface="宋体" panose="02010600030101010101" pitchFamily="2"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panose="02010600030101010101" pitchFamily="2"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panose="02010600030101010101" pitchFamily="2"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panose="02010600030101010101" pitchFamily="2"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panose="02010600030101010101" pitchFamily="2" charset="-122"/>
                  <a:cs typeface="+mn-cs"/>
                </a:defRPr>
              </a:lvl5pPr>
              <a:lvl6pPr marL="2286000" algn="l" defTabSz="914400" rtl="0" eaLnBrk="1" latinLnBrk="0" hangingPunct="1">
                <a:defRPr sz="1000" kern="1200">
                  <a:solidFill>
                    <a:schemeClr val="tx1"/>
                  </a:solidFill>
                  <a:latin typeface="FrutigerNext LT Regular" pitchFamily="34" charset="0"/>
                  <a:ea typeface="宋体" panose="02010600030101010101" pitchFamily="2" charset="-122"/>
                  <a:cs typeface="+mn-cs"/>
                </a:defRPr>
              </a:lvl6pPr>
              <a:lvl7pPr marL="2743200" algn="l" defTabSz="914400" rtl="0" eaLnBrk="1" latinLnBrk="0" hangingPunct="1">
                <a:defRPr sz="1000" kern="1200">
                  <a:solidFill>
                    <a:schemeClr val="tx1"/>
                  </a:solidFill>
                  <a:latin typeface="FrutigerNext LT Regular" pitchFamily="34" charset="0"/>
                  <a:ea typeface="宋体" panose="02010600030101010101" pitchFamily="2" charset="-122"/>
                  <a:cs typeface="+mn-cs"/>
                </a:defRPr>
              </a:lvl7pPr>
              <a:lvl8pPr marL="3200400" algn="l" defTabSz="914400" rtl="0" eaLnBrk="1" latinLnBrk="0" hangingPunct="1">
                <a:defRPr sz="1000" kern="1200">
                  <a:solidFill>
                    <a:schemeClr val="tx1"/>
                  </a:solidFill>
                  <a:latin typeface="FrutigerNext LT Regular" pitchFamily="34" charset="0"/>
                  <a:ea typeface="宋体" panose="02010600030101010101" pitchFamily="2" charset="-122"/>
                  <a:cs typeface="+mn-cs"/>
                </a:defRPr>
              </a:lvl8pPr>
              <a:lvl9pPr marL="3657600" algn="l" defTabSz="914400" rtl="0" eaLnBrk="1" latinLnBrk="0" hangingPunct="1">
                <a:defRPr sz="1000" kern="1200">
                  <a:solidFill>
                    <a:schemeClr val="tx1"/>
                  </a:solidFill>
                  <a:latin typeface="FrutigerNext LT Regular" pitchFamily="34" charset="0"/>
                  <a:ea typeface="宋体" panose="02010600030101010101" pitchFamily="2" charset="-122"/>
                  <a:cs typeface="+mn-cs"/>
                </a:defRPr>
              </a:lvl9pPr>
            </a:lstStyle>
            <a:p>
              <a:pPr algn="ctr" fontAlgn="auto">
                <a:spcBef>
                  <a:spcPts val="0"/>
                </a:spcBef>
                <a:spcAft>
                  <a:spcPts val="0"/>
                </a:spcAft>
              </a:pPr>
              <a:r>
                <a:rPr lang="zh-CN" altLang="en-US" sz="1400" b="1" dirty="0" smtClean="0">
                  <a:solidFill>
                    <a:srgbClr val="FFFFFF"/>
                  </a:solidFill>
                  <a:latin typeface="微软雅黑" panose="020B0503020204020204" pitchFamily="34" charset="-122"/>
                  <a:ea typeface="微软雅黑" panose="020B0503020204020204" pitchFamily="34" charset="-122"/>
                </a:rPr>
                <a:t>软件迁移</a:t>
              </a:r>
              <a:endParaRPr lang="zh-CN" altLang="en-US" sz="1400" b="1" dirty="0" smtClean="0">
                <a:solidFill>
                  <a:srgbClr val="FFFFFF"/>
                </a:solidFill>
                <a:latin typeface="微软雅黑" panose="020B0503020204020204" pitchFamily="34" charset="-122"/>
                <a:ea typeface="微软雅黑" panose="020B0503020204020204" pitchFamily="34" charset="-122"/>
              </a:endParaRPr>
            </a:p>
          </p:txBody>
        </p:sp>
        <p:cxnSp>
          <p:nvCxnSpPr>
            <p:cNvPr id="61" name="直接箭头连接符 60"/>
            <p:cNvCxnSpPr>
              <a:stCxn id="55" idx="2"/>
              <a:endCxn id="56" idx="0"/>
            </p:cNvCxnSpPr>
            <p:nvPr/>
          </p:nvCxnSpPr>
          <p:spPr>
            <a:xfrm>
              <a:off x="3641684" y="3631518"/>
              <a:ext cx="0" cy="402458"/>
            </a:xfrm>
            <a:prstGeom prst="straightConnector1">
              <a:avLst/>
            </a:prstGeom>
            <a:noFill/>
            <a:ln w="38100" cap="flat" cmpd="sng" algn="ctr">
              <a:solidFill>
                <a:srgbClr val="00B0F0"/>
              </a:solidFill>
              <a:prstDash val="solid"/>
              <a:miter lim="800000"/>
              <a:tailEnd type="triangle"/>
            </a:ln>
            <a:effectLst/>
          </p:spPr>
        </p:cxnSp>
        <p:cxnSp>
          <p:nvCxnSpPr>
            <p:cNvPr id="62" name="直接箭头连接符 61"/>
            <p:cNvCxnSpPr>
              <a:stCxn id="56" idx="2"/>
              <a:endCxn id="57" idx="0"/>
            </p:cNvCxnSpPr>
            <p:nvPr/>
          </p:nvCxnSpPr>
          <p:spPr>
            <a:xfrm>
              <a:off x="3641684" y="4529042"/>
              <a:ext cx="0" cy="406381"/>
            </a:xfrm>
            <a:prstGeom prst="straightConnector1">
              <a:avLst/>
            </a:prstGeom>
            <a:noFill/>
            <a:ln w="38100" cap="flat" cmpd="sng" algn="ctr">
              <a:solidFill>
                <a:srgbClr val="00B0F0"/>
              </a:solidFill>
              <a:prstDash val="solid"/>
              <a:miter lim="800000"/>
              <a:tailEnd type="triangle"/>
            </a:ln>
            <a:effectLst/>
          </p:spPr>
        </p:cxnSp>
        <p:cxnSp>
          <p:nvCxnSpPr>
            <p:cNvPr id="63" name="直接箭头连接符 62"/>
            <p:cNvCxnSpPr>
              <a:stCxn id="57" idx="3"/>
              <a:endCxn id="58" idx="1"/>
            </p:cNvCxnSpPr>
            <p:nvPr/>
          </p:nvCxnSpPr>
          <p:spPr>
            <a:xfrm>
              <a:off x="4109044" y="5190002"/>
              <a:ext cx="864096" cy="0"/>
            </a:xfrm>
            <a:prstGeom prst="straightConnector1">
              <a:avLst/>
            </a:prstGeom>
            <a:noFill/>
            <a:ln w="38100" cap="flat" cmpd="sng" algn="ctr">
              <a:solidFill>
                <a:srgbClr val="00B0F0"/>
              </a:solidFill>
              <a:prstDash val="solid"/>
              <a:miter lim="800000"/>
              <a:tailEnd type="triangle"/>
            </a:ln>
            <a:effectLst/>
          </p:spPr>
        </p:cxnSp>
        <p:cxnSp>
          <p:nvCxnSpPr>
            <p:cNvPr id="64" name="直接箭头连接符 63"/>
            <p:cNvCxnSpPr>
              <a:stCxn id="58" idx="0"/>
              <a:endCxn id="60" idx="2"/>
            </p:cNvCxnSpPr>
            <p:nvPr/>
          </p:nvCxnSpPr>
          <p:spPr>
            <a:xfrm flipV="1">
              <a:off x="5440500" y="4551781"/>
              <a:ext cx="0" cy="383642"/>
            </a:xfrm>
            <a:prstGeom prst="straightConnector1">
              <a:avLst/>
            </a:prstGeom>
            <a:noFill/>
            <a:ln w="38100" cap="flat" cmpd="sng" algn="ctr">
              <a:solidFill>
                <a:srgbClr val="00B0F0"/>
              </a:solidFill>
              <a:prstDash val="solid"/>
              <a:miter lim="800000"/>
              <a:tailEnd type="triangle"/>
            </a:ln>
            <a:effectLst/>
          </p:spPr>
        </p:cxnSp>
        <p:cxnSp>
          <p:nvCxnSpPr>
            <p:cNvPr id="65" name="直接箭头连接符 64"/>
            <p:cNvCxnSpPr>
              <a:stCxn id="60" idx="0"/>
              <a:endCxn id="59" idx="2"/>
            </p:cNvCxnSpPr>
            <p:nvPr/>
          </p:nvCxnSpPr>
          <p:spPr>
            <a:xfrm flipV="1">
              <a:off x="5440500" y="3653243"/>
              <a:ext cx="0" cy="381747"/>
            </a:xfrm>
            <a:prstGeom prst="straightConnector1">
              <a:avLst/>
            </a:prstGeom>
            <a:noFill/>
            <a:ln w="38100" cap="flat" cmpd="sng" algn="ctr">
              <a:solidFill>
                <a:srgbClr val="00B0F0"/>
              </a:solidFill>
              <a:prstDash val="solid"/>
              <a:miter lim="800000"/>
              <a:tailEnd type="triangle"/>
            </a:ln>
            <a:effectLst/>
          </p:spPr>
        </p:cxnSp>
      </p:gr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矩形 120"/>
          <p:cNvSpPr>
            <a:spLocks noChangeArrowheads="1"/>
          </p:cNvSpPr>
          <p:nvPr/>
        </p:nvSpPr>
        <p:spPr bwMode="auto">
          <a:xfrm>
            <a:off x="1017508" y="1449899"/>
            <a:ext cx="10418337" cy="382520"/>
          </a:xfrm>
          <a:prstGeom prst="rect">
            <a:avLst/>
          </a:prstGeom>
          <a:solidFill>
            <a:srgbClr val="00B0F0"/>
          </a:solidFill>
          <a:ln w="63500" cap="flat" cmpd="sng" algn="ctr">
            <a:noFill/>
            <a:prstDash val="solid"/>
          </a:ln>
          <a:effectLst>
            <a:outerShdw blurRad="279400" dist="63500" dir="2700000" algn="t" rotWithShape="0">
              <a:prstClr val="black">
                <a:alpha val="35000"/>
              </a:prstClr>
            </a:outerShdw>
          </a:effectLst>
        </p:spPr>
        <p:txBody>
          <a:bodyPr lIns="0" rIns="0" rtlCol="0" anchor="ctr"/>
          <a:lstStyle/>
          <a:p>
            <a:pPr algn="ctr" defTabSz="913765" fontAlgn="auto">
              <a:spcBef>
                <a:spcPts val="0"/>
              </a:spcBef>
              <a:spcAft>
                <a:spcPts val="0"/>
              </a:spcAft>
            </a:pPr>
            <a:r>
              <a:rPr lang="zh-CN" altLang="en-US" sz="1795" b="1" kern="0" dirty="0" smtClean="0">
                <a:solidFill>
                  <a:prstClr val="white"/>
                </a:solidFill>
                <a:latin typeface="微软雅黑" panose="020B0503020204020204" pitchFamily="34" charset="-122"/>
                <a:ea typeface="微软雅黑" panose="020B0503020204020204" pitchFamily="34" charset="-122"/>
              </a:rPr>
              <a:t>远程</a:t>
            </a:r>
            <a:r>
              <a:rPr lang="en-US" altLang="zh-CN" sz="1795" b="1" kern="0" dirty="0" err="1" smtClean="0">
                <a:solidFill>
                  <a:prstClr val="white"/>
                </a:solidFill>
                <a:latin typeface="微软雅黑" panose="020B0503020204020204" pitchFamily="34" charset="-122"/>
                <a:ea typeface="微软雅黑" panose="020B0503020204020204" pitchFamily="34" charset="-122"/>
              </a:rPr>
              <a:t>Openlab</a:t>
            </a:r>
            <a:endParaRPr lang="zh-CN" altLang="en-US" sz="1795" b="1" kern="0" dirty="0">
              <a:solidFill>
                <a:prstClr val="white"/>
              </a:solidFill>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p:txBody>
          <a:bodyPr/>
          <a:lstStyle/>
          <a:p>
            <a:r>
              <a:rPr lang="zh-CN" altLang="en-US" dirty="0" smtClean="0"/>
              <a:t>阶段一：迁移环境</a:t>
            </a:r>
            <a:r>
              <a:rPr lang="en-US" altLang="zh-CN" dirty="0"/>
              <a:t> </a:t>
            </a:r>
            <a:r>
              <a:rPr lang="en-US" altLang="zh-CN" dirty="0" smtClean="0"/>
              <a:t>- </a:t>
            </a:r>
            <a:r>
              <a:rPr lang="zh-CN" altLang="en-US" dirty="0" smtClean="0"/>
              <a:t>准备迁移环境</a:t>
            </a:r>
            <a:endParaRPr lang="zh-CN" altLang="en-US" dirty="0"/>
          </a:p>
        </p:txBody>
      </p:sp>
      <p:sp>
        <p:nvSpPr>
          <p:cNvPr id="35" name="圆角矩形 34"/>
          <p:cNvSpPr/>
          <p:nvPr/>
        </p:nvSpPr>
        <p:spPr>
          <a:xfrm>
            <a:off x="1052231" y="1916832"/>
            <a:ext cx="10420631" cy="4175191"/>
          </a:xfrm>
          <a:prstGeom prst="roundRect">
            <a:avLst>
              <a:gd name="adj" fmla="val 3195"/>
            </a:avLst>
          </a:prstGeom>
          <a:noFill/>
          <a:ln w="12700" cap="flat" cmpd="sng" algn="ctr">
            <a:solidFill>
              <a:srgbClr val="FFFFFF">
                <a:lumMod val="85000"/>
              </a:srgbClr>
            </a:solidFill>
            <a:prstDash val="solid"/>
            <a:miter lim="800000"/>
          </a:ln>
          <a:effectLst/>
        </p:spPr>
        <p:txBody>
          <a:bodyPr lIns="0" rIns="0" rtlCol="0" anchor="ctr"/>
          <a:lstStyle/>
          <a:p>
            <a:pPr algn="ctr" defTabSz="914400" fontAlgn="auto">
              <a:spcBef>
                <a:spcPts val="0"/>
              </a:spcBef>
              <a:spcAft>
                <a:spcPts val="0"/>
              </a:spcAft>
              <a:defRPr/>
            </a:pPr>
            <a:endParaRPr lang="zh-CN" altLang="en-US" sz="1800" b="1" kern="0" dirty="0" smtClean="0">
              <a:solidFill>
                <a:srgbClr val="FFFFFF"/>
              </a:solidFill>
              <a:latin typeface="Calibri" panose="020F0502020204030204"/>
              <a:ea typeface="等线" panose="02010600030101010101" pitchFamily="2" charset="-122"/>
            </a:endParaRPr>
          </a:p>
        </p:txBody>
      </p:sp>
      <p:sp>
        <p:nvSpPr>
          <p:cNvPr id="48" name="矩形 47"/>
          <p:cNvSpPr/>
          <p:nvPr/>
        </p:nvSpPr>
        <p:spPr>
          <a:xfrm>
            <a:off x="1171319" y="2071196"/>
            <a:ext cx="10207978" cy="338554"/>
          </a:xfrm>
          <a:prstGeom prst="rect">
            <a:avLst/>
          </a:prstGeom>
        </p:spPr>
        <p:txBody>
          <a:bodyPr>
            <a:spAutoFit/>
          </a:bodyPr>
          <a:lstStyle/>
          <a:p>
            <a:pPr fontAlgn="auto">
              <a:spcBef>
                <a:spcPts val="0"/>
              </a:spcBef>
              <a:spcAft>
                <a:spcPts val="0"/>
              </a:spcAft>
            </a:pPr>
            <a:r>
              <a:rPr lang="zh-CN" altLang="en-US" sz="1600" b="1" dirty="0">
                <a:solidFill>
                  <a:srgbClr val="0000FF"/>
                </a:solidFill>
                <a:latin typeface="微软雅黑" panose="020B0503020204020204" pitchFamily="34" charset="-122"/>
                <a:ea typeface="微软雅黑" panose="020B0503020204020204" pitchFamily="34" charset="-122"/>
              </a:rPr>
              <a:t>通过开放工具化、流程化能力，支持面向全软件栈的鲲鹏生态建设</a:t>
            </a:r>
            <a:endParaRPr lang="zh-CN" altLang="en-US" sz="1600" b="1" dirty="0">
              <a:solidFill>
                <a:srgbClr val="0000FF"/>
              </a:solidFill>
              <a:latin typeface="微软雅黑" panose="020B0503020204020204" pitchFamily="34" charset="-122"/>
              <a:ea typeface="微软雅黑" panose="020B0503020204020204" pitchFamily="34" charset="-122"/>
            </a:endParaRPr>
          </a:p>
        </p:txBody>
      </p:sp>
      <p:cxnSp>
        <p:nvCxnSpPr>
          <p:cNvPr id="49" name="直接连接符 48"/>
          <p:cNvCxnSpPr/>
          <p:nvPr/>
        </p:nvCxnSpPr>
        <p:spPr>
          <a:xfrm flipV="1">
            <a:off x="1755423" y="2983443"/>
            <a:ext cx="9284233" cy="46921"/>
          </a:xfrm>
          <a:prstGeom prst="line">
            <a:avLst/>
          </a:prstGeom>
          <a:noFill/>
          <a:ln w="76200" cap="flat" cmpd="sng" algn="ctr">
            <a:solidFill>
              <a:srgbClr val="00B0F0"/>
            </a:solidFill>
            <a:prstDash val="solid"/>
            <a:miter lim="800000"/>
            <a:headEnd type="none" w="med" len="med"/>
            <a:tailEnd type="triangle" w="med" len="med"/>
          </a:ln>
          <a:effectLst/>
        </p:spPr>
      </p:cxnSp>
      <p:sp>
        <p:nvSpPr>
          <p:cNvPr id="50" name="椭圆 49"/>
          <p:cNvSpPr/>
          <p:nvPr/>
        </p:nvSpPr>
        <p:spPr>
          <a:xfrm>
            <a:off x="2354445" y="2534286"/>
            <a:ext cx="1714944" cy="963504"/>
          </a:xfrm>
          <a:prstGeom prst="ellipse">
            <a:avLst/>
          </a:prstGeom>
          <a:solidFill>
            <a:srgbClr val="FFFFFF"/>
          </a:solidFill>
          <a:ln w="19050" cap="flat" cmpd="sng" algn="ctr">
            <a:solidFill>
              <a:srgbClr val="00B0F0"/>
            </a:solidFill>
            <a:prstDash val="solid"/>
            <a:miter lim="800000"/>
          </a:ln>
          <a:effectLst/>
        </p:spPr>
        <p:txBody>
          <a:bodyPr lIns="0" rIns="0" rtlCol="0" anchor="ctr"/>
          <a:lstStyle/>
          <a:p>
            <a:pPr algn="ctr" fontAlgn="auto">
              <a:spcBef>
                <a:spcPts val="0"/>
              </a:spcBef>
              <a:spcAft>
                <a:spcPts val="0"/>
              </a:spcAft>
              <a:defRPr/>
            </a:pPr>
            <a:r>
              <a:rPr lang="zh-CN" altLang="en-US" sz="1100" b="1" kern="0" dirty="0" smtClean="0">
                <a:solidFill>
                  <a:srgbClr val="232323"/>
                </a:solidFill>
                <a:latin typeface="微软雅黑" panose="020B0503020204020204" pitchFamily="34" charset="-122"/>
                <a:ea typeface="微软雅黑" panose="020B0503020204020204" pitchFamily="34" charset="-122"/>
                <a:cs typeface="Arial" panose="020B0604020202020204" pitchFamily="34" charset="0"/>
              </a:rPr>
              <a:t>平台移植</a:t>
            </a:r>
            <a:endParaRPr lang="en-US" altLang="zh-CN" sz="1100" b="1" kern="0" dirty="0" smtClean="0">
              <a:solidFill>
                <a:srgbClr val="232323"/>
              </a:solidFill>
              <a:latin typeface="微软雅黑" panose="020B0503020204020204" pitchFamily="34" charset="-122"/>
              <a:ea typeface="微软雅黑" panose="020B0503020204020204" pitchFamily="34" charset="-122"/>
              <a:cs typeface="Arial" panose="020B0604020202020204" pitchFamily="34" charset="0"/>
            </a:endParaRPr>
          </a:p>
          <a:p>
            <a:pPr algn="ctr" fontAlgn="auto">
              <a:spcBef>
                <a:spcPts val="0"/>
              </a:spcBef>
              <a:spcAft>
                <a:spcPts val="0"/>
              </a:spcAft>
              <a:defRPr/>
            </a:pPr>
            <a:r>
              <a:rPr lang="en-US" altLang="zh-CN" sz="1100" b="1" kern="0" dirty="0" smtClean="0">
                <a:solidFill>
                  <a:srgbClr val="232323"/>
                </a:solidFill>
                <a:latin typeface="微软雅黑" panose="020B0503020204020204" pitchFamily="34" charset="-122"/>
                <a:ea typeface="微软雅黑" panose="020B0503020204020204" pitchFamily="34" charset="-122"/>
                <a:cs typeface="Arial" panose="020B0604020202020204" pitchFamily="34" charset="0"/>
              </a:rPr>
              <a:t>X86-&gt;</a:t>
            </a:r>
            <a:r>
              <a:rPr lang="zh-CN" altLang="en-US" sz="1100" b="1" kern="0" dirty="0" smtClean="0">
                <a:solidFill>
                  <a:srgbClr val="232323"/>
                </a:solidFill>
                <a:latin typeface="微软雅黑" panose="020B0503020204020204" pitchFamily="34" charset="-122"/>
                <a:ea typeface="微软雅黑" panose="020B0503020204020204" pitchFamily="34" charset="-122"/>
                <a:cs typeface="Arial" panose="020B0604020202020204" pitchFamily="34" charset="0"/>
              </a:rPr>
              <a:t>鲲鹏</a:t>
            </a:r>
            <a:endParaRPr lang="zh-CN" altLang="en-US" sz="1100" b="1" kern="0" dirty="0" smtClean="0">
              <a:solidFill>
                <a:srgbClr val="232323"/>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51" name="椭圆 50"/>
          <p:cNvSpPr/>
          <p:nvPr/>
        </p:nvSpPr>
        <p:spPr>
          <a:xfrm>
            <a:off x="5391243" y="2534286"/>
            <a:ext cx="1714944" cy="963504"/>
          </a:xfrm>
          <a:prstGeom prst="ellipse">
            <a:avLst/>
          </a:prstGeom>
          <a:solidFill>
            <a:srgbClr val="FFFFFF"/>
          </a:solidFill>
          <a:ln w="19050" cap="flat" cmpd="sng" algn="ctr">
            <a:solidFill>
              <a:srgbClr val="00B0F0"/>
            </a:solidFill>
            <a:prstDash val="solid"/>
            <a:miter lim="800000"/>
          </a:ln>
          <a:effectLst/>
        </p:spPr>
        <p:txBody>
          <a:bodyPr lIns="0" rIns="0" rtlCol="0" anchor="ctr"/>
          <a:lstStyle/>
          <a:p>
            <a:pPr algn="ctr" fontAlgn="auto">
              <a:spcBef>
                <a:spcPts val="0"/>
              </a:spcBef>
              <a:spcAft>
                <a:spcPts val="0"/>
              </a:spcAft>
              <a:defRPr/>
            </a:pPr>
            <a:r>
              <a:rPr lang="zh-CN" altLang="en-US" sz="1100" b="1" kern="0" dirty="0" smtClean="0">
                <a:solidFill>
                  <a:srgbClr val="232323"/>
                </a:solidFill>
                <a:latin typeface="微软雅黑" panose="020B0503020204020204" pitchFamily="34" charset="-122"/>
                <a:ea typeface="微软雅黑" panose="020B0503020204020204" pitchFamily="34" charset="-122"/>
                <a:cs typeface="Arial" panose="020B0604020202020204" pitchFamily="34" charset="0"/>
              </a:rPr>
              <a:t>兼容性</a:t>
            </a:r>
            <a:endParaRPr lang="zh-CN" altLang="en-US" sz="1100" b="1" kern="0" dirty="0" smtClean="0">
              <a:solidFill>
                <a:srgbClr val="232323"/>
              </a:solidFill>
              <a:latin typeface="微软雅黑" panose="020B0503020204020204" pitchFamily="34" charset="-122"/>
              <a:ea typeface="微软雅黑" panose="020B0503020204020204" pitchFamily="34" charset="-122"/>
              <a:cs typeface="Arial" panose="020B0604020202020204" pitchFamily="34" charset="0"/>
            </a:endParaRPr>
          </a:p>
          <a:p>
            <a:pPr algn="ctr" fontAlgn="auto">
              <a:spcBef>
                <a:spcPts val="0"/>
              </a:spcBef>
              <a:spcAft>
                <a:spcPts val="0"/>
              </a:spcAft>
              <a:defRPr/>
            </a:pPr>
            <a:r>
              <a:rPr lang="zh-CN" altLang="en-US" sz="1100" b="1" kern="0" dirty="0" smtClean="0">
                <a:solidFill>
                  <a:srgbClr val="232323"/>
                </a:solidFill>
                <a:latin typeface="微软雅黑" panose="020B0503020204020204" pitchFamily="34" charset="-122"/>
                <a:ea typeface="微软雅黑" panose="020B0503020204020204" pitchFamily="34" charset="-122"/>
                <a:cs typeface="Arial" panose="020B0604020202020204" pitchFamily="34" charset="0"/>
              </a:rPr>
              <a:t>测试</a:t>
            </a:r>
            <a:endParaRPr lang="zh-CN" altLang="en-US" sz="1100" b="1" kern="0" dirty="0" smtClean="0">
              <a:solidFill>
                <a:srgbClr val="232323"/>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52" name="椭圆 51"/>
          <p:cNvSpPr/>
          <p:nvPr/>
        </p:nvSpPr>
        <p:spPr>
          <a:xfrm>
            <a:off x="8428039" y="2534286"/>
            <a:ext cx="1714944" cy="963504"/>
          </a:xfrm>
          <a:prstGeom prst="ellipse">
            <a:avLst/>
          </a:prstGeom>
          <a:solidFill>
            <a:srgbClr val="FFFFFF"/>
          </a:solidFill>
          <a:ln w="19050" cap="flat" cmpd="sng" algn="ctr">
            <a:solidFill>
              <a:srgbClr val="00B0F0"/>
            </a:solidFill>
            <a:prstDash val="solid"/>
            <a:miter lim="800000"/>
          </a:ln>
          <a:effectLst/>
        </p:spPr>
        <p:txBody>
          <a:bodyPr lIns="0" rIns="0" rtlCol="0" anchor="ctr"/>
          <a:lstStyle/>
          <a:p>
            <a:pPr algn="ctr" fontAlgn="auto">
              <a:spcBef>
                <a:spcPts val="0"/>
              </a:spcBef>
              <a:spcAft>
                <a:spcPts val="0"/>
              </a:spcAft>
              <a:defRPr/>
            </a:pPr>
            <a:r>
              <a:rPr lang="en-US" altLang="zh-CN" sz="1100" b="1" kern="0" dirty="0" smtClean="0">
                <a:solidFill>
                  <a:srgbClr val="232323"/>
                </a:solidFill>
                <a:latin typeface="微软雅黑" panose="020B0503020204020204" pitchFamily="34" charset="-122"/>
                <a:ea typeface="微软雅黑" panose="020B0503020204020204" pitchFamily="34" charset="-122"/>
                <a:cs typeface="Arial" panose="020B0604020202020204" pitchFamily="34" charset="0"/>
              </a:rPr>
              <a:t>ISV</a:t>
            </a:r>
            <a:endParaRPr lang="en-US" altLang="zh-CN" sz="1100" b="1" kern="0" dirty="0" smtClean="0">
              <a:solidFill>
                <a:srgbClr val="232323"/>
              </a:solidFill>
              <a:latin typeface="微软雅黑" panose="020B0503020204020204" pitchFamily="34" charset="-122"/>
              <a:ea typeface="微软雅黑" panose="020B0503020204020204" pitchFamily="34" charset="-122"/>
              <a:cs typeface="Arial" panose="020B0604020202020204" pitchFamily="34" charset="0"/>
            </a:endParaRPr>
          </a:p>
          <a:p>
            <a:pPr algn="ctr" fontAlgn="auto">
              <a:spcBef>
                <a:spcPts val="0"/>
              </a:spcBef>
              <a:spcAft>
                <a:spcPts val="0"/>
              </a:spcAft>
              <a:defRPr/>
            </a:pPr>
            <a:r>
              <a:rPr lang="zh-CN" altLang="en-US" sz="1100" b="1" kern="0" dirty="0" smtClean="0">
                <a:solidFill>
                  <a:srgbClr val="232323"/>
                </a:solidFill>
                <a:latin typeface="微软雅黑" panose="020B0503020204020204" pitchFamily="34" charset="-122"/>
                <a:ea typeface="微软雅黑" panose="020B0503020204020204" pitchFamily="34" charset="-122"/>
                <a:cs typeface="Arial" panose="020B0604020202020204" pitchFamily="34" charset="0"/>
              </a:rPr>
              <a:t>认证</a:t>
            </a:r>
            <a:endParaRPr lang="zh-CN" altLang="en-US" sz="1100" b="1" kern="0" dirty="0" smtClean="0">
              <a:solidFill>
                <a:srgbClr val="232323"/>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54" name="矩形 53"/>
          <p:cNvSpPr/>
          <p:nvPr/>
        </p:nvSpPr>
        <p:spPr>
          <a:xfrm>
            <a:off x="1755423" y="5280106"/>
            <a:ext cx="8387560" cy="867930"/>
          </a:xfrm>
          <a:prstGeom prst="rect">
            <a:avLst/>
          </a:prstGeom>
        </p:spPr>
        <p:txBody>
          <a:bodyPr wrap="square">
            <a:spAutoFit/>
          </a:bodyPr>
          <a:lstStyle/>
          <a:p>
            <a:pPr marL="285750" indent="-285750" fontAlgn="auto">
              <a:lnSpc>
                <a:spcPct val="120000"/>
              </a:lnSpc>
              <a:spcBef>
                <a:spcPts val="0"/>
              </a:spcBef>
              <a:spcAft>
                <a:spcPts val="0"/>
              </a:spcAft>
              <a:buFont typeface="Wingdings" panose="05000000000000000000" pitchFamily="2" charset="2"/>
              <a:buChar char="l"/>
            </a:pPr>
            <a:r>
              <a:rPr lang="zh-CN" altLang="en-US" sz="1400" b="1" kern="100" dirty="0" smtClean="0">
                <a:solidFill>
                  <a:srgbClr val="232323"/>
                </a:solidFill>
                <a:latin typeface="微软雅黑" panose="020B0503020204020204" pitchFamily="34" charset="-122"/>
                <a:ea typeface="微软雅黑" panose="020B0503020204020204" pitchFamily="34" charset="-122"/>
                <a:cs typeface="Arial" panose="020B0604020202020204" pitchFamily="34" charset="0"/>
              </a:rPr>
              <a:t>办公环境可以连接公网环境</a:t>
            </a:r>
            <a:endParaRPr lang="en-US" altLang="zh-CN" sz="1400" b="1" kern="100" dirty="0" smtClean="0">
              <a:solidFill>
                <a:srgbClr val="232323"/>
              </a:solidFill>
              <a:latin typeface="微软雅黑" panose="020B0503020204020204" pitchFamily="34" charset="-122"/>
              <a:ea typeface="微软雅黑" panose="020B0503020204020204" pitchFamily="34" charset="-122"/>
              <a:cs typeface="Arial" panose="020B0604020202020204" pitchFamily="34" charset="0"/>
            </a:endParaRPr>
          </a:p>
          <a:p>
            <a:pPr marL="285750" indent="-285750" fontAlgn="auto">
              <a:lnSpc>
                <a:spcPct val="120000"/>
              </a:lnSpc>
              <a:spcBef>
                <a:spcPts val="0"/>
              </a:spcBef>
              <a:spcAft>
                <a:spcPts val="0"/>
              </a:spcAft>
              <a:buFont typeface="Wingdings" panose="05000000000000000000" pitchFamily="2" charset="2"/>
              <a:buChar char="l"/>
            </a:pPr>
            <a:r>
              <a:rPr lang="zh-CN" altLang="en-US" sz="1400" b="1" kern="100" dirty="0" smtClean="0">
                <a:solidFill>
                  <a:srgbClr val="0000FF"/>
                </a:solidFill>
                <a:latin typeface="微软雅黑" panose="020B0503020204020204" pitchFamily="34" charset="-122"/>
                <a:ea typeface="微软雅黑" panose="020B0503020204020204" pitchFamily="34" charset="-122"/>
                <a:cs typeface="Arial" panose="020B0604020202020204" pitchFamily="34" charset="0"/>
              </a:rPr>
              <a:t>无需配置物理服务器，向</a:t>
            </a:r>
            <a:r>
              <a:rPr lang="en-US" altLang="zh-CN" sz="1400" b="1" kern="100" dirty="0" err="1" smtClean="0">
                <a:solidFill>
                  <a:srgbClr val="0000FF"/>
                </a:solidFill>
                <a:latin typeface="微软雅黑" panose="020B0503020204020204" pitchFamily="34" charset="-122"/>
                <a:ea typeface="微软雅黑" panose="020B0503020204020204" pitchFamily="34" charset="-122"/>
                <a:cs typeface="Arial" panose="020B0604020202020204" pitchFamily="34" charset="0"/>
              </a:rPr>
              <a:t>Openlab</a:t>
            </a:r>
            <a:r>
              <a:rPr lang="zh-CN" altLang="en-US" sz="1400" b="1" kern="100" dirty="0" smtClean="0">
                <a:solidFill>
                  <a:srgbClr val="0000FF"/>
                </a:solidFill>
                <a:latin typeface="微软雅黑" panose="020B0503020204020204" pitchFamily="34" charset="-122"/>
                <a:ea typeface="微软雅黑" panose="020B0503020204020204" pitchFamily="34" charset="-122"/>
                <a:cs typeface="Arial" panose="020B0604020202020204" pitchFamily="34" charset="0"/>
              </a:rPr>
              <a:t>申请远程服务器资源</a:t>
            </a:r>
            <a:endParaRPr lang="en-US" altLang="zh-CN" sz="1400" b="1" kern="100" dirty="0" smtClean="0">
              <a:solidFill>
                <a:srgbClr val="0000FF"/>
              </a:solidFill>
              <a:latin typeface="微软雅黑" panose="020B0503020204020204" pitchFamily="34" charset="-122"/>
              <a:ea typeface="微软雅黑" panose="020B0503020204020204" pitchFamily="34" charset="-122"/>
              <a:cs typeface="Arial" panose="020B0604020202020204" pitchFamily="34" charset="0"/>
            </a:endParaRPr>
          </a:p>
          <a:p>
            <a:pPr marL="285750" indent="-285750" fontAlgn="auto">
              <a:lnSpc>
                <a:spcPct val="120000"/>
              </a:lnSpc>
              <a:spcBef>
                <a:spcPts val="0"/>
              </a:spcBef>
              <a:spcAft>
                <a:spcPts val="0"/>
              </a:spcAft>
              <a:buFont typeface="Wingdings" panose="05000000000000000000" pitchFamily="2" charset="2"/>
              <a:buChar char="l"/>
            </a:pPr>
            <a:r>
              <a:rPr lang="zh-CN" altLang="en-US" sz="1400" b="1" kern="100" dirty="0" smtClean="0">
                <a:solidFill>
                  <a:srgbClr val="0000FF"/>
                </a:solidFill>
                <a:latin typeface="微软雅黑" panose="020B0503020204020204" pitchFamily="34" charset="-122"/>
                <a:ea typeface="微软雅黑" panose="020B0503020204020204" pitchFamily="34" charset="-122"/>
                <a:cs typeface="Arial" panose="020B0604020202020204" pitchFamily="34" charset="0"/>
              </a:rPr>
              <a:t>提供认证，生态推广</a:t>
            </a:r>
            <a:endParaRPr lang="zh-CN" altLang="en-US" sz="1400" b="1" kern="100" dirty="0">
              <a:solidFill>
                <a:srgbClr val="0000FF"/>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 name="矩形 3"/>
          <p:cNvSpPr/>
          <p:nvPr/>
        </p:nvSpPr>
        <p:spPr bwMode="auto">
          <a:xfrm>
            <a:off x="2232203" y="3604057"/>
            <a:ext cx="7910779" cy="1635082"/>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endParaRPr lang="zh-CN" altLang="en-US" sz="1200" dirty="0" smtClean="0">
              <a:solidFill>
                <a:srgbClr val="000000"/>
              </a:solidFill>
              <a:latin typeface="微软雅黑" panose="020B0503020204020204" pitchFamily="34" charset="-122"/>
              <a:ea typeface="微软雅黑" panose="020B0503020204020204" pitchFamily="34" charset="-122"/>
            </a:endParaRPr>
          </a:p>
        </p:txBody>
      </p:sp>
      <p:sp>
        <p:nvSpPr>
          <p:cNvPr id="14" name="矩形 13"/>
          <p:cNvSpPr/>
          <p:nvPr/>
        </p:nvSpPr>
        <p:spPr bwMode="auto">
          <a:xfrm>
            <a:off x="3143672" y="3716337"/>
            <a:ext cx="1197122" cy="355145"/>
          </a:xfrm>
          <a:prstGeom prst="rect">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16200000" scaled="1"/>
            <a:tileRect/>
          </a:gradFill>
          <a:ln w="9525" cap="flat" cmpd="sng" algn="ctr">
            <a:noFill/>
            <a:prstDash val="solid"/>
            <a:round/>
            <a:headEnd type="none" w="med" len="med"/>
            <a:tailEnd type="none" w="med" len="med"/>
          </a:ln>
          <a:effectLst/>
        </p:spPr>
        <p:txBody>
          <a:bodyPr vert="horz" wrap="square" lIns="0" tIns="45720" rIns="0" bIns="45720" numCol="1" rtlCol="0" anchor="ctr" anchorCtr="1" compatLnSpc="1"/>
          <a:lstStyle/>
          <a:p>
            <a:r>
              <a:rPr lang="zh-CN" altLang="en-US" sz="1200" dirty="0" smtClean="0">
                <a:solidFill>
                  <a:srgbClr val="000000"/>
                </a:solidFill>
                <a:latin typeface="微软雅黑" panose="020B0503020204020204" pitchFamily="34" charset="-122"/>
                <a:ea typeface="微软雅黑" panose="020B0503020204020204" pitchFamily="34" charset="-122"/>
              </a:rPr>
              <a:t>源码移植检查</a:t>
            </a:r>
            <a:endParaRPr lang="zh-CN" altLang="en-US" sz="1200" dirty="0" smtClean="0">
              <a:solidFill>
                <a:srgbClr val="000000"/>
              </a:solidFill>
              <a:latin typeface="微软雅黑" panose="020B0503020204020204" pitchFamily="34" charset="-122"/>
              <a:ea typeface="微软雅黑" panose="020B0503020204020204" pitchFamily="34" charset="-122"/>
            </a:endParaRPr>
          </a:p>
        </p:txBody>
      </p:sp>
      <p:sp>
        <p:nvSpPr>
          <p:cNvPr id="15" name="矩形 14"/>
          <p:cNvSpPr/>
          <p:nvPr/>
        </p:nvSpPr>
        <p:spPr bwMode="auto">
          <a:xfrm>
            <a:off x="3143672" y="4244871"/>
            <a:ext cx="1197122" cy="355145"/>
          </a:xfrm>
          <a:prstGeom prst="rect">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16200000" scaled="1"/>
            <a:tileRect/>
          </a:gradFill>
          <a:ln w="9525" cap="flat" cmpd="sng" algn="ctr">
            <a:noFill/>
            <a:prstDash val="solid"/>
            <a:round/>
            <a:headEnd type="none" w="med" len="med"/>
            <a:tailEnd type="none" w="med" len="med"/>
          </a:ln>
          <a:effectLst/>
        </p:spPr>
        <p:txBody>
          <a:bodyPr vert="horz" wrap="square" lIns="0" tIns="45720" rIns="0" bIns="45720" numCol="1" rtlCol="0" anchor="ctr" anchorCtr="1" compatLnSpc="1"/>
          <a:lstStyle/>
          <a:p>
            <a:r>
              <a:rPr lang="zh-CN" altLang="en-US" sz="1200" dirty="0" smtClean="0">
                <a:solidFill>
                  <a:srgbClr val="000000"/>
                </a:solidFill>
                <a:latin typeface="微软雅黑" panose="020B0503020204020204" pitchFamily="34" charset="-122"/>
                <a:ea typeface="微软雅黑" panose="020B0503020204020204" pitchFamily="34" charset="-122"/>
              </a:rPr>
              <a:t>兼容性测试</a:t>
            </a:r>
            <a:endParaRPr lang="zh-CN" altLang="en-US" sz="1200" dirty="0" smtClean="0">
              <a:solidFill>
                <a:srgbClr val="000000"/>
              </a:solidFill>
              <a:latin typeface="微软雅黑" panose="020B0503020204020204" pitchFamily="34" charset="-122"/>
              <a:ea typeface="微软雅黑" panose="020B0503020204020204" pitchFamily="34" charset="-122"/>
            </a:endParaRPr>
          </a:p>
        </p:txBody>
      </p:sp>
      <p:sp>
        <p:nvSpPr>
          <p:cNvPr id="16" name="矩形 15"/>
          <p:cNvSpPr/>
          <p:nvPr/>
        </p:nvSpPr>
        <p:spPr bwMode="auto">
          <a:xfrm>
            <a:off x="3143672" y="4773405"/>
            <a:ext cx="1197122" cy="355145"/>
          </a:xfrm>
          <a:prstGeom prst="rect">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16200000" scaled="1"/>
            <a:tileRect/>
          </a:gradFill>
          <a:ln w="9525" cap="flat" cmpd="sng" algn="ctr">
            <a:noFill/>
            <a:prstDash val="solid"/>
            <a:round/>
            <a:headEnd type="none" w="med" len="med"/>
            <a:tailEnd type="none" w="med" len="med"/>
          </a:ln>
          <a:effectLst/>
        </p:spPr>
        <p:txBody>
          <a:bodyPr vert="horz" wrap="square" lIns="0" tIns="45720" rIns="0" bIns="45720" numCol="1" rtlCol="0" anchor="ctr" anchorCtr="1" compatLnSpc="1"/>
          <a:lstStyle/>
          <a:p>
            <a:r>
              <a:rPr lang="zh-CN" altLang="en-US" sz="1200" dirty="0" smtClean="0">
                <a:solidFill>
                  <a:srgbClr val="000000"/>
                </a:solidFill>
                <a:latin typeface="微软雅黑" panose="020B0503020204020204" pitchFamily="34" charset="-122"/>
                <a:ea typeface="微软雅黑" panose="020B0503020204020204" pitchFamily="34" charset="-122"/>
              </a:rPr>
              <a:t>移植知识库</a:t>
            </a:r>
            <a:endParaRPr lang="zh-CN" altLang="en-US" sz="1200" dirty="0" smtClean="0">
              <a:solidFill>
                <a:srgbClr val="000000"/>
              </a:solidFill>
              <a:latin typeface="微软雅黑" panose="020B0503020204020204" pitchFamily="34" charset="-122"/>
              <a:ea typeface="微软雅黑" panose="020B0503020204020204" pitchFamily="34" charset="-122"/>
            </a:endParaRPr>
          </a:p>
        </p:txBody>
      </p:sp>
      <p:sp>
        <p:nvSpPr>
          <p:cNvPr id="17" name="矩形 16"/>
          <p:cNvSpPr/>
          <p:nvPr/>
        </p:nvSpPr>
        <p:spPr bwMode="auto">
          <a:xfrm>
            <a:off x="4562222" y="3716337"/>
            <a:ext cx="1197122" cy="355145"/>
          </a:xfrm>
          <a:prstGeom prst="rect">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16200000" scaled="1"/>
            <a:tileRect/>
          </a:gradFill>
          <a:ln w="9525" cap="flat" cmpd="sng" algn="ctr">
            <a:noFill/>
            <a:prstDash val="solid"/>
            <a:round/>
            <a:headEnd type="none" w="med" len="med"/>
            <a:tailEnd type="none" w="med" len="med"/>
          </a:ln>
          <a:effectLst/>
        </p:spPr>
        <p:txBody>
          <a:bodyPr vert="horz" wrap="square" lIns="0" tIns="45720" rIns="0" bIns="45720" numCol="1" rtlCol="0" anchor="ctr" anchorCtr="1" compatLnSpc="1"/>
          <a:lstStyle/>
          <a:p>
            <a:r>
              <a:rPr lang="zh-CN" altLang="en-US" sz="1200" dirty="0" smtClean="0">
                <a:solidFill>
                  <a:srgbClr val="000000"/>
                </a:solidFill>
                <a:latin typeface="微软雅黑" panose="020B0503020204020204" pitchFamily="34" charset="-122"/>
                <a:ea typeface="微软雅黑" panose="020B0503020204020204" pitchFamily="34" charset="-122"/>
              </a:rPr>
              <a:t>编译构建</a:t>
            </a:r>
            <a:endParaRPr lang="zh-CN" altLang="en-US" sz="1200" dirty="0" smtClean="0">
              <a:solidFill>
                <a:srgbClr val="000000"/>
              </a:solidFill>
              <a:latin typeface="微软雅黑" panose="020B0503020204020204" pitchFamily="34" charset="-122"/>
              <a:ea typeface="微软雅黑" panose="020B0503020204020204" pitchFamily="34" charset="-122"/>
            </a:endParaRPr>
          </a:p>
        </p:txBody>
      </p:sp>
      <p:sp>
        <p:nvSpPr>
          <p:cNvPr id="18" name="矩形 17"/>
          <p:cNvSpPr/>
          <p:nvPr/>
        </p:nvSpPr>
        <p:spPr bwMode="auto">
          <a:xfrm>
            <a:off x="4562222" y="4244871"/>
            <a:ext cx="1197122" cy="355145"/>
          </a:xfrm>
          <a:prstGeom prst="rect">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16200000" scaled="1"/>
            <a:tileRect/>
          </a:gradFill>
          <a:ln w="9525" cap="flat" cmpd="sng" algn="ctr">
            <a:noFill/>
            <a:prstDash val="solid"/>
            <a:round/>
            <a:headEnd type="none" w="med" len="med"/>
            <a:tailEnd type="none" w="med" len="med"/>
          </a:ln>
          <a:effectLst/>
        </p:spPr>
        <p:txBody>
          <a:bodyPr vert="horz" wrap="square" lIns="0" tIns="45720" rIns="0" bIns="45720" numCol="1" rtlCol="0" anchor="ctr" anchorCtr="1" compatLnSpc="1"/>
          <a:lstStyle/>
          <a:p>
            <a:r>
              <a:rPr lang="zh-CN" altLang="en-US" sz="1200" dirty="0" smtClean="0">
                <a:solidFill>
                  <a:srgbClr val="000000"/>
                </a:solidFill>
                <a:latin typeface="微软雅黑" panose="020B0503020204020204" pitchFamily="34" charset="-122"/>
                <a:ea typeface="微软雅黑" panose="020B0503020204020204" pitchFamily="34" charset="-122"/>
              </a:rPr>
              <a:t>稳定性测试</a:t>
            </a:r>
            <a:endParaRPr lang="zh-CN" altLang="en-US" sz="1200" dirty="0" smtClean="0">
              <a:solidFill>
                <a:srgbClr val="000000"/>
              </a:solidFill>
              <a:latin typeface="微软雅黑" panose="020B0503020204020204" pitchFamily="34" charset="-122"/>
              <a:ea typeface="微软雅黑" panose="020B0503020204020204" pitchFamily="34" charset="-122"/>
            </a:endParaRPr>
          </a:p>
        </p:txBody>
      </p:sp>
      <p:sp>
        <p:nvSpPr>
          <p:cNvPr id="19" name="矩形 18"/>
          <p:cNvSpPr/>
          <p:nvPr/>
        </p:nvSpPr>
        <p:spPr bwMode="auto">
          <a:xfrm>
            <a:off x="4562222" y="4773405"/>
            <a:ext cx="1197122" cy="355145"/>
          </a:xfrm>
          <a:prstGeom prst="rect">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16200000" scaled="1"/>
            <a:tileRect/>
          </a:gradFill>
          <a:ln w="9525" cap="flat" cmpd="sng" algn="ctr">
            <a:noFill/>
            <a:prstDash val="solid"/>
            <a:round/>
            <a:headEnd type="none" w="med" len="med"/>
            <a:tailEnd type="none" w="med" len="med"/>
          </a:ln>
          <a:effectLst/>
        </p:spPr>
        <p:txBody>
          <a:bodyPr vert="horz" wrap="square" lIns="0" tIns="45720" rIns="0" bIns="45720" numCol="1" rtlCol="0" anchor="ctr" anchorCtr="1" compatLnSpc="1"/>
          <a:lstStyle/>
          <a:p>
            <a:r>
              <a:rPr lang="zh-CN" altLang="en-US" sz="1200" dirty="0" smtClean="0">
                <a:solidFill>
                  <a:srgbClr val="000000"/>
                </a:solidFill>
                <a:latin typeface="微软雅黑" panose="020B0503020204020204" pitchFamily="34" charset="-122"/>
                <a:ea typeface="微软雅黑" panose="020B0503020204020204" pitchFamily="34" charset="-122"/>
              </a:rPr>
              <a:t>扫描工具</a:t>
            </a:r>
            <a:endParaRPr lang="zh-CN" altLang="en-US" sz="1200" dirty="0" smtClean="0">
              <a:solidFill>
                <a:srgbClr val="000000"/>
              </a:solidFill>
              <a:latin typeface="微软雅黑" panose="020B0503020204020204" pitchFamily="34" charset="-122"/>
              <a:ea typeface="微软雅黑" panose="020B0503020204020204" pitchFamily="34" charset="-122"/>
            </a:endParaRPr>
          </a:p>
        </p:txBody>
      </p:sp>
      <p:sp>
        <p:nvSpPr>
          <p:cNvPr id="20" name="矩形 19"/>
          <p:cNvSpPr/>
          <p:nvPr/>
        </p:nvSpPr>
        <p:spPr bwMode="auto">
          <a:xfrm>
            <a:off x="5980772" y="3716337"/>
            <a:ext cx="1197122" cy="355145"/>
          </a:xfrm>
          <a:prstGeom prst="rect">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16200000" scaled="1"/>
            <a:tileRect/>
          </a:gradFill>
          <a:ln w="9525" cap="flat" cmpd="sng" algn="ctr">
            <a:noFill/>
            <a:prstDash val="solid"/>
            <a:round/>
            <a:headEnd type="none" w="med" len="med"/>
            <a:tailEnd type="none" w="med" len="med"/>
          </a:ln>
          <a:effectLst/>
        </p:spPr>
        <p:txBody>
          <a:bodyPr vert="horz" wrap="square" lIns="0" tIns="45720" rIns="0" bIns="45720" numCol="1" rtlCol="0" anchor="ctr" anchorCtr="1" compatLnSpc="1"/>
          <a:lstStyle/>
          <a:p>
            <a:r>
              <a:rPr lang="zh-CN" altLang="en-US" sz="1200" dirty="0" smtClean="0">
                <a:solidFill>
                  <a:srgbClr val="000000"/>
                </a:solidFill>
                <a:latin typeface="微软雅黑" panose="020B0503020204020204" pitchFamily="34" charset="-122"/>
                <a:ea typeface="微软雅黑" panose="020B0503020204020204" pitchFamily="34" charset="-122"/>
              </a:rPr>
              <a:t>性能调优</a:t>
            </a:r>
            <a:endParaRPr lang="zh-CN" altLang="en-US" sz="1200" dirty="0" smtClean="0">
              <a:solidFill>
                <a:srgbClr val="000000"/>
              </a:solidFill>
              <a:latin typeface="微软雅黑" panose="020B0503020204020204" pitchFamily="34" charset="-122"/>
              <a:ea typeface="微软雅黑" panose="020B0503020204020204" pitchFamily="34" charset="-122"/>
            </a:endParaRPr>
          </a:p>
        </p:txBody>
      </p:sp>
      <p:sp>
        <p:nvSpPr>
          <p:cNvPr id="21" name="矩形 20"/>
          <p:cNvSpPr/>
          <p:nvPr/>
        </p:nvSpPr>
        <p:spPr bwMode="auto">
          <a:xfrm>
            <a:off x="5980772" y="4244871"/>
            <a:ext cx="1197122" cy="355145"/>
          </a:xfrm>
          <a:prstGeom prst="rect">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16200000" scaled="1"/>
            <a:tileRect/>
          </a:gradFill>
          <a:ln w="9525" cap="flat" cmpd="sng" algn="ctr">
            <a:noFill/>
            <a:prstDash val="solid"/>
            <a:round/>
            <a:headEnd type="none" w="med" len="med"/>
            <a:tailEnd type="none" w="med" len="med"/>
          </a:ln>
          <a:effectLst/>
        </p:spPr>
        <p:txBody>
          <a:bodyPr vert="horz" wrap="square" lIns="0" tIns="45720" rIns="0" bIns="45720" numCol="1" rtlCol="0" anchor="ctr" anchorCtr="1" compatLnSpc="1"/>
          <a:lstStyle/>
          <a:p>
            <a:r>
              <a:rPr lang="zh-CN" altLang="en-US" sz="1200" dirty="0" smtClean="0">
                <a:solidFill>
                  <a:srgbClr val="000000"/>
                </a:solidFill>
                <a:latin typeface="微软雅黑" panose="020B0503020204020204" pitchFamily="34" charset="-122"/>
                <a:ea typeface="微软雅黑" panose="020B0503020204020204" pitchFamily="34" charset="-122"/>
              </a:rPr>
              <a:t>性能测试</a:t>
            </a:r>
            <a:endParaRPr lang="zh-CN" altLang="en-US" sz="1200" dirty="0" smtClean="0">
              <a:solidFill>
                <a:srgbClr val="000000"/>
              </a:solidFill>
              <a:latin typeface="微软雅黑" panose="020B0503020204020204" pitchFamily="34" charset="-122"/>
              <a:ea typeface="微软雅黑" panose="020B0503020204020204" pitchFamily="34" charset="-122"/>
            </a:endParaRPr>
          </a:p>
        </p:txBody>
      </p:sp>
      <p:sp>
        <p:nvSpPr>
          <p:cNvPr id="22" name="矩形 21"/>
          <p:cNvSpPr/>
          <p:nvPr/>
        </p:nvSpPr>
        <p:spPr bwMode="auto">
          <a:xfrm>
            <a:off x="5980772" y="4773405"/>
            <a:ext cx="1197122" cy="355145"/>
          </a:xfrm>
          <a:prstGeom prst="rect">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16200000" scaled="1"/>
            <a:tileRect/>
          </a:gradFill>
          <a:ln w="9525" cap="flat" cmpd="sng" algn="ctr">
            <a:noFill/>
            <a:prstDash val="solid"/>
            <a:round/>
            <a:headEnd type="none" w="med" len="med"/>
            <a:tailEnd type="none" w="med" len="med"/>
          </a:ln>
          <a:effectLst/>
        </p:spPr>
        <p:txBody>
          <a:bodyPr vert="horz" wrap="square" lIns="0" tIns="45720" rIns="0" bIns="45720" numCol="1" rtlCol="0" anchor="ctr" anchorCtr="1" compatLnSpc="1"/>
          <a:lstStyle/>
          <a:p>
            <a:r>
              <a:rPr lang="zh-CN" altLang="en-US" sz="1200" dirty="0" smtClean="0">
                <a:solidFill>
                  <a:srgbClr val="000000"/>
                </a:solidFill>
                <a:latin typeface="微软雅黑" panose="020B0503020204020204" pitchFamily="34" charset="-122"/>
                <a:ea typeface="微软雅黑" panose="020B0503020204020204" pitchFamily="34" charset="-122"/>
              </a:rPr>
              <a:t>移植工具</a:t>
            </a:r>
            <a:endParaRPr lang="zh-CN" altLang="en-US" sz="1200" dirty="0" smtClean="0">
              <a:solidFill>
                <a:srgbClr val="000000"/>
              </a:solidFill>
              <a:latin typeface="微软雅黑" panose="020B0503020204020204" pitchFamily="34" charset="-122"/>
              <a:ea typeface="微软雅黑" panose="020B0503020204020204" pitchFamily="34" charset="-122"/>
            </a:endParaRPr>
          </a:p>
        </p:txBody>
      </p:sp>
      <p:sp>
        <p:nvSpPr>
          <p:cNvPr id="23" name="矩形 22"/>
          <p:cNvSpPr/>
          <p:nvPr/>
        </p:nvSpPr>
        <p:spPr bwMode="auto">
          <a:xfrm>
            <a:off x="7399322" y="3716337"/>
            <a:ext cx="1197122" cy="355145"/>
          </a:xfrm>
          <a:prstGeom prst="rect">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16200000" scaled="1"/>
            <a:tileRect/>
          </a:gradFill>
          <a:ln w="9525" cap="flat" cmpd="sng" algn="ctr">
            <a:noFill/>
            <a:prstDash val="solid"/>
            <a:round/>
            <a:headEnd type="none" w="med" len="med"/>
            <a:tailEnd type="none" w="med" len="med"/>
          </a:ln>
          <a:effectLst/>
        </p:spPr>
        <p:txBody>
          <a:bodyPr vert="horz" wrap="square" lIns="0" tIns="45720" rIns="0" bIns="45720" numCol="1" rtlCol="0" anchor="ctr" anchorCtr="1" compatLnSpc="1"/>
          <a:lstStyle/>
          <a:p>
            <a:r>
              <a:rPr lang="zh-CN" altLang="en-US" sz="1200" dirty="0" smtClean="0">
                <a:solidFill>
                  <a:srgbClr val="000000"/>
                </a:solidFill>
                <a:latin typeface="微软雅黑" panose="020B0503020204020204" pitchFamily="34" charset="-122"/>
                <a:ea typeface="微软雅黑" panose="020B0503020204020204" pitchFamily="34" charset="-122"/>
              </a:rPr>
              <a:t>自动化检测</a:t>
            </a:r>
            <a:endParaRPr lang="zh-CN" altLang="en-US" sz="1200" dirty="0" smtClean="0">
              <a:solidFill>
                <a:srgbClr val="000000"/>
              </a:solidFill>
              <a:latin typeface="微软雅黑" panose="020B0503020204020204" pitchFamily="34" charset="-122"/>
              <a:ea typeface="微软雅黑" panose="020B0503020204020204" pitchFamily="34" charset="-122"/>
            </a:endParaRPr>
          </a:p>
        </p:txBody>
      </p:sp>
      <p:sp>
        <p:nvSpPr>
          <p:cNvPr id="24" name="矩形 23"/>
          <p:cNvSpPr/>
          <p:nvPr/>
        </p:nvSpPr>
        <p:spPr bwMode="auto">
          <a:xfrm>
            <a:off x="7399322" y="4244871"/>
            <a:ext cx="1197122" cy="355145"/>
          </a:xfrm>
          <a:prstGeom prst="rect">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16200000" scaled="1"/>
            <a:tileRect/>
          </a:gradFill>
          <a:ln w="9525" cap="flat" cmpd="sng" algn="ctr">
            <a:noFill/>
            <a:prstDash val="solid"/>
            <a:round/>
            <a:headEnd type="none" w="med" len="med"/>
            <a:tailEnd type="none" w="med" len="med"/>
          </a:ln>
          <a:effectLst/>
        </p:spPr>
        <p:txBody>
          <a:bodyPr vert="horz" wrap="square" lIns="0" tIns="45720" rIns="0" bIns="45720" numCol="1" rtlCol="0" anchor="ctr" anchorCtr="1" compatLnSpc="1"/>
          <a:lstStyle/>
          <a:p>
            <a:r>
              <a:rPr lang="zh-CN" altLang="en-US" sz="1200" dirty="0" smtClean="0">
                <a:solidFill>
                  <a:srgbClr val="000000"/>
                </a:solidFill>
                <a:latin typeface="微软雅黑" panose="020B0503020204020204" pitchFamily="34" charset="-122"/>
                <a:ea typeface="微软雅黑" panose="020B0503020204020204" pitchFamily="34" charset="-122"/>
              </a:rPr>
              <a:t>安全测试</a:t>
            </a:r>
            <a:endParaRPr lang="zh-CN" altLang="en-US" sz="1200" dirty="0" smtClean="0">
              <a:solidFill>
                <a:srgbClr val="000000"/>
              </a:solidFill>
              <a:latin typeface="微软雅黑" panose="020B0503020204020204" pitchFamily="34" charset="-122"/>
              <a:ea typeface="微软雅黑" panose="020B0503020204020204" pitchFamily="34" charset="-122"/>
            </a:endParaRPr>
          </a:p>
        </p:txBody>
      </p:sp>
      <p:sp>
        <p:nvSpPr>
          <p:cNvPr id="25" name="矩形 24"/>
          <p:cNvSpPr/>
          <p:nvPr/>
        </p:nvSpPr>
        <p:spPr bwMode="auto">
          <a:xfrm>
            <a:off x="7399322" y="4773405"/>
            <a:ext cx="1197122" cy="355145"/>
          </a:xfrm>
          <a:prstGeom prst="rect">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16200000" scaled="1"/>
            <a:tileRect/>
          </a:gradFill>
          <a:ln w="9525" cap="flat" cmpd="sng" algn="ctr">
            <a:noFill/>
            <a:prstDash val="solid"/>
            <a:round/>
            <a:headEnd type="none" w="med" len="med"/>
            <a:tailEnd type="none" w="med" len="med"/>
          </a:ln>
          <a:effectLst/>
        </p:spPr>
        <p:txBody>
          <a:bodyPr vert="horz" wrap="square" lIns="0" tIns="45720" rIns="0" bIns="45720" numCol="1" rtlCol="0" anchor="ctr" anchorCtr="1" compatLnSpc="1"/>
          <a:lstStyle/>
          <a:p>
            <a:r>
              <a:rPr lang="zh-CN" altLang="en-US" sz="1200" dirty="0" smtClean="0">
                <a:solidFill>
                  <a:srgbClr val="000000"/>
                </a:solidFill>
                <a:latin typeface="微软雅黑" panose="020B0503020204020204" pitchFamily="34" charset="-122"/>
                <a:ea typeface="微软雅黑" panose="020B0503020204020204" pitchFamily="34" charset="-122"/>
              </a:rPr>
              <a:t>性能分析工具</a:t>
            </a:r>
            <a:endParaRPr lang="zh-CN" altLang="en-US" sz="1200" dirty="0" smtClean="0">
              <a:solidFill>
                <a:srgbClr val="000000"/>
              </a:solidFill>
              <a:latin typeface="微软雅黑" panose="020B0503020204020204" pitchFamily="34" charset="-122"/>
              <a:ea typeface="微软雅黑" panose="020B0503020204020204" pitchFamily="34" charset="-122"/>
            </a:endParaRPr>
          </a:p>
        </p:txBody>
      </p:sp>
      <p:sp>
        <p:nvSpPr>
          <p:cNvPr id="26" name="矩形 25"/>
          <p:cNvSpPr/>
          <p:nvPr/>
        </p:nvSpPr>
        <p:spPr bwMode="auto">
          <a:xfrm>
            <a:off x="8817872" y="3716337"/>
            <a:ext cx="1197122" cy="355145"/>
          </a:xfrm>
          <a:prstGeom prst="rect">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16200000" scaled="1"/>
            <a:tileRect/>
          </a:gradFill>
          <a:ln w="9525" cap="flat" cmpd="sng" algn="ctr">
            <a:noFill/>
            <a:prstDash val="solid"/>
            <a:round/>
            <a:headEnd type="none" w="med" len="med"/>
            <a:tailEnd type="none" w="med" len="med"/>
          </a:ln>
          <a:effectLst/>
        </p:spPr>
        <p:txBody>
          <a:bodyPr vert="horz" wrap="square" lIns="0" tIns="45720" rIns="0" bIns="45720" numCol="1" rtlCol="0" anchor="ctr" anchorCtr="1" compatLnSpc="1"/>
          <a:lstStyle/>
          <a:p>
            <a:r>
              <a:rPr lang="zh-CN" altLang="en-US" sz="1200" dirty="0" smtClean="0">
                <a:solidFill>
                  <a:srgbClr val="000000"/>
                </a:solidFill>
                <a:latin typeface="微软雅黑" panose="020B0503020204020204" pitchFamily="34" charset="-122"/>
                <a:ea typeface="微软雅黑" panose="020B0503020204020204" pitchFamily="34" charset="-122"/>
              </a:rPr>
              <a:t>认证发布</a:t>
            </a:r>
            <a:endParaRPr lang="zh-CN" altLang="en-US" sz="1200" dirty="0" smtClean="0">
              <a:solidFill>
                <a:srgbClr val="000000"/>
              </a:solidFill>
              <a:latin typeface="微软雅黑" panose="020B0503020204020204" pitchFamily="34" charset="-122"/>
              <a:ea typeface="微软雅黑" panose="020B0503020204020204" pitchFamily="34" charset="-122"/>
            </a:endParaRPr>
          </a:p>
        </p:txBody>
      </p:sp>
      <p:sp>
        <p:nvSpPr>
          <p:cNvPr id="27" name="矩形 26"/>
          <p:cNvSpPr/>
          <p:nvPr/>
        </p:nvSpPr>
        <p:spPr bwMode="auto">
          <a:xfrm>
            <a:off x="8817872" y="4244871"/>
            <a:ext cx="1197122" cy="355145"/>
          </a:xfrm>
          <a:prstGeom prst="rect">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16200000" scaled="1"/>
            <a:tileRect/>
          </a:gradFill>
          <a:ln w="9525" cap="flat" cmpd="sng" algn="ctr">
            <a:noFill/>
            <a:prstDash val="solid"/>
            <a:round/>
            <a:headEnd type="none" w="med" len="med"/>
            <a:tailEnd type="none" w="med" len="med"/>
          </a:ln>
          <a:effectLst/>
        </p:spPr>
        <p:txBody>
          <a:bodyPr vert="horz" wrap="square" lIns="0" tIns="45720" rIns="0" bIns="45720" numCol="1" rtlCol="0" anchor="ctr" anchorCtr="1" compatLnSpc="1"/>
          <a:lstStyle/>
          <a:p>
            <a:r>
              <a:rPr lang="zh-CN" altLang="en-US" sz="1200" dirty="0" smtClean="0">
                <a:solidFill>
                  <a:srgbClr val="000000"/>
                </a:solidFill>
                <a:latin typeface="微软雅黑" panose="020B0503020204020204" pitchFamily="34" charset="-122"/>
                <a:ea typeface="微软雅黑" panose="020B0503020204020204" pitchFamily="34" charset="-122"/>
              </a:rPr>
              <a:t>功耗测试</a:t>
            </a:r>
            <a:endParaRPr lang="zh-CN" altLang="en-US" sz="1200" dirty="0" smtClean="0">
              <a:solidFill>
                <a:srgbClr val="000000"/>
              </a:solidFill>
              <a:latin typeface="微软雅黑" panose="020B0503020204020204" pitchFamily="34" charset="-122"/>
              <a:ea typeface="微软雅黑" panose="020B0503020204020204" pitchFamily="34" charset="-122"/>
            </a:endParaRPr>
          </a:p>
        </p:txBody>
      </p:sp>
      <p:sp>
        <p:nvSpPr>
          <p:cNvPr id="28" name="矩形 27"/>
          <p:cNvSpPr/>
          <p:nvPr/>
        </p:nvSpPr>
        <p:spPr bwMode="auto">
          <a:xfrm>
            <a:off x="8817872" y="4773405"/>
            <a:ext cx="1197122" cy="355145"/>
          </a:xfrm>
          <a:prstGeom prst="rect">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16200000" scaled="1"/>
            <a:tileRect/>
          </a:gradFill>
          <a:ln w="9525" cap="flat" cmpd="sng" algn="ctr">
            <a:noFill/>
            <a:prstDash val="solid"/>
            <a:round/>
            <a:headEnd type="none" w="med" len="med"/>
            <a:tailEnd type="none" w="med" len="med"/>
          </a:ln>
          <a:effectLst/>
        </p:spPr>
        <p:txBody>
          <a:bodyPr vert="horz" wrap="square" lIns="0" tIns="45720" rIns="0" bIns="45720" numCol="1" rtlCol="0" anchor="ctr" anchorCtr="1" compatLnSpc="1"/>
          <a:lstStyle/>
          <a:p>
            <a:r>
              <a:rPr lang="zh-CN" altLang="en-US" sz="1200" dirty="0" smtClean="0">
                <a:solidFill>
                  <a:srgbClr val="000000"/>
                </a:solidFill>
                <a:latin typeface="微软雅黑" panose="020B0503020204020204" pitchFamily="34" charset="-122"/>
                <a:ea typeface="微软雅黑" panose="020B0503020204020204" pitchFamily="34" charset="-122"/>
              </a:rPr>
              <a:t>自动化检测工具</a:t>
            </a:r>
            <a:endParaRPr lang="zh-CN" altLang="en-US" sz="1200" dirty="0" smtClean="0">
              <a:solidFill>
                <a:srgbClr val="000000"/>
              </a:solidFill>
              <a:latin typeface="微软雅黑" panose="020B0503020204020204" pitchFamily="34" charset="-122"/>
              <a:ea typeface="微软雅黑" panose="020B0503020204020204" pitchFamily="34" charset="-122"/>
            </a:endParaRPr>
          </a:p>
        </p:txBody>
      </p:sp>
      <p:sp>
        <p:nvSpPr>
          <p:cNvPr id="29" name="矩形 28"/>
          <p:cNvSpPr/>
          <p:nvPr/>
        </p:nvSpPr>
        <p:spPr bwMode="auto">
          <a:xfrm>
            <a:off x="2332145" y="3716337"/>
            <a:ext cx="733018" cy="355145"/>
          </a:xfrm>
          <a:prstGeom prst="rect">
            <a:avLst/>
          </a:prstGeom>
          <a:noFill/>
          <a:ln w="9525" cap="flat" cmpd="sng" algn="ctr">
            <a:noFill/>
            <a:prstDash val="solid"/>
            <a:round/>
            <a:headEnd type="none" w="med" len="med"/>
            <a:tailEnd type="none" w="med" len="med"/>
          </a:ln>
          <a:effectLst/>
        </p:spPr>
        <p:txBody>
          <a:bodyPr vert="horz" wrap="square" lIns="0" tIns="45720" rIns="0" bIns="45720" numCol="1" rtlCol="0" anchor="ctr" anchorCtr="1" compatLnSpc="1"/>
          <a:lstStyle/>
          <a:p>
            <a:r>
              <a:rPr lang="zh-CN" altLang="en-US" sz="1400" b="1" dirty="0" smtClean="0">
                <a:solidFill>
                  <a:srgbClr val="FFC000"/>
                </a:solidFill>
                <a:latin typeface="微软雅黑" panose="020B0503020204020204" pitchFamily="34" charset="-122"/>
                <a:ea typeface="微软雅黑" panose="020B0503020204020204" pitchFamily="34" charset="-122"/>
              </a:rPr>
              <a:t>业务流</a:t>
            </a:r>
            <a:endParaRPr lang="zh-CN" altLang="en-US" sz="1400" b="1" dirty="0" smtClean="0">
              <a:solidFill>
                <a:srgbClr val="FFC000"/>
              </a:solidFill>
              <a:latin typeface="微软雅黑" panose="020B0503020204020204" pitchFamily="34" charset="-122"/>
              <a:ea typeface="微软雅黑" panose="020B0503020204020204" pitchFamily="34" charset="-122"/>
            </a:endParaRPr>
          </a:p>
        </p:txBody>
      </p:sp>
      <p:sp>
        <p:nvSpPr>
          <p:cNvPr id="30" name="矩形 29"/>
          <p:cNvSpPr/>
          <p:nvPr/>
        </p:nvSpPr>
        <p:spPr bwMode="auto">
          <a:xfrm>
            <a:off x="2332145" y="4244025"/>
            <a:ext cx="733018" cy="355145"/>
          </a:xfrm>
          <a:prstGeom prst="rect">
            <a:avLst/>
          </a:prstGeom>
          <a:noFill/>
          <a:ln w="9525" cap="flat" cmpd="sng" algn="ctr">
            <a:noFill/>
            <a:prstDash val="solid"/>
            <a:round/>
            <a:headEnd type="none" w="med" len="med"/>
            <a:tailEnd type="none" w="med" len="med"/>
          </a:ln>
          <a:effectLst/>
        </p:spPr>
        <p:txBody>
          <a:bodyPr vert="horz" wrap="square" lIns="0" tIns="45720" rIns="0" bIns="45720" numCol="1" rtlCol="0" anchor="ctr" anchorCtr="1" compatLnSpc="1"/>
          <a:lstStyle/>
          <a:p>
            <a:r>
              <a:rPr lang="zh-CN" altLang="en-US" sz="1400" b="1" dirty="0" smtClean="0">
                <a:solidFill>
                  <a:srgbClr val="FFC000"/>
                </a:solidFill>
                <a:latin typeface="微软雅黑" panose="020B0503020204020204" pitchFamily="34" charset="-122"/>
                <a:ea typeface="微软雅黑" panose="020B0503020204020204" pitchFamily="34" charset="-122"/>
              </a:rPr>
              <a:t>测试套</a:t>
            </a:r>
            <a:endParaRPr lang="zh-CN" altLang="en-US" sz="1400" b="1" dirty="0" smtClean="0">
              <a:solidFill>
                <a:srgbClr val="FFC000"/>
              </a:solidFill>
              <a:latin typeface="微软雅黑" panose="020B0503020204020204" pitchFamily="34" charset="-122"/>
              <a:ea typeface="微软雅黑" panose="020B0503020204020204" pitchFamily="34" charset="-122"/>
            </a:endParaRPr>
          </a:p>
        </p:txBody>
      </p:sp>
      <p:sp>
        <p:nvSpPr>
          <p:cNvPr id="31" name="矩形 30"/>
          <p:cNvSpPr/>
          <p:nvPr/>
        </p:nvSpPr>
        <p:spPr bwMode="auto">
          <a:xfrm>
            <a:off x="2332145" y="4773405"/>
            <a:ext cx="733018" cy="355145"/>
          </a:xfrm>
          <a:prstGeom prst="rect">
            <a:avLst/>
          </a:prstGeom>
          <a:noFill/>
          <a:ln w="9525" cap="flat" cmpd="sng" algn="ctr">
            <a:noFill/>
            <a:prstDash val="solid"/>
            <a:round/>
            <a:headEnd type="none" w="med" len="med"/>
            <a:tailEnd type="none" w="med" len="med"/>
          </a:ln>
          <a:effectLst/>
        </p:spPr>
        <p:txBody>
          <a:bodyPr vert="horz" wrap="square" lIns="0" tIns="45720" rIns="0" bIns="45720" numCol="1" rtlCol="0" anchor="ctr" anchorCtr="1" compatLnSpc="1"/>
          <a:lstStyle/>
          <a:p>
            <a:r>
              <a:rPr lang="zh-CN" altLang="en-US" sz="1400" b="1" dirty="0" smtClean="0">
                <a:solidFill>
                  <a:srgbClr val="FFC000"/>
                </a:solidFill>
                <a:latin typeface="微软雅黑" panose="020B0503020204020204" pitchFamily="34" charset="-122"/>
                <a:ea typeface="微软雅黑" panose="020B0503020204020204" pitchFamily="34" charset="-122"/>
              </a:rPr>
              <a:t>工具链</a:t>
            </a:r>
            <a:endParaRPr lang="zh-CN" altLang="en-US" sz="1400" b="1" dirty="0" smtClean="0">
              <a:solidFill>
                <a:srgbClr val="FFC00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10597200" cy="640800"/>
          </a:xfrm>
        </p:spPr>
        <p:txBody>
          <a:bodyPr/>
          <a:lstStyle/>
          <a:p>
            <a:r>
              <a:rPr lang="zh-CN" altLang="en-US" dirty="0" smtClean="0"/>
              <a:t>阶段二：开源软件源码编译移植（</a:t>
            </a:r>
            <a:r>
              <a:rPr lang="en-US" altLang="zh-CN" dirty="0"/>
              <a:t>C/C++</a:t>
            </a:r>
            <a:r>
              <a:rPr lang="zh-CN" altLang="en-US" dirty="0"/>
              <a:t>代码</a:t>
            </a:r>
            <a:r>
              <a:rPr lang="zh-CN" altLang="en-US" dirty="0" smtClean="0"/>
              <a:t>）</a:t>
            </a:r>
            <a:endParaRPr lang="zh-CN" altLang="en-US" dirty="0"/>
          </a:p>
        </p:txBody>
      </p:sp>
      <p:sp>
        <p:nvSpPr>
          <p:cNvPr id="18" name="文本框 17"/>
          <p:cNvSpPr txBox="1"/>
          <p:nvPr/>
        </p:nvSpPr>
        <p:spPr>
          <a:xfrm>
            <a:off x="2117717" y="2228799"/>
            <a:ext cx="1705460" cy="531262"/>
          </a:xfrm>
          <a:prstGeom prst="rect">
            <a:avLst/>
          </a:prstGeom>
          <a:solidFill>
            <a:srgbClr val="92D050"/>
          </a:solidFill>
          <a:ln w="19050" cap="flat" cmpd="sng" algn="ctr">
            <a:noFill/>
            <a:prstDash val="solid"/>
            <a:round/>
            <a:headEnd type="none" w="med" len="med"/>
            <a:tailEnd type="none" w="med" len="med"/>
          </a:ln>
          <a:effectLst/>
        </p:spPr>
        <p:txBody>
          <a:bodyPr vert="horz" wrap="square" lIns="91440" tIns="45720" rIns="91440" bIns="45720" numCol="1" rtlCol="0" anchor="ctr" anchorCtr="1" compatLnSpc="1"/>
          <a:lstStyle>
            <a:defPPr>
              <a:defRPr lang="zh-CN"/>
            </a:defPPr>
            <a:lvl1pPr defTabSz="1219200">
              <a:lnSpc>
                <a:spcPct val="110000"/>
              </a:lnSpc>
              <a:spcBef>
                <a:spcPts val="600"/>
              </a:spcBef>
              <a:defRPr sz="1400" b="1">
                <a:solidFill>
                  <a:srgbClr val="000000"/>
                </a:solidFill>
                <a:latin typeface="微软雅黑" panose="020B0503020204020204" pitchFamily="34" charset="-122"/>
                <a:ea typeface="微软雅黑" panose="020B0503020204020204" pitchFamily="34" charset="-122"/>
                <a:cs typeface="Arial" panose="020B0604020202020204" pitchFamily="34" charset="0"/>
              </a:defRPr>
            </a:lvl1pPr>
          </a:lstStyle>
          <a:p>
            <a:pPr algn="ctr" fontAlgn="auto">
              <a:lnSpc>
                <a:spcPct val="100000"/>
              </a:lnSpc>
              <a:spcBef>
                <a:spcPts val="300"/>
              </a:spcBef>
              <a:spcAft>
                <a:spcPts val="0"/>
              </a:spcAft>
              <a:defRPr/>
            </a:pPr>
            <a:r>
              <a:rPr lang="zh-CN" altLang="en-US" sz="1600" kern="0" dirty="0" smtClean="0">
                <a:solidFill>
                  <a:srgbClr val="FFFFFF"/>
                </a:solidFill>
              </a:rPr>
              <a:t>准备编译环境</a:t>
            </a:r>
            <a:endParaRPr lang="zh-CN" altLang="en-US" sz="1200" kern="0" dirty="0">
              <a:solidFill>
                <a:srgbClr val="FFFFFF"/>
              </a:solidFill>
            </a:endParaRPr>
          </a:p>
        </p:txBody>
      </p:sp>
      <p:sp>
        <p:nvSpPr>
          <p:cNvPr id="19" name="文本框 18"/>
          <p:cNvSpPr txBox="1"/>
          <p:nvPr/>
        </p:nvSpPr>
        <p:spPr>
          <a:xfrm>
            <a:off x="2117717" y="4081717"/>
            <a:ext cx="1705459" cy="531262"/>
          </a:xfrm>
          <a:prstGeom prst="rect">
            <a:avLst/>
          </a:prstGeom>
          <a:solidFill>
            <a:srgbClr val="00B0F0"/>
          </a:solidFill>
          <a:ln w="19050" cap="flat" cmpd="sng" algn="ctr">
            <a:noFill/>
            <a:prstDash val="solid"/>
            <a:round/>
            <a:headEnd type="none" w="med" len="med"/>
            <a:tailEnd type="none" w="med" len="med"/>
          </a:ln>
          <a:effectLst/>
        </p:spPr>
        <p:txBody>
          <a:bodyPr vert="horz" wrap="square" lIns="91440" tIns="45720" rIns="91440" bIns="45720" numCol="1" rtlCol="0" anchor="ctr" anchorCtr="1" compatLnSpc="1"/>
          <a:lstStyle>
            <a:defPPr>
              <a:defRPr lang="zh-CN"/>
            </a:defPPr>
            <a:lvl1pPr defTabSz="1219200">
              <a:lnSpc>
                <a:spcPct val="110000"/>
              </a:lnSpc>
              <a:spcBef>
                <a:spcPts val="600"/>
              </a:spcBef>
              <a:defRPr sz="1400" b="1">
                <a:solidFill>
                  <a:srgbClr val="000000"/>
                </a:solidFill>
                <a:latin typeface="微软雅黑" panose="020B0503020204020204" pitchFamily="34" charset="-122"/>
                <a:ea typeface="微软雅黑" panose="020B0503020204020204" pitchFamily="34" charset="-122"/>
                <a:cs typeface="Arial" panose="020B0604020202020204" pitchFamily="34" charset="0"/>
              </a:defRPr>
            </a:lvl1pPr>
          </a:lstStyle>
          <a:p>
            <a:pPr algn="ctr" fontAlgn="auto">
              <a:lnSpc>
                <a:spcPct val="100000"/>
              </a:lnSpc>
              <a:spcBef>
                <a:spcPts val="300"/>
              </a:spcBef>
              <a:spcAft>
                <a:spcPts val="0"/>
              </a:spcAft>
              <a:defRPr/>
            </a:pPr>
            <a:r>
              <a:rPr lang="zh-CN" altLang="en-US" sz="1600" kern="0" dirty="0" smtClean="0">
                <a:solidFill>
                  <a:srgbClr val="FFFFFF"/>
                </a:solidFill>
              </a:rPr>
              <a:t>编译</a:t>
            </a:r>
            <a:endParaRPr lang="en-US" altLang="zh-CN" kern="0" dirty="0" smtClean="0">
              <a:solidFill>
                <a:srgbClr val="FFFFFF"/>
              </a:solidFill>
            </a:endParaRPr>
          </a:p>
        </p:txBody>
      </p:sp>
      <p:sp>
        <p:nvSpPr>
          <p:cNvPr id="20" name="文本框 19"/>
          <p:cNvSpPr txBox="1"/>
          <p:nvPr/>
        </p:nvSpPr>
        <p:spPr>
          <a:xfrm>
            <a:off x="2117718" y="4905201"/>
            <a:ext cx="1705459" cy="531262"/>
          </a:xfrm>
          <a:prstGeom prst="rect">
            <a:avLst/>
          </a:prstGeom>
          <a:solidFill>
            <a:srgbClr val="00B0F0"/>
          </a:solidFill>
          <a:ln w="19050" cap="flat" cmpd="sng" algn="ctr">
            <a:noFill/>
            <a:prstDash val="solid"/>
            <a:round/>
            <a:headEnd type="none" w="med" len="med"/>
            <a:tailEnd type="none" w="med" len="med"/>
          </a:ln>
          <a:effectLst/>
        </p:spPr>
        <p:txBody>
          <a:bodyPr vert="horz" wrap="square" lIns="0" tIns="45720" rIns="0" bIns="45720" numCol="1" rtlCol="0" anchor="ctr" anchorCtr="1" compatLnSpc="1"/>
          <a:lstStyle>
            <a:defPPr>
              <a:defRPr lang="zh-CN"/>
            </a:defPPr>
            <a:lvl1pPr defTabSz="1219200">
              <a:lnSpc>
                <a:spcPct val="110000"/>
              </a:lnSpc>
              <a:spcBef>
                <a:spcPts val="600"/>
              </a:spcBef>
              <a:defRPr sz="1400" b="1">
                <a:solidFill>
                  <a:srgbClr val="000000"/>
                </a:solidFill>
                <a:latin typeface="微软雅黑" panose="020B0503020204020204" pitchFamily="34" charset="-122"/>
                <a:ea typeface="微软雅黑" panose="020B0503020204020204" pitchFamily="34" charset="-122"/>
                <a:cs typeface="Arial" panose="020B0604020202020204" pitchFamily="34" charset="0"/>
              </a:defRPr>
            </a:lvl1pPr>
          </a:lstStyle>
          <a:p>
            <a:pPr algn="ctr" fontAlgn="auto">
              <a:lnSpc>
                <a:spcPct val="100000"/>
              </a:lnSpc>
              <a:spcBef>
                <a:spcPts val="300"/>
              </a:spcBef>
              <a:spcAft>
                <a:spcPts val="0"/>
              </a:spcAft>
              <a:defRPr/>
            </a:pPr>
            <a:r>
              <a:rPr lang="zh-CN" altLang="en-US" sz="1600" kern="0" dirty="0" smtClean="0">
                <a:solidFill>
                  <a:srgbClr val="FFFFFF"/>
                </a:solidFill>
              </a:rPr>
              <a:t>替换依赖库</a:t>
            </a:r>
            <a:endParaRPr lang="en-US" altLang="zh-CN" sz="1200" kern="0" dirty="0">
              <a:solidFill>
                <a:srgbClr val="FFFFFF"/>
              </a:solidFill>
            </a:endParaRPr>
          </a:p>
        </p:txBody>
      </p:sp>
      <p:sp>
        <p:nvSpPr>
          <p:cNvPr id="21" name="文本框 20"/>
          <p:cNvSpPr txBox="1"/>
          <p:nvPr/>
        </p:nvSpPr>
        <p:spPr>
          <a:xfrm>
            <a:off x="2117726" y="5728685"/>
            <a:ext cx="1705458" cy="531262"/>
          </a:xfrm>
          <a:prstGeom prst="rect">
            <a:avLst/>
          </a:prstGeom>
          <a:solidFill>
            <a:srgbClr val="00B0F0"/>
          </a:solidFill>
          <a:ln w="19050" cap="flat" cmpd="sng" algn="ctr">
            <a:noFill/>
            <a:prstDash val="solid"/>
            <a:round/>
            <a:headEnd type="none" w="med" len="med"/>
            <a:tailEnd type="none" w="med" len="med"/>
          </a:ln>
          <a:effectLst/>
        </p:spPr>
        <p:txBody>
          <a:bodyPr vert="horz" wrap="square" lIns="0" tIns="45720" rIns="0" bIns="45720" numCol="1" rtlCol="0" anchor="ctr" anchorCtr="1" compatLnSpc="1"/>
          <a:lstStyle>
            <a:defPPr>
              <a:defRPr lang="zh-CN"/>
            </a:defPPr>
            <a:lvl1pPr defTabSz="1219200">
              <a:lnSpc>
                <a:spcPct val="110000"/>
              </a:lnSpc>
              <a:spcBef>
                <a:spcPts val="600"/>
              </a:spcBef>
              <a:defRPr sz="1400" b="1">
                <a:solidFill>
                  <a:srgbClr val="000000"/>
                </a:solidFill>
                <a:latin typeface="微软雅黑" panose="020B0503020204020204" pitchFamily="34" charset="-122"/>
                <a:ea typeface="微软雅黑" panose="020B0503020204020204" pitchFamily="34" charset="-122"/>
                <a:cs typeface="Arial" panose="020B0604020202020204" pitchFamily="34" charset="0"/>
              </a:defRPr>
            </a:lvl1pPr>
          </a:lstStyle>
          <a:p>
            <a:pPr algn="ctr" fontAlgn="auto">
              <a:lnSpc>
                <a:spcPct val="100000"/>
              </a:lnSpc>
              <a:spcBef>
                <a:spcPts val="300"/>
              </a:spcBef>
              <a:spcAft>
                <a:spcPts val="0"/>
              </a:spcAft>
              <a:defRPr/>
            </a:pPr>
            <a:r>
              <a:rPr lang="zh-CN" altLang="en-US" sz="1600" kern="0" dirty="0" smtClean="0">
                <a:solidFill>
                  <a:srgbClr val="FFFFFF"/>
                </a:solidFill>
              </a:rPr>
              <a:t>安装部署</a:t>
            </a:r>
            <a:endParaRPr lang="en-US" altLang="zh-CN" sz="1200" kern="0" dirty="0">
              <a:solidFill>
                <a:srgbClr val="FFFFFF"/>
              </a:solidFill>
            </a:endParaRPr>
          </a:p>
        </p:txBody>
      </p:sp>
      <p:cxnSp>
        <p:nvCxnSpPr>
          <p:cNvPr id="22" name="直接箭头连接符 35"/>
          <p:cNvCxnSpPr>
            <a:stCxn id="18" idx="2"/>
            <a:endCxn id="28" idx="0"/>
          </p:cNvCxnSpPr>
          <p:nvPr/>
        </p:nvCxnSpPr>
        <p:spPr>
          <a:xfrm rot="5400000">
            <a:off x="2168078" y="2328348"/>
            <a:ext cx="370656" cy="1234082"/>
          </a:xfrm>
          <a:prstGeom prst="bentConnector3">
            <a:avLst>
              <a:gd name="adj1" fmla="val 50000"/>
            </a:avLst>
          </a:prstGeom>
          <a:noFill/>
          <a:ln w="28575" cap="flat" cmpd="sng" algn="ctr">
            <a:solidFill>
              <a:srgbClr val="EBEBEB">
                <a:lumMod val="75000"/>
              </a:srgbClr>
            </a:solidFill>
            <a:prstDash val="solid"/>
            <a:miter lim="800000"/>
            <a:tailEnd type="triangle"/>
          </a:ln>
          <a:effectLst/>
        </p:spPr>
      </p:cxnSp>
      <p:cxnSp>
        <p:nvCxnSpPr>
          <p:cNvPr id="23" name="直接箭头连接符 22"/>
          <p:cNvCxnSpPr>
            <a:stCxn id="19" idx="2"/>
            <a:endCxn id="20" idx="0"/>
          </p:cNvCxnSpPr>
          <p:nvPr/>
        </p:nvCxnSpPr>
        <p:spPr>
          <a:xfrm>
            <a:off x="2970447" y="4612979"/>
            <a:ext cx="1" cy="292222"/>
          </a:xfrm>
          <a:prstGeom prst="straightConnector1">
            <a:avLst/>
          </a:prstGeom>
          <a:noFill/>
          <a:ln w="28575" cap="flat" cmpd="sng" algn="ctr">
            <a:solidFill>
              <a:srgbClr val="EBEBEB">
                <a:lumMod val="75000"/>
              </a:srgbClr>
            </a:solidFill>
            <a:prstDash val="solid"/>
            <a:miter lim="800000"/>
            <a:tailEnd type="triangle"/>
          </a:ln>
          <a:effectLst/>
        </p:spPr>
      </p:cxnSp>
      <p:cxnSp>
        <p:nvCxnSpPr>
          <p:cNvPr id="24" name="直接箭头连接符 23"/>
          <p:cNvCxnSpPr>
            <a:stCxn id="20" idx="2"/>
            <a:endCxn id="21" idx="0"/>
          </p:cNvCxnSpPr>
          <p:nvPr/>
        </p:nvCxnSpPr>
        <p:spPr>
          <a:xfrm>
            <a:off x="2970448" y="5436463"/>
            <a:ext cx="7" cy="292222"/>
          </a:xfrm>
          <a:prstGeom prst="straightConnector1">
            <a:avLst/>
          </a:prstGeom>
          <a:noFill/>
          <a:ln w="28575" cap="flat" cmpd="sng" algn="ctr">
            <a:solidFill>
              <a:srgbClr val="EBEBEB">
                <a:lumMod val="75000"/>
              </a:srgbClr>
            </a:solidFill>
            <a:prstDash val="solid"/>
            <a:miter lim="800000"/>
            <a:tailEnd type="triangle"/>
          </a:ln>
          <a:effectLst/>
        </p:spPr>
      </p:cxnSp>
      <p:sp>
        <p:nvSpPr>
          <p:cNvPr id="25" name="文本框 24"/>
          <p:cNvSpPr txBox="1"/>
          <p:nvPr/>
        </p:nvSpPr>
        <p:spPr>
          <a:xfrm>
            <a:off x="2117717" y="1405315"/>
            <a:ext cx="1705460" cy="531262"/>
          </a:xfrm>
          <a:prstGeom prst="rect">
            <a:avLst/>
          </a:prstGeom>
          <a:solidFill>
            <a:srgbClr val="92D050"/>
          </a:solidFill>
          <a:ln w="19050" cap="flat" cmpd="sng" algn="ctr">
            <a:noFill/>
            <a:prstDash val="solid"/>
            <a:round/>
            <a:headEnd type="none" w="med" len="med"/>
            <a:tailEnd type="none" w="med" len="med"/>
          </a:ln>
          <a:effectLst/>
        </p:spPr>
        <p:txBody>
          <a:bodyPr vert="horz" wrap="square" lIns="91440" tIns="45720" rIns="91440" bIns="45720" numCol="1" rtlCol="0" anchor="ctr" anchorCtr="1" compatLnSpc="1"/>
          <a:lstStyle>
            <a:defPPr>
              <a:defRPr lang="zh-CN"/>
            </a:defPPr>
            <a:lvl1pPr defTabSz="1219200">
              <a:lnSpc>
                <a:spcPct val="110000"/>
              </a:lnSpc>
              <a:spcBef>
                <a:spcPts val="600"/>
              </a:spcBef>
              <a:defRPr sz="1400" b="1">
                <a:solidFill>
                  <a:srgbClr val="000000"/>
                </a:solidFill>
                <a:latin typeface="微软雅黑" panose="020B0503020204020204" pitchFamily="34" charset="-122"/>
                <a:ea typeface="微软雅黑" panose="020B0503020204020204" pitchFamily="34" charset="-122"/>
                <a:cs typeface="Arial" panose="020B0604020202020204" pitchFamily="34" charset="0"/>
              </a:defRPr>
            </a:lvl1pPr>
          </a:lstStyle>
          <a:p>
            <a:pPr algn="ctr" fontAlgn="auto">
              <a:lnSpc>
                <a:spcPct val="100000"/>
              </a:lnSpc>
              <a:spcBef>
                <a:spcPts val="300"/>
              </a:spcBef>
              <a:spcAft>
                <a:spcPts val="0"/>
              </a:spcAft>
              <a:defRPr/>
            </a:pPr>
            <a:r>
              <a:rPr lang="zh-CN" altLang="en-US" sz="1600" kern="0" dirty="0">
                <a:solidFill>
                  <a:srgbClr val="FFFFFF"/>
                </a:solidFill>
              </a:rPr>
              <a:t>获取</a:t>
            </a:r>
            <a:r>
              <a:rPr lang="zh-CN" altLang="en-US" sz="1600" kern="0" dirty="0" smtClean="0">
                <a:solidFill>
                  <a:srgbClr val="FFFFFF"/>
                </a:solidFill>
              </a:rPr>
              <a:t>源码</a:t>
            </a:r>
            <a:endParaRPr lang="zh-CN" altLang="en-US" sz="1200" kern="0" dirty="0">
              <a:solidFill>
                <a:srgbClr val="FFFFFF"/>
              </a:solidFill>
            </a:endParaRPr>
          </a:p>
        </p:txBody>
      </p:sp>
      <p:cxnSp>
        <p:nvCxnSpPr>
          <p:cNvPr id="26" name="直接箭头连接符 25"/>
          <p:cNvCxnSpPr>
            <a:stCxn id="25" idx="2"/>
            <a:endCxn id="18" idx="0"/>
          </p:cNvCxnSpPr>
          <p:nvPr/>
        </p:nvCxnSpPr>
        <p:spPr>
          <a:xfrm>
            <a:off x="2970447" y="1936577"/>
            <a:ext cx="0" cy="292222"/>
          </a:xfrm>
          <a:prstGeom prst="straightConnector1">
            <a:avLst/>
          </a:prstGeom>
          <a:noFill/>
          <a:ln w="28575" cap="flat" cmpd="sng" algn="ctr">
            <a:solidFill>
              <a:srgbClr val="EBEBEB">
                <a:lumMod val="75000"/>
              </a:srgbClr>
            </a:solidFill>
            <a:prstDash val="solid"/>
            <a:miter lim="800000"/>
            <a:tailEnd type="triangle"/>
          </a:ln>
          <a:effectLst/>
        </p:spPr>
      </p:cxnSp>
      <p:sp>
        <p:nvSpPr>
          <p:cNvPr id="27" name="矩形 26"/>
          <p:cNvSpPr/>
          <p:nvPr/>
        </p:nvSpPr>
        <p:spPr>
          <a:xfrm>
            <a:off x="5197231" y="1669124"/>
            <a:ext cx="6282571" cy="3985706"/>
          </a:xfrm>
          <a:prstGeom prst="rect">
            <a:avLst/>
          </a:prstGeom>
        </p:spPr>
        <p:txBody>
          <a:bodyPr wrap="square">
            <a:spAutoFit/>
          </a:bodyPr>
          <a:lstStyle/>
          <a:p>
            <a:pPr fontAlgn="auto">
              <a:lnSpc>
                <a:spcPct val="150000"/>
              </a:lnSpc>
              <a:spcBef>
                <a:spcPts val="600"/>
              </a:spcBef>
              <a:spcAft>
                <a:spcPts val="0"/>
              </a:spcAft>
            </a:pPr>
            <a:r>
              <a:rPr lang="en-US" altLang="zh-CN" sz="1900" dirty="0" smtClean="0">
                <a:solidFill>
                  <a:srgbClr val="1D1D1A"/>
                </a:solidFill>
                <a:latin typeface="微软雅黑" panose="020B0503020204020204" pitchFamily="34" charset="-122"/>
                <a:ea typeface="微软雅黑" panose="020B0503020204020204" pitchFamily="34" charset="-122"/>
              </a:rPr>
              <a:t>1</a:t>
            </a:r>
            <a:r>
              <a:rPr lang="zh-CN" altLang="en-US" sz="1900" dirty="0" smtClean="0">
                <a:solidFill>
                  <a:srgbClr val="1D1D1A"/>
                </a:solidFill>
                <a:latin typeface="微软雅黑" panose="020B0503020204020204" pitchFamily="34" charset="-122"/>
                <a:ea typeface="微软雅黑" panose="020B0503020204020204" pitchFamily="34" charset="-122"/>
              </a:rPr>
              <a:t>、获取源码：通过</a:t>
            </a:r>
            <a:r>
              <a:rPr lang="en-US" altLang="zh-CN" sz="1900" dirty="0" err="1" smtClean="0">
                <a:solidFill>
                  <a:srgbClr val="1D1D1A"/>
                </a:solidFill>
                <a:latin typeface="微软雅黑" panose="020B0503020204020204" pitchFamily="34" charset="-122"/>
                <a:ea typeface="微软雅黑" panose="020B0503020204020204" pitchFamily="34" charset="-122"/>
              </a:rPr>
              <a:t>github</a:t>
            </a:r>
            <a:r>
              <a:rPr lang="zh-CN" altLang="en-US" sz="1900" dirty="0" smtClean="0">
                <a:solidFill>
                  <a:srgbClr val="1D1D1A"/>
                </a:solidFill>
                <a:latin typeface="微软雅黑" panose="020B0503020204020204" pitchFamily="34" charset="-122"/>
                <a:ea typeface="微软雅黑" panose="020B0503020204020204" pitchFamily="34" charset="-122"/>
              </a:rPr>
              <a:t>或第三方开源社区获取源码；</a:t>
            </a:r>
            <a:endParaRPr lang="en-US" altLang="zh-CN" sz="1900" i="1" dirty="0" smtClean="0">
              <a:solidFill>
                <a:srgbClr val="1D1D1A"/>
              </a:solidFill>
              <a:latin typeface="微软雅黑" panose="020B0503020204020204" pitchFamily="34" charset="-122"/>
              <a:ea typeface="微软雅黑" panose="020B0503020204020204" pitchFamily="34" charset="-122"/>
            </a:endParaRPr>
          </a:p>
          <a:p>
            <a:pPr fontAlgn="auto">
              <a:lnSpc>
                <a:spcPct val="150000"/>
              </a:lnSpc>
              <a:spcBef>
                <a:spcPts val="600"/>
              </a:spcBef>
              <a:spcAft>
                <a:spcPts val="0"/>
              </a:spcAft>
            </a:pPr>
            <a:r>
              <a:rPr lang="en-US" altLang="zh-CN" sz="1900" dirty="0" smtClean="0">
                <a:solidFill>
                  <a:srgbClr val="1D1D1A"/>
                </a:solidFill>
                <a:latin typeface="微软雅黑" panose="020B0503020204020204" pitchFamily="34" charset="-122"/>
                <a:ea typeface="微软雅黑" panose="020B0503020204020204" pitchFamily="34" charset="-122"/>
              </a:rPr>
              <a:t>2</a:t>
            </a:r>
            <a:r>
              <a:rPr lang="zh-CN" altLang="en-US" sz="1900" dirty="0" smtClean="0">
                <a:solidFill>
                  <a:srgbClr val="1D1D1A"/>
                </a:solidFill>
                <a:latin typeface="微软雅黑" panose="020B0503020204020204" pitchFamily="34" charset="-122"/>
                <a:ea typeface="微软雅黑" panose="020B0503020204020204" pitchFamily="34" charset="-122"/>
              </a:rPr>
              <a:t>、准备编译环境：安装编译器</a:t>
            </a:r>
            <a:r>
              <a:rPr lang="en-US" altLang="zh-CN" sz="1900" dirty="0" err="1" smtClean="0">
                <a:solidFill>
                  <a:srgbClr val="1D1D1A"/>
                </a:solidFill>
                <a:latin typeface="微软雅黑" panose="020B0503020204020204" pitchFamily="34" charset="-122"/>
                <a:ea typeface="微软雅黑" panose="020B0503020204020204" pitchFamily="34" charset="-122"/>
              </a:rPr>
              <a:t>gcc</a:t>
            </a:r>
            <a:r>
              <a:rPr lang="zh-CN" altLang="en-US" sz="1900" dirty="0" smtClean="0">
                <a:solidFill>
                  <a:srgbClr val="1D1D1A"/>
                </a:solidFill>
                <a:latin typeface="微软雅黑" panose="020B0503020204020204" pitchFamily="34" charset="-122"/>
                <a:ea typeface="微软雅黑" panose="020B0503020204020204" pitchFamily="34" charset="-122"/>
              </a:rPr>
              <a:t>等；</a:t>
            </a:r>
            <a:endParaRPr lang="en-US" altLang="zh-CN" sz="1900" dirty="0" smtClean="0">
              <a:solidFill>
                <a:srgbClr val="1D1D1A"/>
              </a:solidFill>
              <a:latin typeface="微软雅黑" panose="020B0503020204020204" pitchFamily="34" charset="-122"/>
              <a:ea typeface="微软雅黑" panose="020B0503020204020204" pitchFamily="34" charset="-122"/>
            </a:endParaRPr>
          </a:p>
          <a:p>
            <a:pPr fontAlgn="auto">
              <a:lnSpc>
                <a:spcPct val="150000"/>
              </a:lnSpc>
              <a:spcBef>
                <a:spcPts val="600"/>
              </a:spcBef>
              <a:spcAft>
                <a:spcPts val="0"/>
              </a:spcAft>
            </a:pPr>
            <a:r>
              <a:rPr lang="en-US" altLang="zh-CN" sz="1900" dirty="0" smtClean="0">
                <a:solidFill>
                  <a:prstClr val="black"/>
                </a:solidFill>
                <a:latin typeface="微软雅黑" panose="020B0503020204020204" pitchFamily="34" charset="-122"/>
                <a:ea typeface="微软雅黑" panose="020B0503020204020204" pitchFamily="34" charset="-122"/>
              </a:rPr>
              <a:t>3</a:t>
            </a:r>
            <a:r>
              <a:rPr lang="zh-CN" altLang="en-US" sz="1900" dirty="0" smtClean="0">
                <a:solidFill>
                  <a:prstClr val="black"/>
                </a:solidFill>
                <a:latin typeface="微软雅黑" panose="020B0503020204020204" pitchFamily="34" charset="-122"/>
                <a:ea typeface="微软雅黑" panose="020B0503020204020204" pitchFamily="34" charset="-122"/>
              </a:rPr>
              <a:t>、使用开源软件源码中的</a:t>
            </a:r>
            <a:r>
              <a:rPr lang="en-US" altLang="zh-CN" sz="1900" dirty="0" err="1" smtClean="0">
                <a:solidFill>
                  <a:prstClr val="black"/>
                </a:solidFill>
                <a:latin typeface="微软雅黑" panose="020B0503020204020204" pitchFamily="34" charset="-122"/>
                <a:ea typeface="微软雅黑" panose="020B0503020204020204" pitchFamily="34" charset="-122"/>
              </a:rPr>
              <a:t>cmake</a:t>
            </a:r>
            <a:r>
              <a:rPr lang="zh-CN" altLang="en-US" sz="1900" dirty="0" smtClean="0">
                <a:solidFill>
                  <a:prstClr val="black"/>
                </a:solidFill>
                <a:latin typeface="微软雅黑" panose="020B0503020204020204" pitchFamily="34" charset="-122"/>
                <a:ea typeface="微软雅黑" panose="020B0503020204020204" pitchFamily="34" charset="-122"/>
              </a:rPr>
              <a:t>或</a:t>
            </a:r>
            <a:r>
              <a:rPr lang="en-US" altLang="zh-CN" sz="1900" dirty="0" err="1" smtClean="0">
                <a:solidFill>
                  <a:prstClr val="black"/>
                </a:solidFill>
                <a:latin typeface="微软雅黑" panose="020B0503020204020204" pitchFamily="34" charset="-122"/>
                <a:ea typeface="微软雅黑" panose="020B0503020204020204" pitchFamily="34" charset="-122"/>
              </a:rPr>
              <a:t>AutoConfig</a:t>
            </a:r>
            <a:r>
              <a:rPr lang="zh-CN" altLang="en-US" sz="1900" dirty="0" smtClean="0">
                <a:solidFill>
                  <a:prstClr val="black"/>
                </a:solidFill>
                <a:latin typeface="微软雅黑" panose="020B0503020204020204" pitchFamily="34" charset="-122"/>
                <a:ea typeface="微软雅黑" panose="020B0503020204020204" pitchFamily="34" charset="-122"/>
              </a:rPr>
              <a:t>脚本生成</a:t>
            </a:r>
            <a:r>
              <a:rPr lang="en-US" altLang="zh-CN" sz="1900" dirty="0" err="1" smtClean="0">
                <a:solidFill>
                  <a:prstClr val="black"/>
                </a:solidFill>
                <a:latin typeface="微软雅黑" panose="020B0503020204020204" pitchFamily="34" charset="-122"/>
                <a:ea typeface="微软雅黑" panose="020B0503020204020204" pitchFamily="34" charset="-122"/>
              </a:rPr>
              <a:t>makefile</a:t>
            </a:r>
            <a:r>
              <a:rPr lang="zh-CN" altLang="en-US" sz="1900" dirty="0" smtClean="0">
                <a:solidFill>
                  <a:prstClr val="black"/>
                </a:solidFill>
                <a:latin typeface="微软雅黑" panose="020B0503020204020204" pitchFamily="34" charset="-122"/>
                <a:ea typeface="微软雅黑" panose="020B0503020204020204" pitchFamily="34" charset="-122"/>
              </a:rPr>
              <a:t>；</a:t>
            </a:r>
            <a:endParaRPr lang="en-US" altLang="zh-CN" sz="1900" dirty="0" smtClean="0">
              <a:solidFill>
                <a:prstClr val="black"/>
              </a:solidFill>
              <a:latin typeface="微软雅黑" panose="020B0503020204020204" pitchFamily="34" charset="-122"/>
              <a:ea typeface="微软雅黑" panose="020B0503020204020204" pitchFamily="34" charset="-122"/>
            </a:endParaRPr>
          </a:p>
          <a:p>
            <a:pPr fontAlgn="auto">
              <a:lnSpc>
                <a:spcPct val="150000"/>
              </a:lnSpc>
              <a:spcBef>
                <a:spcPts val="600"/>
              </a:spcBef>
              <a:spcAft>
                <a:spcPts val="0"/>
              </a:spcAft>
            </a:pPr>
            <a:r>
              <a:rPr lang="en-US" altLang="zh-CN" sz="1900" dirty="0" smtClean="0">
                <a:solidFill>
                  <a:prstClr val="black"/>
                </a:solidFill>
                <a:latin typeface="微软雅黑" panose="020B0503020204020204" pitchFamily="34" charset="-122"/>
                <a:ea typeface="微软雅黑" panose="020B0503020204020204" pitchFamily="34" charset="-122"/>
              </a:rPr>
              <a:t>4</a:t>
            </a:r>
            <a:r>
              <a:rPr lang="zh-CN" altLang="en-US" sz="1900" dirty="0" smtClean="0">
                <a:solidFill>
                  <a:prstClr val="black"/>
                </a:solidFill>
                <a:latin typeface="微软雅黑" panose="020B0503020204020204" pitchFamily="34" charset="-122"/>
                <a:ea typeface="微软雅黑" panose="020B0503020204020204" pitchFamily="34" charset="-122"/>
              </a:rPr>
              <a:t>、执行</a:t>
            </a:r>
            <a:r>
              <a:rPr lang="en-US" altLang="zh-CN" sz="1900" dirty="0" err="1" smtClean="0">
                <a:solidFill>
                  <a:prstClr val="black"/>
                </a:solidFill>
                <a:latin typeface="微软雅黑" panose="020B0503020204020204" pitchFamily="34" charset="-122"/>
                <a:ea typeface="微软雅黑" panose="020B0503020204020204" pitchFamily="34" charset="-122"/>
              </a:rPr>
              <a:t>makefile</a:t>
            </a:r>
            <a:r>
              <a:rPr lang="zh-CN" altLang="en-US" sz="1900" dirty="0" smtClean="0">
                <a:solidFill>
                  <a:prstClr val="black"/>
                </a:solidFill>
                <a:latin typeface="微软雅黑" panose="020B0503020204020204" pitchFamily="34" charset="-122"/>
                <a:ea typeface="微软雅黑" panose="020B0503020204020204" pitchFamily="34" charset="-122"/>
              </a:rPr>
              <a:t>编译可执行程序；</a:t>
            </a:r>
            <a:endParaRPr lang="en-US" altLang="zh-CN" sz="1900" dirty="0" smtClean="0">
              <a:solidFill>
                <a:prstClr val="black"/>
              </a:solidFill>
              <a:latin typeface="微软雅黑" panose="020B0503020204020204" pitchFamily="34" charset="-122"/>
              <a:ea typeface="微软雅黑" panose="020B0503020204020204" pitchFamily="34" charset="-122"/>
            </a:endParaRPr>
          </a:p>
          <a:p>
            <a:pPr fontAlgn="auto">
              <a:lnSpc>
                <a:spcPct val="150000"/>
              </a:lnSpc>
              <a:spcBef>
                <a:spcPts val="600"/>
              </a:spcBef>
              <a:spcAft>
                <a:spcPts val="0"/>
              </a:spcAft>
            </a:pPr>
            <a:r>
              <a:rPr lang="en-US" altLang="zh-CN" sz="1900" dirty="0" smtClean="0">
                <a:solidFill>
                  <a:prstClr val="black"/>
                </a:solidFill>
                <a:latin typeface="微软雅黑" panose="020B0503020204020204" pitchFamily="34" charset="-122"/>
                <a:ea typeface="微软雅黑" panose="020B0503020204020204" pitchFamily="34" charset="-122"/>
              </a:rPr>
              <a:t>5</a:t>
            </a:r>
            <a:r>
              <a:rPr lang="zh-CN" altLang="en-US" sz="1900" dirty="0" smtClean="0">
                <a:solidFill>
                  <a:prstClr val="black"/>
                </a:solidFill>
                <a:latin typeface="微软雅黑" panose="020B0503020204020204" pitchFamily="34" charset="-122"/>
                <a:ea typeface="微软雅黑" panose="020B0503020204020204" pitchFamily="34" charset="-122"/>
              </a:rPr>
              <a:t>、替换依赖库：通过开源软件</a:t>
            </a:r>
            <a:r>
              <a:rPr lang="en-US" altLang="zh-CN" sz="1900" dirty="0" smtClean="0">
                <a:solidFill>
                  <a:prstClr val="black"/>
                </a:solidFill>
                <a:latin typeface="微软雅黑" panose="020B0503020204020204" pitchFamily="34" charset="-122"/>
                <a:ea typeface="微软雅黑" panose="020B0503020204020204" pitchFamily="34" charset="-122"/>
              </a:rPr>
              <a:t>readme</a:t>
            </a:r>
            <a:r>
              <a:rPr lang="zh-CN" altLang="en-US" sz="1900" dirty="0" smtClean="0">
                <a:solidFill>
                  <a:prstClr val="black"/>
                </a:solidFill>
                <a:latin typeface="微软雅黑" panose="020B0503020204020204" pitchFamily="34" charset="-122"/>
                <a:ea typeface="微软雅黑" panose="020B0503020204020204" pitchFamily="34" charset="-122"/>
              </a:rPr>
              <a:t>文件、编译时的</a:t>
            </a:r>
            <a:r>
              <a:rPr lang="en-US" altLang="zh-CN" sz="1900" dirty="0" smtClean="0">
                <a:solidFill>
                  <a:prstClr val="black"/>
                </a:solidFill>
                <a:latin typeface="微软雅黑" panose="020B0503020204020204" pitchFamily="34" charset="-122"/>
                <a:ea typeface="微软雅黑" panose="020B0503020204020204" pitchFamily="34" charset="-122"/>
              </a:rPr>
              <a:t>so</a:t>
            </a:r>
            <a:r>
              <a:rPr lang="zh-CN" altLang="en-US" sz="1900" dirty="0" smtClean="0">
                <a:solidFill>
                  <a:prstClr val="black"/>
                </a:solidFill>
                <a:latin typeface="微软雅黑" panose="020B0503020204020204" pitchFamily="34" charset="-122"/>
                <a:ea typeface="微软雅黑" panose="020B0503020204020204" pitchFamily="34" charset="-122"/>
              </a:rPr>
              <a:t>库缺失或链接错误，重新编译或替换依赖库；</a:t>
            </a:r>
            <a:endParaRPr lang="en-US" altLang="zh-CN" sz="1900" dirty="0" smtClean="0">
              <a:solidFill>
                <a:prstClr val="black"/>
              </a:solidFill>
              <a:latin typeface="微软雅黑" panose="020B0503020204020204" pitchFamily="34" charset="-122"/>
              <a:ea typeface="微软雅黑" panose="020B0503020204020204" pitchFamily="34" charset="-122"/>
            </a:endParaRPr>
          </a:p>
          <a:p>
            <a:pPr fontAlgn="auto">
              <a:lnSpc>
                <a:spcPct val="150000"/>
              </a:lnSpc>
              <a:spcBef>
                <a:spcPts val="600"/>
              </a:spcBef>
              <a:spcAft>
                <a:spcPts val="0"/>
              </a:spcAft>
            </a:pPr>
            <a:r>
              <a:rPr lang="en-US" altLang="zh-CN" sz="1900" dirty="0" smtClean="0">
                <a:solidFill>
                  <a:prstClr val="black"/>
                </a:solidFill>
                <a:latin typeface="微软雅黑" panose="020B0503020204020204" pitchFamily="34" charset="-122"/>
                <a:ea typeface="微软雅黑" panose="020B0503020204020204" pitchFamily="34" charset="-122"/>
              </a:rPr>
              <a:t>6</a:t>
            </a:r>
            <a:r>
              <a:rPr lang="zh-CN" altLang="en-US" sz="1900" dirty="0" smtClean="0">
                <a:solidFill>
                  <a:prstClr val="black"/>
                </a:solidFill>
                <a:latin typeface="微软雅黑" panose="020B0503020204020204" pitchFamily="34" charset="-122"/>
                <a:ea typeface="微软雅黑" panose="020B0503020204020204" pitchFamily="34" charset="-122"/>
              </a:rPr>
              <a:t>、将可执行程序安装部署到生产或测试系统。</a:t>
            </a:r>
            <a:endParaRPr lang="en-US" altLang="zh-CN" sz="1900" dirty="0">
              <a:solidFill>
                <a:prstClr val="black"/>
              </a:solidFill>
              <a:latin typeface="微软雅黑" panose="020B0503020204020204" pitchFamily="34" charset="-122"/>
              <a:ea typeface="微软雅黑" panose="020B0503020204020204" pitchFamily="34" charset="-122"/>
            </a:endParaRPr>
          </a:p>
        </p:txBody>
      </p:sp>
      <p:sp>
        <p:nvSpPr>
          <p:cNvPr id="28" name="文本框 27"/>
          <p:cNvSpPr txBox="1"/>
          <p:nvPr/>
        </p:nvSpPr>
        <p:spPr>
          <a:xfrm>
            <a:off x="1040883" y="3130717"/>
            <a:ext cx="1390964" cy="531262"/>
          </a:xfrm>
          <a:prstGeom prst="rect">
            <a:avLst/>
          </a:prstGeom>
          <a:solidFill>
            <a:srgbClr val="0070C0"/>
          </a:solidFill>
          <a:ln w="19050" cap="flat" cmpd="sng" algn="ctr">
            <a:noFill/>
            <a:prstDash val="solid"/>
            <a:round/>
            <a:headEnd type="none" w="med" len="med"/>
            <a:tailEnd type="none" w="med" len="med"/>
          </a:ln>
          <a:effectLst/>
        </p:spPr>
        <p:txBody>
          <a:bodyPr vert="horz" wrap="square" lIns="91440" tIns="45720" rIns="91440" bIns="45720" numCol="1" rtlCol="0" anchor="ctr" anchorCtr="1" compatLnSpc="1"/>
          <a:lstStyle>
            <a:defPPr>
              <a:defRPr lang="zh-CN"/>
            </a:defPPr>
            <a:lvl1pPr defTabSz="1219200">
              <a:lnSpc>
                <a:spcPct val="110000"/>
              </a:lnSpc>
              <a:spcBef>
                <a:spcPts val="600"/>
              </a:spcBef>
              <a:defRPr sz="1400" b="1">
                <a:solidFill>
                  <a:srgbClr val="000000"/>
                </a:solidFill>
                <a:latin typeface="微软雅黑" panose="020B0503020204020204" pitchFamily="34" charset="-122"/>
                <a:ea typeface="微软雅黑" panose="020B0503020204020204" pitchFamily="34" charset="-122"/>
                <a:cs typeface="Arial" panose="020B0604020202020204" pitchFamily="34" charset="0"/>
              </a:defRPr>
            </a:lvl1pPr>
          </a:lstStyle>
          <a:p>
            <a:pPr algn="ctr" fontAlgn="auto">
              <a:lnSpc>
                <a:spcPct val="100000"/>
              </a:lnSpc>
              <a:spcBef>
                <a:spcPts val="300"/>
              </a:spcBef>
              <a:spcAft>
                <a:spcPts val="0"/>
              </a:spcAft>
              <a:defRPr/>
            </a:pPr>
            <a:r>
              <a:rPr lang="en-US" altLang="zh-CN" sz="1600" kern="0" dirty="0" err="1">
                <a:solidFill>
                  <a:srgbClr val="FFFFFF"/>
                </a:solidFill>
              </a:rPr>
              <a:t>cm</a:t>
            </a:r>
            <a:r>
              <a:rPr lang="en-US" altLang="zh-CN" sz="1600" kern="0" dirty="0" err="1" smtClean="0">
                <a:solidFill>
                  <a:srgbClr val="FFFFFF"/>
                </a:solidFill>
              </a:rPr>
              <a:t>ake</a:t>
            </a:r>
            <a:endParaRPr lang="en-US" altLang="zh-CN" kern="0" dirty="0" smtClean="0">
              <a:solidFill>
                <a:srgbClr val="FFFFFF"/>
              </a:solidFill>
            </a:endParaRPr>
          </a:p>
        </p:txBody>
      </p:sp>
      <p:sp>
        <p:nvSpPr>
          <p:cNvPr id="29" name="文本框 28"/>
          <p:cNvSpPr txBox="1"/>
          <p:nvPr/>
        </p:nvSpPr>
        <p:spPr>
          <a:xfrm>
            <a:off x="3438094" y="3130716"/>
            <a:ext cx="1505778" cy="531262"/>
          </a:xfrm>
          <a:prstGeom prst="rect">
            <a:avLst/>
          </a:prstGeom>
          <a:solidFill>
            <a:srgbClr val="0070C0"/>
          </a:solidFill>
          <a:ln w="19050" cap="flat" cmpd="sng" algn="ctr">
            <a:noFill/>
            <a:prstDash val="solid"/>
            <a:round/>
            <a:headEnd type="none" w="med" len="med"/>
            <a:tailEnd type="none" w="med" len="med"/>
          </a:ln>
          <a:effectLst/>
        </p:spPr>
        <p:txBody>
          <a:bodyPr vert="horz" wrap="square" lIns="91440" tIns="45720" rIns="91440" bIns="45720" numCol="1" rtlCol="0" anchor="ctr" anchorCtr="1" compatLnSpc="1"/>
          <a:lstStyle>
            <a:defPPr>
              <a:defRPr lang="zh-CN"/>
            </a:defPPr>
            <a:lvl1pPr defTabSz="1219200">
              <a:lnSpc>
                <a:spcPct val="110000"/>
              </a:lnSpc>
              <a:spcBef>
                <a:spcPts val="600"/>
              </a:spcBef>
              <a:defRPr sz="1400" b="1">
                <a:solidFill>
                  <a:srgbClr val="000000"/>
                </a:solidFill>
                <a:latin typeface="微软雅黑" panose="020B0503020204020204" pitchFamily="34" charset="-122"/>
                <a:ea typeface="微软雅黑" panose="020B0503020204020204" pitchFamily="34" charset="-122"/>
                <a:cs typeface="Arial" panose="020B0604020202020204" pitchFamily="34" charset="0"/>
              </a:defRPr>
            </a:lvl1pPr>
          </a:lstStyle>
          <a:p>
            <a:pPr algn="ctr" fontAlgn="auto">
              <a:lnSpc>
                <a:spcPct val="100000"/>
              </a:lnSpc>
              <a:spcBef>
                <a:spcPts val="300"/>
              </a:spcBef>
              <a:spcAft>
                <a:spcPts val="0"/>
              </a:spcAft>
              <a:defRPr/>
            </a:pPr>
            <a:r>
              <a:rPr lang="en-US" altLang="zh-CN" sz="1600" kern="0" dirty="0" err="1" smtClean="0">
                <a:solidFill>
                  <a:srgbClr val="FFFFFF"/>
                </a:solidFill>
              </a:rPr>
              <a:t>AutoConfig</a:t>
            </a:r>
            <a:endParaRPr lang="en-US" altLang="zh-CN" kern="0" dirty="0" smtClean="0">
              <a:solidFill>
                <a:srgbClr val="FFFFFF"/>
              </a:solidFill>
            </a:endParaRPr>
          </a:p>
        </p:txBody>
      </p:sp>
      <p:cxnSp>
        <p:nvCxnSpPr>
          <p:cNvPr id="30" name="直接箭头连接符 57"/>
          <p:cNvCxnSpPr>
            <a:stCxn id="18" idx="2"/>
            <a:endCxn id="29" idx="0"/>
          </p:cNvCxnSpPr>
          <p:nvPr/>
        </p:nvCxnSpPr>
        <p:spPr>
          <a:xfrm rot="16200000" flipH="1">
            <a:off x="3395388" y="2335120"/>
            <a:ext cx="370655" cy="1220536"/>
          </a:xfrm>
          <a:prstGeom prst="bentConnector3">
            <a:avLst>
              <a:gd name="adj1" fmla="val 50000"/>
            </a:avLst>
          </a:prstGeom>
          <a:noFill/>
          <a:ln w="28575" cap="flat" cmpd="sng" algn="ctr">
            <a:solidFill>
              <a:srgbClr val="EBEBEB">
                <a:lumMod val="75000"/>
              </a:srgbClr>
            </a:solidFill>
            <a:prstDash val="solid"/>
            <a:miter lim="800000"/>
            <a:tailEnd type="triangle"/>
          </a:ln>
          <a:effectLst/>
        </p:spPr>
      </p:cxnSp>
      <p:cxnSp>
        <p:nvCxnSpPr>
          <p:cNvPr id="31" name="直接箭头连接符 60"/>
          <p:cNvCxnSpPr>
            <a:stCxn id="28" idx="2"/>
            <a:endCxn id="19" idx="0"/>
          </p:cNvCxnSpPr>
          <p:nvPr/>
        </p:nvCxnSpPr>
        <p:spPr>
          <a:xfrm rot="16200000" flipH="1">
            <a:off x="2143537" y="3254807"/>
            <a:ext cx="419738" cy="1234082"/>
          </a:xfrm>
          <a:prstGeom prst="bentConnector3">
            <a:avLst>
              <a:gd name="adj1" fmla="val 50000"/>
            </a:avLst>
          </a:prstGeom>
          <a:noFill/>
          <a:ln w="28575" cap="flat" cmpd="sng" algn="ctr">
            <a:solidFill>
              <a:srgbClr val="EBEBEB">
                <a:lumMod val="75000"/>
              </a:srgbClr>
            </a:solidFill>
            <a:prstDash val="solid"/>
            <a:miter lim="800000"/>
            <a:tailEnd type="triangle"/>
          </a:ln>
          <a:effectLst/>
        </p:spPr>
      </p:cxnSp>
      <p:cxnSp>
        <p:nvCxnSpPr>
          <p:cNvPr id="32" name="直接箭头连接符 63"/>
          <p:cNvCxnSpPr>
            <a:stCxn id="29" idx="2"/>
            <a:endCxn id="19" idx="0"/>
          </p:cNvCxnSpPr>
          <p:nvPr/>
        </p:nvCxnSpPr>
        <p:spPr>
          <a:xfrm rot="5400000">
            <a:off x="3370846" y="3261579"/>
            <a:ext cx="419739" cy="1220536"/>
          </a:xfrm>
          <a:prstGeom prst="bentConnector3">
            <a:avLst>
              <a:gd name="adj1" fmla="val 50000"/>
            </a:avLst>
          </a:prstGeom>
          <a:noFill/>
          <a:ln w="28575" cap="flat" cmpd="sng" algn="ctr">
            <a:solidFill>
              <a:srgbClr val="EBEBEB">
                <a:lumMod val="75000"/>
              </a:srgbClr>
            </a:solidFill>
            <a:prstDash val="solid"/>
            <a:miter lim="800000"/>
            <a:tailEnd type="triangle"/>
          </a:ln>
          <a:effectLst/>
        </p:spPr>
      </p:cxn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smtClean="0"/>
              <a:t>本</a:t>
            </a:r>
            <a:r>
              <a:rPr lang="zh-CN" altLang="en-US" dirty="0"/>
              <a:t>章</a:t>
            </a:r>
            <a:r>
              <a:rPr lang="zh-CN" altLang="en-US" dirty="0" smtClean="0"/>
              <a:t>将</a:t>
            </a:r>
            <a:r>
              <a:rPr lang="zh-CN" altLang="en-US" dirty="0"/>
              <a:t>介绍</a:t>
            </a:r>
            <a:r>
              <a:rPr lang="zh-CN" altLang="en-US" dirty="0" smtClean="0"/>
              <a:t>了华为鲲鹏平台应用移植的相关知识。包括程序运行原理</a:t>
            </a:r>
            <a:r>
              <a:rPr lang="zh-CN" altLang="en-US" dirty="0"/>
              <a:t>和</a:t>
            </a:r>
            <a:r>
              <a:rPr lang="zh-CN" altLang="en-US" dirty="0" smtClean="0"/>
              <a:t>软件迁移至鲲鹏计算平台的整个实施过程。并从服务器和容器两种应用载体出发，介绍了</a:t>
            </a:r>
            <a:r>
              <a:rPr lang="en-US" altLang="zh-CN" dirty="0" err="1" smtClean="0"/>
              <a:t>Kunpeng</a:t>
            </a:r>
            <a:r>
              <a:rPr lang="en-US" altLang="zh-CN" dirty="0" smtClean="0"/>
              <a:t> Porting Advisor</a:t>
            </a:r>
            <a:r>
              <a:rPr lang="zh-CN" altLang="en-US" dirty="0" smtClean="0"/>
              <a:t>迁移工具的使用和容器迁移操作步骤。</a:t>
            </a:r>
            <a:endParaRPr lang="zh-CN" altLang="en-US"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10597200" cy="640800"/>
          </a:xfrm>
        </p:spPr>
        <p:txBody>
          <a:bodyPr/>
          <a:lstStyle/>
          <a:p>
            <a:r>
              <a:rPr lang="zh-CN" altLang="en-US" dirty="0"/>
              <a:t>阶段二</a:t>
            </a:r>
            <a:r>
              <a:rPr lang="zh-CN" altLang="en-US" dirty="0" smtClean="0"/>
              <a:t>：开</a:t>
            </a:r>
            <a:r>
              <a:rPr lang="zh-CN" altLang="en-US" dirty="0"/>
              <a:t>源</a:t>
            </a:r>
            <a:r>
              <a:rPr lang="zh-CN" altLang="en-US" dirty="0" smtClean="0"/>
              <a:t>软件</a:t>
            </a:r>
            <a:r>
              <a:rPr lang="en-US" altLang="zh-CN" dirty="0" smtClean="0"/>
              <a:t>Maven</a:t>
            </a:r>
            <a:r>
              <a:rPr lang="zh-CN" altLang="en-US" dirty="0" smtClean="0"/>
              <a:t>仓库软件迁移（</a:t>
            </a:r>
            <a:r>
              <a:rPr lang="en-US" altLang="zh-CN" dirty="0" smtClean="0"/>
              <a:t>Java</a:t>
            </a:r>
            <a:r>
              <a:rPr lang="zh-CN" altLang="en-US" dirty="0" smtClean="0"/>
              <a:t>）</a:t>
            </a:r>
            <a:br>
              <a:rPr lang="zh-CN" altLang="en-US" dirty="0"/>
            </a:br>
            <a:endParaRPr lang="zh-CN" altLang="en-US" dirty="0"/>
          </a:p>
        </p:txBody>
      </p:sp>
      <p:grpSp>
        <p:nvGrpSpPr>
          <p:cNvPr id="3" name="组合 2"/>
          <p:cNvGrpSpPr/>
          <p:nvPr/>
        </p:nvGrpSpPr>
        <p:grpSpPr>
          <a:xfrm>
            <a:off x="1008063" y="1284128"/>
            <a:ext cx="10400498" cy="4864419"/>
            <a:chOff x="520038" y="1304764"/>
            <a:chExt cx="11323088" cy="5152451"/>
          </a:xfrm>
        </p:grpSpPr>
        <p:sp>
          <p:nvSpPr>
            <p:cNvPr id="72" name="文本框 71"/>
            <p:cNvSpPr txBox="1"/>
            <p:nvPr/>
          </p:nvSpPr>
          <p:spPr>
            <a:xfrm>
              <a:off x="1358504" y="2887895"/>
              <a:ext cx="1959480" cy="531262"/>
            </a:xfrm>
            <a:prstGeom prst="rect">
              <a:avLst/>
            </a:prstGeom>
            <a:solidFill>
              <a:srgbClr val="92D050"/>
            </a:solidFill>
            <a:ln w="19050" cap="flat" cmpd="sng" algn="ctr">
              <a:noFill/>
              <a:prstDash val="solid"/>
              <a:round/>
              <a:headEnd type="none" w="med" len="med"/>
              <a:tailEnd type="none" w="med" len="med"/>
            </a:ln>
            <a:effectLst/>
          </p:spPr>
          <p:txBody>
            <a:bodyPr vert="horz" wrap="square" lIns="91440" tIns="45720" rIns="91440" bIns="45720" numCol="1" rtlCol="0" anchor="ctr" anchorCtr="1" compatLnSpc="1"/>
            <a:lstStyle>
              <a:defPPr>
                <a:defRPr lang="zh-CN"/>
              </a:defPPr>
              <a:lvl1pPr defTabSz="1219200">
                <a:lnSpc>
                  <a:spcPct val="110000"/>
                </a:lnSpc>
                <a:spcBef>
                  <a:spcPts val="600"/>
                </a:spcBef>
                <a:defRPr sz="1400" b="1">
                  <a:solidFill>
                    <a:srgbClr val="000000"/>
                  </a:solidFill>
                  <a:latin typeface="微软雅黑" panose="020B0503020204020204" pitchFamily="34" charset="-122"/>
                  <a:ea typeface="微软雅黑" panose="020B0503020204020204" pitchFamily="34" charset="-122"/>
                  <a:cs typeface="Arial" panose="020B0604020202020204" pitchFamily="34" charset="0"/>
                </a:defRPr>
              </a:lvl1pPr>
            </a:lstStyle>
            <a:p>
              <a:pPr algn="ctr" fontAlgn="auto">
                <a:lnSpc>
                  <a:spcPct val="100000"/>
                </a:lnSpc>
                <a:spcBef>
                  <a:spcPts val="300"/>
                </a:spcBef>
                <a:spcAft>
                  <a:spcPts val="0"/>
                </a:spcAft>
                <a:defRPr/>
              </a:pPr>
              <a:r>
                <a:rPr lang="zh-CN" altLang="en-US" sz="1600" kern="0" dirty="0" smtClean="0">
                  <a:solidFill>
                    <a:srgbClr val="FFFFFF"/>
                  </a:solidFill>
                </a:rPr>
                <a:t>获取源码</a:t>
              </a:r>
              <a:endParaRPr lang="zh-CN" altLang="en-US" sz="1200" kern="0" dirty="0">
                <a:solidFill>
                  <a:srgbClr val="FFFFFF"/>
                </a:solidFill>
              </a:endParaRPr>
            </a:p>
          </p:txBody>
        </p:sp>
        <p:sp>
          <p:nvSpPr>
            <p:cNvPr id="73" name="文本框 72"/>
            <p:cNvSpPr txBox="1"/>
            <p:nvPr/>
          </p:nvSpPr>
          <p:spPr>
            <a:xfrm>
              <a:off x="1358503" y="3647410"/>
              <a:ext cx="1959479" cy="531262"/>
            </a:xfrm>
            <a:prstGeom prst="rect">
              <a:avLst/>
            </a:prstGeom>
            <a:solidFill>
              <a:srgbClr val="00B0F0"/>
            </a:solidFill>
            <a:ln w="19050" cap="flat" cmpd="sng" algn="ctr">
              <a:noFill/>
              <a:prstDash val="solid"/>
              <a:round/>
              <a:headEnd type="none" w="med" len="med"/>
              <a:tailEnd type="none" w="med" len="med"/>
            </a:ln>
            <a:effectLst/>
          </p:spPr>
          <p:txBody>
            <a:bodyPr vert="horz" wrap="square" lIns="91440" tIns="45720" rIns="91440" bIns="45720" numCol="1" rtlCol="0" anchor="ctr" anchorCtr="1" compatLnSpc="1"/>
            <a:lstStyle>
              <a:defPPr>
                <a:defRPr lang="zh-CN"/>
              </a:defPPr>
              <a:lvl1pPr defTabSz="1219200">
                <a:lnSpc>
                  <a:spcPct val="110000"/>
                </a:lnSpc>
                <a:spcBef>
                  <a:spcPts val="600"/>
                </a:spcBef>
                <a:defRPr sz="1400" b="1">
                  <a:solidFill>
                    <a:srgbClr val="000000"/>
                  </a:solidFill>
                  <a:latin typeface="微软雅黑" panose="020B0503020204020204" pitchFamily="34" charset="-122"/>
                  <a:ea typeface="微软雅黑" panose="020B0503020204020204" pitchFamily="34" charset="-122"/>
                  <a:cs typeface="Arial" panose="020B0604020202020204" pitchFamily="34" charset="0"/>
                </a:defRPr>
              </a:lvl1pPr>
            </a:lstStyle>
            <a:p>
              <a:pPr algn="ctr" fontAlgn="auto">
                <a:lnSpc>
                  <a:spcPct val="100000"/>
                </a:lnSpc>
                <a:spcBef>
                  <a:spcPts val="300"/>
                </a:spcBef>
                <a:spcAft>
                  <a:spcPts val="0"/>
                </a:spcAft>
                <a:defRPr/>
              </a:pPr>
              <a:r>
                <a:rPr lang="zh-CN" altLang="en-US" sz="1600" kern="0" dirty="0" smtClean="0">
                  <a:solidFill>
                    <a:srgbClr val="FFFFFF"/>
                  </a:solidFill>
                </a:rPr>
                <a:t>执行构建脚本</a:t>
              </a:r>
              <a:endParaRPr lang="en-US" altLang="zh-CN" kern="0" dirty="0" smtClean="0">
                <a:solidFill>
                  <a:srgbClr val="FFFFFF"/>
                </a:solidFill>
              </a:endParaRPr>
            </a:p>
          </p:txBody>
        </p:sp>
        <p:sp>
          <p:nvSpPr>
            <p:cNvPr id="74" name="文本框 73"/>
            <p:cNvSpPr txBox="1"/>
            <p:nvPr/>
          </p:nvSpPr>
          <p:spPr>
            <a:xfrm>
              <a:off x="1358503" y="4406925"/>
              <a:ext cx="1959478" cy="531262"/>
            </a:xfrm>
            <a:prstGeom prst="rect">
              <a:avLst/>
            </a:prstGeom>
            <a:solidFill>
              <a:srgbClr val="00B0F0"/>
            </a:solidFill>
            <a:ln w="19050" cap="flat" cmpd="sng" algn="ctr">
              <a:noFill/>
              <a:prstDash val="solid"/>
              <a:round/>
              <a:headEnd type="none" w="med" len="med"/>
              <a:tailEnd type="none" w="med" len="med"/>
            </a:ln>
            <a:effectLst/>
          </p:spPr>
          <p:txBody>
            <a:bodyPr vert="horz" wrap="square" lIns="0" tIns="45720" rIns="0" bIns="45720" numCol="1" rtlCol="0" anchor="ctr" anchorCtr="1" compatLnSpc="1"/>
            <a:lstStyle>
              <a:defPPr>
                <a:defRPr lang="zh-CN"/>
              </a:defPPr>
              <a:lvl1pPr defTabSz="1219200">
                <a:lnSpc>
                  <a:spcPct val="110000"/>
                </a:lnSpc>
                <a:spcBef>
                  <a:spcPts val="600"/>
                </a:spcBef>
                <a:defRPr sz="1400" b="1">
                  <a:solidFill>
                    <a:srgbClr val="000000"/>
                  </a:solidFill>
                  <a:latin typeface="微软雅黑" panose="020B0503020204020204" pitchFamily="34" charset="-122"/>
                  <a:ea typeface="微软雅黑" panose="020B0503020204020204" pitchFamily="34" charset="-122"/>
                  <a:cs typeface="Arial" panose="020B0604020202020204" pitchFamily="34" charset="0"/>
                </a:defRPr>
              </a:lvl1pPr>
            </a:lstStyle>
            <a:p>
              <a:pPr algn="ctr" fontAlgn="auto">
                <a:lnSpc>
                  <a:spcPct val="100000"/>
                </a:lnSpc>
                <a:spcBef>
                  <a:spcPts val="300"/>
                </a:spcBef>
                <a:spcAft>
                  <a:spcPts val="0"/>
                </a:spcAft>
                <a:defRPr/>
              </a:pPr>
              <a:r>
                <a:rPr lang="zh-CN" altLang="en-US" sz="1600" kern="0" dirty="0" smtClean="0">
                  <a:solidFill>
                    <a:srgbClr val="FFFFFF"/>
                  </a:solidFill>
                </a:rPr>
                <a:t>检查依赖库</a:t>
              </a:r>
              <a:endParaRPr lang="en-US" altLang="zh-CN" sz="1200" kern="0" dirty="0">
                <a:solidFill>
                  <a:srgbClr val="FFFFFF"/>
                </a:solidFill>
              </a:endParaRPr>
            </a:p>
          </p:txBody>
        </p:sp>
        <p:sp>
          <p:nvSpPr>
            <p:cNvPr id="75" name="文本框 74"/>
            <p:cNvSpPr txBox="1"/>
            <p:nvPr/>
          </p:nvSpPr>
          <p:spPr>
            <a:xfrm>
              <a:off x="1358504" y="5166440"/>
              <a:ext cx="1959477" cy="531262"/>
            </a:xfrm>
            <a:prstGeom prst="rect">
              <a:avLst/>
            </a:prstGeom>
            <a:solidFill>
              <a:srgbClr val="00B0F0"/>
            </a:solidFill>
            <a:ln w="19050" cap="flat" cmpd="sng" algn="ctr">
              <a:noFill/>
              <a:prstDash val="solid"/>
              <a:round/>
              <a:headEnd type="none" w="med" len="med"/>
              <a:tailEnd type="none" w="med" len="med"/>
            </a:ln>
            <a:effectLst/>
          </p:spPr>
          <p:txBody>
            <a:bodyPr vert="horz" wrap="square" lIns="0" tIns="45720" rIns="0" bIns="45720" numCol="1" rtlCol="0" anchor="ctr" anchorCtr="1" compatLnSpc="1"/>
            <a:lstStyle>
              <a:defPPr>
                <a:defRPr lang="zh-CN"/>
              </a:defPPr>
              <a:lvl1pPr defTabSz="1219200">
                <a:lnSpc>
                  <a:spcPct val="110000"/>
                </a:lnSpc>
                <a:spcBef>
                  <a:spcPts val="600"/>
                </a:spcBef>
                <a:defRPr sz="1400" b="1">
                  <a:solidFill>
                    <a:srgbClr val="000000"/>
                  </a:solidFill>
                  <a:latin typeface="微软雅黑" panose="020B0503020204020204" pitchFamily="34" charset="-122"/>
                  <a:ea typeface="微软雅黑" panose="020B0503020204020204" pitchFamily="34" charset="-122"/>
                  <a:cs typeface="Arial" panose="020B0604020202020204" pitchFamily="34" charset="0"/>
                </a:defRPr>
              </a:lvl1pPr>
            </a:lstStyle>
            <a:p>
              <a:pPr algn="ctr" fontAlgn="auto">
                <a:lnSpc>
                  <a:spcPct val="100000"/>
                </a:lnSpc>
                <a:spcBef>
                  <a:spcPts val="300"/>
                </a:spcBef>
                <a:spcAft>
                  <a:spcPts val="0"/>
                </a:spcAft>
                <a:defRPr/>
              </a:pPr>
              <a:r>
                <a:rPr lang="zh-CN" altLang="en-US" sz="1600" kern="0" dirty="0" smtClean="0">
                  <a:solidFill>
                    <a:srgbClr val="FFFFFF"/>
                  </a:solidFill>
                </a:rPr>
                <a:t>替换依赖库</a:t>
              </a:r>
              <a:endParaRPr lang="en-US" altLang="zh-CN" sz="1200" kern="0" dirty="0">
                <a:solidFill>
                  <a:srgbClr val="FFFFFF"/>
                </a:solidFill>
              </a:endParaRPr>
            </a:p>
          </p:txBody>
        </p:sp>
        <p:cxnSp>
          <p:nvCxnSpPr>
            <p:cNvPr id="76" name="直接箭头连接符 75"/>
            <p:cNvCxnSpPr>
              <a:stCxn id="72" idx="2"/>
              <a:endCxn id="73" idx="0"/>
            </p:cNvCxnSpPr>
            <p:nvPr/>
          </p:nvCxnSpPr>
          <p:spPr>
            <a:xfrm flipH="1">
              <a:off x="2338243" y="3419157"/>
              <a:ext cx="1" cy="228253"/>
            </a:xfrm>
            <a:prstGeom prst="straightConnector1">
              <a:avLst/>
            </a:prstGeom>
            <a:noFill/>
            <a:ln w="28575" cap="flat" cmpd="sng" algn="ctr">
              <a:solidFill>
                <a:srgbClr val="EBEBEB">
                  <a:lumMod val="75000"/>
                </a:srgbClr>
              </a:solidFill>
              <a:prstDash val="solid"/>
              <a:miter lim="800000"/>
              <a:tailEnd type="triangle"/>
            </a:ln>
            <a:effectLst/>
          </p:spPr>
        </p:cxnSp>
        <p:cxnSp>
          <p:nvCxnSpPr>
            <p:cNvPr id="77" name="直接箭头连接符 76"/>
            <p:cNvCxnSpPr>
              <a:stCxn id="73" idx="2"/>
              <a:endCxn id="74" idx="0"/>
            </p:cNvCxnSpPr>
            <p:nvPr/>
          </p:nvCxnSpPr>
          <p:spPr>
            <a:xfrm flipH="1">
              <a:off x="2338242" y="4178672"/>
              <a:ext cx="1" cy="228253"/>
            </a:xfrm>
            <a:prstGeom prst="straightConnector1">
              <a:avLst/>
            </a:prstGeom>
            <a:noFill/>
            <a:ln w="28575" cap="flat" cmpd="sng" algn="ctr">
              <a:solidFill>
                <a:srgbClr val="EBEBEB">
                  <a:lumMod val="75000"/>
                </a:srgbClr>
              </a:solidFill>
              <a:prstDash val="solid"/>
              <a:miter lim="800000"/>
              <a:tailEnd type="triangle"/>
            </a:ln>
            <a:effectLst/>
          </p:spPr>
        </p:cxnSp>
        <p:cxnSp>
          <p:nvCxnSpPr>
            <p:cNvPr id="78" name="直接箭头连接符 77"/>
            <p:cNvCxnSpPr>
              <a:stCxn id="74" idx="2"/>
              <a:endCxn id="75" idx="0"/>
            </p:cNvCxnSpPr>
            <p:nvPr/>
          </p:nvCxnSpPr>
          <p:spPr>
            <a:xfrm>
              <a:off x="2338242" y="4938187"/>
              <a:ext cx="1" cy="228253"/>
            </a:xfrm>
            <a:prstGeom prst="straightConnector1">
              <a:avLst/>
            </a:prstGeom>
            <a:noFill/>
            <a:ln w="28575" cap="flat" cmpd="sng" algn="ctr">
              <a:solidFill>
                <a:srgbClr val="EBEBEB">
                  <a:lumMod val="75000"/>
                </a:srgbClr>
              </a:solidFill>
              <a:prstDash val="solid"/>
              <a:miter lim="800000"/>
              <a:tailEnd type="triangle"/>
            </a:ln>
            <a:effectLst/>
          </p:spPr>
        </p:cxnSp>
        <p:sp>
          <p:nvSpPr>
            <p:cNvPr id="79" name="文本框 78"/>
            <p:cNvSpPr txBox="1"/>
            <p:nvPr/>
          </p:nvSpPr>
          <p:spPr>
            <a:xfrm>
              <a:off x="1358501" y="2128380"/>
              <a:ext cx="1959480" cy="531262"/>
            </a:xfrm>
            <a:prstGeom prst="rect">
              <a:avLst/>
            </a:prstGeom>
            <a:solidFill>
              <a:srgbClr val="92D050"/>
            </a:solidFill>
            <a:ln w="19050" cap="flat" cmpd="sng" algn="ctr">
              <a:noFill/>
              <a:prstDash val="solid"/>
              <a:round/>
              <a:headEnd type="none" w="med" len="med"/>
              <a:tailEnd type="none" w="med" len="med"/>
            </a:ln>
            <a:effectLst/>
          </p:spPr>
          <p:txBody>
            <a:bodyPr vert="horz" wrap="square" lIns="91440" tIns="45720" rIns="91440" bIns="45720" numCol="1" rtlCol="0" anchor="ctr" anchorCtr="1" compatLnSpc="1"/>
            <a:lstStyle>
              <a:defPPr>
                <a:defRPr lang="zh-CN"/>
              </a:defPPr>
              <a:lvl1pPr defTabSz="1219200">
                <a:lnSpc>
                  <a:spcPct val="110000"/>
                </a:lnSpc>
                <a:spcBef>
                  <a:spcPts val="600"/>
                </a:spcBef>
                <a:defRPr sz="1400" b="1">
                  <a:solidFill>
                    <a:srgbClr val="000000"/>
                  </a:solidFill>
                  <a:latin typeface="微软雅黑" panose="020B0503020204020204" pitchFamily="34" charset="-122"/>
                  <a:ea typeface="微软雅黑" panose="020B0503020204020204" pitchFamily="34" charset="-122"/>
                  <a:cs typeface="Arial" panose="020B0604020202020204" pitchFamily="34" charset="0"/>
                </a:defRPr>
              </a:lvl1pPr>
            </a:lstStyle>
            <a:p>
              <a:pPr algn="ctr" fontAlgn="auto">
                <a:lnSpc>
                  <a:spcPct val="100000"/>
                </a:lnSpc>
                <a:spcBef>
                  <a:spcPts val="300"/>
                </a:spcBef>
                <a:spcAft>
                  <a:spcPts val="0"/>
                </a:spcAft>
                <a:defRPr/>
              </a:pPr>
              <a:r>
                <a:rPr lang="zh-CN" altLang="en-US" sz="1600" kern="0" dirty="0" smtClean="0">
                  <a:solidFill>
                    <a:srgbClr val="FFFFFF"/>
                  </a:solidFill>
                </a:rPr>
                <a:t>配置仓库</a:t>
              </a:r>
              <a:endParaRPr lang="zh-CN" altLang="en-US" sz="1200" kern="0" dirty="0">
                <a:solidFill>
                  <a:srgbClr val="FFFFFF"/>
                </a:solidFill>
              </a:endParaRPr>
            </a:p>
          </p:txBody>
        </p:sp>
        <p:cxnSp>
          <p:nvCxnSpPr>
            <p:cNvPr id="80" name="直接箭头连接符 79"/>
            <p:cNvCxnSpPr>
              <a:stCxn id="79" idx="2"/>
              <a:endCxn id="72" idx="0"/>
            </p:cNvCxnSpPr>
            <p:nvPr/>
          </p:nvCxnSpPr>
          <p:spPr>
            <a:xfrm>
              <a:off x="2338241" y="2659642"/>
              <a:ext cx="3" cy="228253"/>
            </a:xfrm>
            <a:prstGeom prst="straightConnector1">
              <a:avLst/>
            </a:prstGeom>
            <a:noFill/>
            <a:ln w="28575" cap="flat" cmpd="sng" algn="ctr">
              <a:solidFill>
                <a:srgbClr val="EBEBEB">
                  <a:lumMod val="75000"/>
                </a:srgbClr>
              </a:solidFill>
              <a:prstDash val="solid"/>
              <a:miter lim="800000"/>
              <a:tailEnd type="triangle"/>
            </a:ln>
            <a:effectLst/>
          </p:spPr>
        </p:cxnSp>
        <p:sp>
          <p:nvSpPr>
            <p:cNvPr id="81" name="文本框 80"/>
            <p:cNvSpPr txBox="1"/>
            <p:nvPr/>
          </p:nvSpPr>
          <p:spPr>
            <a:xfrm>
              <a:off x="1358504" y="5925953"/>
              <a:ext cx="1959477" cy="531262"/>
            </a:xfrm>
            <a:prstGeom prst="rect">
              <a:avLst/>
            </a:prstGeom>
            <a:solidFill>
              <a:srgbClr val="00B0F0"/>
            </a:solidFill>
            <a:ln w="19050" cap="flat" cmpd="sng" algn="ctr">
              <a:noFill/>
              <a:prstDash val="solid"/>
              <a:round/>
              <a:headEnd type="none" w="med" len="med"/>
              <a:tailEnd type="none" w="med" len="med"/>
            </a:ln>
            <a:effectLst/>
          </p:spPr>
          <p:txBody>
            <a:bodyPr vert="horz" wrap="square" lIns="0" tIns="45720" rIns="0" bIns="45720" numCol="1" rtlCol="0" anchor="ctr" anchorCtr="1" compatLnSpc="1"/>
            <a:lstStyle>
              <a:defPPr>
                <a:defRPr lang="zh-CN"/>
              </a:defPPr>
              <a:lvl1pPr defTabSz="1219200">
                <a:lnSpc>
                  <a:spcPct val="110000"/>
                </a:lnSpc>
                <a:spcBef>
                  <a:spcPts val="600"/>
                </a:spcBef>
                <a:defRPr sz="1400" b="1">
                  <a:solidFill>
                    <a:srgbClr val="000000"/>
                  </a:solidFill>
                  <a:latin typeface="微软雅黑" panose="020B0503020204020204" pitchFamily="34" charset="-122"/>
                  <a:ea typeface="微软雅黑" panose="020B0503020204020204" pitchFamily="34" charset="-122"/>
                  <a:cs typeface="Arial" panose="020B0604020202020204" pitchFamily="34" charset="0"/>
                </a:defRPr>
              </a:lvl1pPr>
            </a:lstStyle>
            <a:p>
              <a:pPr algn="ctr" fontAlgn="auto">
                <a:lnSpc>
                  <a:spcPct val="100000"/>
                </a:lnSpc>
                <a:spcBef>
                  <a:spcPts val="300"/>
                </a:spcBef>
                <a:spcAft>
                  <a:spcPts val="0"/>
                </a:spcAft>
                <a:defRPr/>
              </a:pPr>
              <a:r>
                <a:rPr lang="zh-CN" altLang="en-US" sz="1600" kern="0" dirty="0" smtClean="0">
                  <a:solidFill>
                    <a:srgbClr val="FFFFFF"/>
                  </a:solidFill>
                </a:rPr>
                <a:t>打包部署</a:t>
              </a:r>
              <a:endParaRPr lang="en-US" altLang="zh-CN" sz="1200" kern="0" dirty="0">
                <a:solidFill>
                  <a:srgbClr val="FFFFFF"/>
                </a:solidFill>
              </a:endParaRPr>
            </a:p>
          </p:txBody>
        </p:sp>
        <p:cxnSp>
          <p:nvCxnSpPr>
            <p:cNvPr id="82" name="直接箭头连接符 81"/>
            <p:cNvCxnSpPr>
              <a:stCxn id="75" idx="2"/>
              <a:endCxn id="81" idx="0"/>
            </p:cNvCxnSpPr>
            <p:nvPr/>
          </p:nvCxnSpPr>
          <p:spPr>
            <a:xfrm>
              <a:off x="2338243" y="5697702"/>
              <a:ext cx="0" cy="228251"/>
            </a:xfrm>
            <a:prstGeom prst="straightConnector1">
              <a:avLst/>
            </a:prstGeom>
            <a:noFill/>
            <a:ln w="28575" cap="flat" cmpd="sng" algn="ctr">
              <a:solidFill>
                <a:srgbClr val="EBEBEB">
                  <a:lumMod val="75000"/>
                </a:srgbClr>
              </a:solidFill>
              <a:prstDash val="solid"/>
              <a:miter lim="800000"/>
              <a:tailEnd type="triangle"/>
            </a:ln>
            <a:effectLst/>
          </p:spPr>
        </p:cxnSp>
        <p:sp>
          <p:nvSpPr>
            <p:cNvPr id="83" name="文本框 82"/>
            <p:cNvSpPr txBox="1"/>
            <p:nvPr/>
          </p:nvSpPr>
          <p:spPr>
            <a:xfrm>
              <a:off x="520038" y="1304764"/>
              <a:ext cx="3947528" cy="574814"/>
            </a:xfrm>
            <a:prstGeom prst="rect">
              <a:avLst/>
            </a:prstGeom>
            <a:solidFill>
              <a:srgbClr val="FFFFFF">
                <a:lumMod val="95000"/>
              </a:srgbClr>
            </a:solidFill>
            <a:ln w="1905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ctr" anchorCtr="1" compatLnSpc="1"/>
            <a:lstStyle>
              <a:defPPr>
                <a:defRPr lang="zh-CN"/>
              </a:defPPr>
              <a:lvl1pPr algn="ctr" defTabSz="1219200">
                <a:lnSpc>
                  <a:spcPct val="100000"/>
                </a:lnSpc>
                <a:spcBef>
                  <a:spcPts val="300"/>
                </a:spcBef>
                <a:defRPr sz="1600" b="1">
                  <a:solidFill>
                    <a:srgbClr val="000000"/>
                  </a:solidFill>
                  <a:latin typeface="微软雅黑" panose="020B0503020204020204" pitchFamily="34" charset="-122"/>
                  <a:ea typeface="微软雅黑" panose="020B0503020204020204" pitchFamily="34" charset="-122"/>
                  <a:cs typeface="Arial" panose="020B0604020202020204" pitchFamily="34" charset="0"/>
                </a:defRPr>
              </a:lvl1pPr>
            </a:lstStyle>
            <a:p>
              <a:pPr fontAlgn="auto">
                <a:spcAft>
                  <a:spcPts val="0"/>
                </a:spcAft>
                <a:defRPr/>
              </a:pPr>
              <a:r>
                <a:rPr lang="zh-CN" altLang="en-US" kern="0" dirty="0"/>
                <a:t>开源</a:t>
              </a:r>
              <a:r>
                <a:rPr lang="zh-CN" altLang="en-US" kern="0" dirty="0" smtClean="0"/>
                <a:t>软件迁移过程（</a:t>
              </a:r>
              <a:r>
                <a:rPr lang="en-US" altLang="zh-CN" kern="0" dirty="0" smtClean="0"/>
                <a:t>Maven</a:t>
              </a:r>
              <a:r>
                <a:rPr lang="zh-CN" altLang="en-US" kern="0" dirty="0" smtClean="0"/>
                <a:t>软件仓库）</a:t>
              </a:r>
              <a:endParaRPr lang="zh-CN" altLang="en-US" kern="0" dirty="0"/>
            </a:p>
          </p:txBody>
        </p:sp>
        <p:sp>
          <p:nvSpPr>
            <p:cNvPr id="84" name="文本框 83"/>
            <p:cNvSpPr txBox="1"/>
            <p:nvPr/>
          </p:nvSpPr>
          <p:spPr>
            <a:xfrm>
              <a:off x="5879976" y="1304764"/>
              <a:ext cx="4790003" cy="591967"/>
            </a:xfrm>
            <a:prstGeom prst="rect">
              <a:avLst/>
            </a:prstGeom>
            <a:solidFill>
              <a:srgbClr val="FFFFFF">
                <a:lumMod val="95000"/>
              </a:srgbClr>
            </a:solidFill>
            <a:ln w="1905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ctr" anchorCtr="1" compatLnSpc="1"/>
            <a:lstStyle>
              <a:defPPr>
                <a:defRPr lang="zh-CN"/>
              </a:defPPr>
              <a:lvl1pPr algn="ctr" defTabSz="1219200">
                <a:lnSpc>
                  <a:spcPct val="100000"/>
                </a:lnSpc>
                <a:spcBef>
                  <a:spcPts val="300"/>
                </a:spcBef>
                <a:defRPr sz="1600" b="1">
                  <a:solidFill>
                    <a:srgbClr val="000000"/>
                  </a:solidFill>
                  <a:latin typeface="微软雅黑" panose="020B0503020204020204" pitchFamily="34" charset="-122"/>
                  <a:ea typeface="微软雅黑" panose="020B0503020204020204" pitchFamily="34" charset="-122"/>
                  <a:cs typeface="Arial" panose="020B0604020202020204" pitchFamily="34" charset="0"/>
                </a:defRPr>
              </a:lvl1pPr>
            </a:lstStyle>
            <a:p>
              <a:pPr fontAlgn="auto">
                <a:spcAft>
                  <a:spcPts val="0"/>
                </a:spcAft>
                <a:defRPr/>
              </a:pPr>
              <a:r>
                <a:rPr lang="en-US" altLang="zh-CN" kern="0" dirty="0" smtClean="0"/>
                <a:t>Maven</a:t>
              </a:r>
              <a:r>
                <a:rPr lang="zh-CN" altLang="en-US" kern="0" dirty="0" smtClean="0"/>
                <a:t>仓库软件构建流程（</a:t>
              </a:r>
              <a:r>
                <a:rPr lang="en-US" altLang="zh-CN" kern="0" dirty="0" smtClean="0"/>
                <a:t>Maven</a:t>
              </a:r>
              <a:r>
                <a:rPr lang="zh-CN" altLang="en-US" kern="0" dirty="0" smtClean="0"/>
                <a:t>软件仓库）</a:t>
              </a:r>
              <a:endParaRPr lang="zh-CN" altLang="en-US" kern="0" dirty="0"/>
            </a:p>
          </p:txBody>
        </p:sp>
        <p:sp>
          <p:nvSpPr>
            <p:cNvPr id="85" name="矩形 84"/>
            <p:cNvSpPr/>
            <p:nvPr/>
          </p:nvSpPr>
          <p:spPr>
            <a:xfrm>
              <a:off x="6745357" y="2458193"/>
              <a:ext cx="2862394" cy="725495"/>
            </a:xfrm>
            <a:prstGeom prst="rect">
              <a:avLst/>
            </a:prstGeom>
            <a:solidFill>
              <a:schemeClr val="bg1">
                <a:lumMod val="75000"/>
              </a:schemeClr>
            </a:solidFill>
            <a:ln w="12700" cap="flat" cmpd="sng" algn="ctr">
              <a:noFill/>
              <a:prstDash val="solid"/>
              <a:miter lim="800000"/>
            </a:ln>
            <a:effectLst/>
          </p:spPr>
          <p:txBody>
            <a:bodyPr lIns="0" rIns="0" rtlCol="0" anchor="ctr"/>
            <a:lstStyle/>
            <a:p>
              <a:pPr algn="ctr" defTabSz="914400" fontAlgn="auto">
                <a:spcBef>
                  <a:spcPts val="0"/>
                </a:spcBef>
                <a:spcAft>
                  <a:spcPts val="0"/>
                </a:spcAft>
                <a:defRPr/>
              </a:pPr>
              <a:endParaRPr lang="zh-CN" altLang="en-US" sz="900" b="1" kern="0" dirty="0" smtClean="0">
                <a:solidFill>
                  <a:srgbClr val="FFFFFF"/>
                </a:solidFill>
                <a:latin typeface="Calibri" panose="020F0502020204030204"/>
                <a:ea typeface="等线" panose="02010600030101010101" pitchFamily="2" charset="-122"/>
              </a:endParaRPr>
            </a:p>
          </p:txBody>
        </p:sp>
        <p:sp>
          <p:nvSpPr>
            <p:cNvPr id="86" name="矩形 85"/>
            <p:cNvSpPr/>
            <p:nvPr/>
          </p:nvSpPr>
          <p:spPr>
            <a:xfrm>
              <a:off x="6830484" y="2648291"/>
              <a:ext cx="585248" cy="508626"/>
            </a:xfrm>
            <a:prstGeom prst="rect">
              <a:avLst/>
            </a:prstGeom>
            <a:solidFill>
              <a:srgbClr val="666666"/>
            </a:solidFill>
            <a:ln w="12700" cap="flat" cmpd="sng" algn="ctr">
              <a:noFill/>
              <a:prstDash val="solid"/>
              <a:miter lim="800000"/>
            </a:ln>
            <a:effectLst/>
          </p:spPr>
          <p:txBody>
            <a:bodyPr lIns="0" rIns="0" rtlCol="0" anchor="ctr"/>
            <a:lstStyle/>
            <a:p>
              <a:pPr algn="ctr" defTabSz="914400" fontAlgn="auto">
                <a:spcBef>
                  <a:spcPts val="0"/>
                </a:spcBef>
                <a:spcAft>
                  <a:spcPts val="0"/>
                </a:spcAft>
                <a:defRPr/>
              </a:pPr>
              <a:r>
                <a:rPr lang="en-US" altLang="zh-CN" sz="900" b="1" kern="0" dirty="0" smtClean="0">
                  <a:solidFill>
                    <a:srgbClr val="FFFFFF"/>
                  </a:solidFill>
                  <a:latin typeface="Calibri" panose="020F0502020204030204"/>
                  <a:ea typeface="等线" panose="02010600030101010101" pitchFamily="2" charset="-122"/>
                </a:rPr>
                <a:t>AA-x.x.jar</a:t>
              </a:r>
              <a:endParaRPr lang="zh-CN" altLang="en-US" sz="900" b="1" kern="0" dirty="0" smtClean="0">
                <a:solidFill>
                  <a:srgbClr val="FFFFFF"/>
                </a:solidFill>
                <a:latin typeface="Calibri" panose="020F0502020204030204"/>
                <a:ea typeface="等线" panose="02010600030101010101" pitchFamily="2" charset="-122"/>
              </a:endParaRPr>
            </a:p>
          </p:txBody>
        </p:sp>
        <p:sp>
          <p:nvSpPr>
            <p:cNvPr id="87" name="矩形 86"/>
            <p:cNvSpPr/>
            <p:nvPr/>
          </p:nvSpPr>
          <p:spPr>
            <a:xfrm>
              <a:off x="7543422" y="2648291"/>
              <a:ext cx="585248" cy="508626"/>
            </a:xfrm>
            <a:prstGeom prst="rect">
              <a:avLst/>
            </a:prstGeom>
            <a:solidFill>
              <a:srgbClr val="FFC000"/>
            </a:solidFill>
            <a:ln w="12700" cap="flat" cmpd="sng" algn="ctr">
              <a:noFill/>
              <a:prstDash val="solid"/>
              <a:miter lim="800000"/>
            </a:ln>
            <a:effectLst/>
          </p:spPr>
          <p:txBody>
            <a:bodyPr lIns="0" rIns="0" rtlCol="0" anchor="ctr"/>
            <a:lstStyle/>
            <a:p>
              <a:pPr algn="ctr" defTabSz="914400" fontAlgn="auto">
                <a:spcBef>
                  <a:spcPts val="0"/>
                </a:spcBef>
                <a:spcAft>
                  <a:spcPts val="0"/>
                </a:spcAft>
                <a:defRPr/>
              </a:pPr>
              <a:r>
                <a:rPr lang="en-US" altLang="zh-CN" sz="900" b="1" kern="0" dirty="0" smtClean="0">
                  <a:solidFill>
                    <a:srgbClr val="FFFFFF"/>
                  </a:solidFill>
                  <a:latin typeface="Calibri" panose="020F0502020204030204"/>
                  <a:ea typeface="等线" panose="02010600030101010101" pitchFamily="2" charset="-122"/>
                </a:rPr>
                <a:t>BB-x.x.jar (x86)</a:t>
              </a:r>
              <a:endParaRPr lang="zh-CN" altLang="en-US" sz="900" b="1" kern="0" dirty="0" smtClean="0">
                <a:solidFill>
                  <a:srgbClr val="FFFFFF"/>
                </a:solidFill>
                <a:latin typeface="Calibri" panose="020F0502020204030204"/>
                <a:ea typeface="等线" panose="02010600030101010101" pitchFamily="2" charset="-122"/>
              </a:endParaRPr>
            </a:p>
          </p:txBody>
        </p:sp>
        <p:sp>
          <p:nvSpPr>
            <p:cNvPr id="88" name="矩形 87"/>
            <p:cNvSpPr/>
            <p:nvPr/>
          </p:nvSpPr>
          <p:spPr>
            <a:xfrm>
              <a:off x="8256361" y="2648291"/>
              <a:ext cx="585248" cy="508626"/>
            </a:xfrm>
            <a:prstGeom prst="rect">
              <a:avLst/>
            </a:prstGeom>
            <a:solidFill>
              <a:srgbClr val="666666"/>
            </a:solidFill>
            <a:ln w="12700" cap="flat" cmpd="sng" algn="ctr">
              <a:noFill/>
              <a:prstDash val="solid"/>
              <a:miter lim="800000"/>
            </a:ln>
            <a:effectLst/>
          </p:spPr>
          <p:txBody>
            <a:bodyPr lIns="0" rIns="0" rtlCol="0" anchor="ctr"/>
            <a:lstStyle/>
            <a:p>
              <a:pPr algn="ctr" defTabSz="914400" fontAlgn="auto">
                <a:spcBef>
                  <a:spcPts val="0"/>
                </a:spcBef>
                <a:spcAft>
                  <a:spcPts val="0"/>
                </a:spcAft>
                <a:defRPr/>
              </a:pPr>
              <a:r>
                <a:rPr lang="en-US" altLang="zh-CN" sz="900" b="1" kern="0" dirty="0" smtClean="0">
                  <a:solidFill>
                    <a:srgbClr val="FFFFFF"/>
                  </a:solidFill>
                  <a:latin typeface="Calibri" panose="020F0502020204030204"/>
                  <a:ea typeface="等线" panose="02010600030101010101" pitchFamily="2" charset="-122"/>
                </a:rPr>
                <a:t>CC-x.x.jar</a:t>
              </a:r>
              <a:endParaRPr lang="zh-CN" altLang="en-US" sz="900" b="1" kern="0" dirty="0" smtClean="0">
                <a:solidFill>
                  <a:srgbClr val="FFFFFF"/>
                </a:solidFill>
                <a:latin typeface="Calibri" panose="020F0502020204030204"/>
                <a:ea typeface="等线" panose="02010600030101010101" pitchFamily="2" charset="-122"/>
              </a:endParaRPr>
            </a:p>
          </p:txBody>
        </p:sp>
        <p:sp>
          <p:nvSpPr>
            <p:cNvPr id="89" name="矩形 88"/>
            <p:cNvSpPr/>
            <p:nvPr/>
          </p:nvSpPr>
          <p:spPr>
            <a:xfrm>
              <a:off x="8937376" y="2648291"/>
              <a:ext cx="585248" cy="508626"/>
            </a:xfrm>
            <a:prstGeom prst="rect">
              <a:avLst/>
            </a:prstGeom>
            <a:solidFill>
              <a:srgbClr val="666666"/>
            </a:solidFill>
            <a:ln w="12700" cap="flat" cmpd="sng" algn="ctr">
              <a:noFill/>
              <a:prstDash val="solid"/>
              <a:miter lim="800000"/>
            </a:ln>
            <a:effectLst/>
          </p:spPr>
          <p:txBody>
            <a:bodyPr lIns="0" rIns="0" rtlCol="0" anchor="ctr"/>
            <a:lstStyle/>
            <a:p>
              <a:pPr algn="ctr" defTabSz="914400" fontAlgn="auto">
                <a:spcBef>
                  <a:spcPts val="0"/>
                </a:spcBef>
                <a:spcAft>
                  <a:spcPts val="0"/>
                </a:spcAft>
                <a:defRPr/>
              </a:pPr>
              <a:r>
                <a:rPr lang="en-US" altLang="zh-CN" sz="900" b="1" kern="0" dirty="0" smtClean="0">
                  <a:solidFill>
                    <a:srgbClr val="FFFFFF"/>
                  </a:solidFill>
                  <a:latin typeface="Calibri" panose="020F0502020204030204"/>
                  <a:ea typeface="等线" panose="02010600030101010101" pitchFamily="2" charset="-122"/>
                </a:rPr>
                <a:t>…-x.x.jar</a:t>
              </a:r>
              <a:endParaRPr lang="zh-CN" altLang="en-US" sz="900" b="1" kern="0" dirty="0" smtClean="0">
                <a:solidFill>
                  <a:srgbClr val="FFFFFF"/>
                </a:solidFill>
                <a:latin typeface="Calibri" panose="020F0502020204030204"/>
                <a:ea typeface="等线" panose="02010600030101010101" pitchFamily="2" charset="-122"/>
              </a:endParaRPr>
            </a:p>
          </p:txBody>
        </p:sp>
        <p:sp>
          <p:nvSpPr>
            <p:cNvPr id="90" name="矩形 89"/>
            <p:cNvSpPr/>
            <p:nvPr/>
          </p:nvSpPr>
          <p:spPr>
            <a:xfrm>
              <a:off x="9065067" y="3735580"/>
              <a:ext cx="2405503" cy="749555"/>
            </a:xfrm>
            <a:prstGeom prst="rect">
              <a:avLst/>
            </a:prstGeom>
            <a:solidFill>
              <a:schemeClr val="bg1">
                <a:lumMod val="75000"/>
              </a:schemeClr>
            </a:solidFill>
            <a:ln w="12700" cap="flat" cmpd="sng" algn="ctr">
              <a:noFill/>
              <a:prstDash val="solid"/>
              <a:miter lim="800000"/>
            </a:ln>
            <a:effectLst/>
          </p:spPr>
          <p:txBody>
            <a:bodyPr lIns="0" rIns="0" rtlCol="0" anchor="ctr"/>
            <a:lstStyle/>
            <a:p>
              <a:pPr algn="ctr" defTabSz="914400" fontAlgn="auto">
                <a:spcBef>
                  <a:spcPts val="0"/>
                </a:spcBef>
                <a:spcAft>
                  <a:spcPts val="0"/>
                </a:spcAft>
                <a:defRPr/>
              </a:pPr>
              <a:endParaRPr lang="zh-CN" altLang="en-US" sz="900" b="1" kern="0" dirty="0" smtClean="0">
                <a:solidFill>
                  <a:srgbClr val="FFFFFF"/>
                </a:solidFill>
                <a:latin typeface="Calibri" panose="020F0502020204030204"/>
                <a:ea typeface="等线" panose="02010600030101010101" pitchFamily="2" charset="-122"/>
              </a:endParaRPr>
            </a:p>
          </p:txBody>
        </p:sp>
        <p:sp>
          <p:nvSpPr>
            <p:cNvPr id="91" name="文本框 90"/>
            <p:cNvSpPr txBox="1"/>
            <p:nvPr/>
          </p:nvSpPr>
          <p:spPr>
            <a:xfrm>
              <a:off x="7681754" y="2412715"/>
              <a:ext cx="1021523" cy="256990"/>
            </a:xfrm>
            <a:prstGeom prst="rect">
              <a:avLst/>
            </a:prstGeom>
            <a:noFill/>
          </p:spPr>
          <p:txBody>
            <a:bodyPr wrap="none" rtlCol="0" anchor="t" anchorCtr="0">
              <a:noAutofit/>
            </a:bodyPr>
            <a:lstStyle/>
            <a:p>
              <a:pPr fontAlgn="auto">
                <a:spcBef>
                  <a:spcPts val="0"/>
                </a:spcBef>
                <a:spcAft>
                  <a:spcPts val="0"/>
                </a:spcAft>
              </a:pPr>
              <a:r>
                <a:rPr lang="zh-CN" altLang="en-US" sz="1050" b="1" dirty="0">
                  <a:solidFill>
                    <a:srgbClr val="1D1D1A"/>
                  </a:solidFill>
                  <a:latin typeface="微软雅黑" panose="020B0503020204020204" pitchFamily="34" charset="-122"/>
                  <a:ea typeface="微软雅黑" panose="020B0503020204020204" pitchFamily="34" charset="-122"/>
                </a:rPr>
                <a:t>远程仓库</a:t>
              </a:r>
              <a:endParaRPr lang="zh-CN" altLang="en-US" sz="1050" b="1" dirty="0">
                <a:solidFill>
                  <a:srgbClr val="1D1D1A"/>
                </a:solidFill>
                <a:latin typeface="微软雅黑" panose="020B0503020204020204" pitchFamily="34" charset="-122"/>
                <a:ea typeface="微软雅黑" panose="020B0503020204020204" pitchFamily="34" charset="-122"/>
              </a:endParaRPr>
            </a:p>
          </p:txBody>
        </p:sp>
        <p:sp>
          <p:nvSpPr>
            <p:cNvPr id="92" name="文本框 91"/>
            <p:cNvSpPr txBox="1"/>
            <p:nvPr/>
          </p:nvSpPr>
          <p:spPr>
            <a:xfrm>
              <a:off x="9860548" y="3692328"/>
              <a:ext cx="1021523" cy="256990"/>
            </a:xfrm>
            <a:prstGeom prst="rect">
              <a:avLst/>
            </a:prstGeom>
            <a:noFill/>
          </p:spPr>
          <p:txBody>
            <a:bodyPr wrap="none" rtlCol="0" anchor="t" anchorCtr="0">
              <a:noAutofit/>
            </a:bodyPr>
            <a:lstStyle/>
            <a:p>
              <a:pPr fontAlgn="auto">
                <a:spcBef>
                  <a:spcPts val="0"/>
                </a:spcBef>
                <a:spcAft>
                  <a:spcPts val="0"/>
                </a:spcAft>
              </a:pPr>
              <a:r>
                <a:rPr lang="zh-CN" altLang="en-US" sz="1050" b="1" dirty="0">
                  <a:solidFill>
                    <a:srgbClr val="1D1D1A"/>
                  </a:solidFill>
                  <a:latin typeface="微软雅黑" panose="020B0503020204020204" pitchFamily="34" charset="-122"/>
                  <a:ea typeface="微软雅黑" panose="020B0503020204020204" pitchFamily="34" charset="-122"/>
                </a:rPr>
                <a:t>本地仓库</a:t>
              </a:r>
              <a:endParaRPr lang="zh-CN" altLang="en-US" sz="1050" b="1" dirty="0">
                <a:solidFill>
                  <a:srgbClr val="1D1D1A"/>
                </a:solidFill>
                <a:latin typeface="微软雅黑" panose="020B0503020204020204" pitchFamily="34" charset="-122"/>
                <a:ea typeface="微软雅黑" panose="020B0503020204020204" pitchFamily="34" charset="-122"/>
              </a:endParaRPr>
            </a:p>
          </p:txBody>
        </p:sp>
        <p:sp>
          <p:nvSpPr>
            <p:cNvPr id="93" name="矩形 92"/>
            <p:cNvSpPr/>
            <p:nvPr/>
          </p:nvSpPr>
          <p:spPr>
            <a:xfrm>
              <a:off x="6624314" y="3735581"/>
              <a:ext cx="1096010" cy="747504"/>
            </a:xfrm>
            <a:prstGeom prst="rect">
              <a:avLst/>
            </a:prstGeom>
            <a:solidFill>
              <a:schemeClr val="bg1">
                <a:lumMod val="75000"/>
              </a:schemeClr>
            </a:solidFill>
            <a:ln w="12700" cap="flat" cmpd="sng" algn="ctr">
              <a:noFill/>
              <a:prstDash val="solid"/>
              <a:miter lim="800000"/>
            </a:ln>
            <a:effectLst/>
          </p:spPr>
          <p:txBody>
            <a:bodyPr lIns="0" rIns="0" rtlCol="0" anchor="ctr"/>
            <a:lstStyle/>
            <a:p>
              <a:pPr algn="ctr" defTabSz="914400" fontAlgn="auto">
                <a:spcBef>
                  <a:spcPts val="0"/>
                </a:spcBef>
                <a:spcAft>
                  <a:spcPts val="0"/>
                </a:spcAft>
                <a:defRPr/>
              </a:pPr>
              <a:endParaRPr lang="zh-CN" altLang="en-US" sz="900" b="1" kern="0" dirty="0" smtClean="0">
                <a:solidFill>
                  <a:srgbClr val="FFFFFF"/>
                </a:solidFill>
                <a:latin typeface="Calibri" panose="020F0502020204030204"/>
                <a:ea typeface="等线" panose="02010600030101010101" pitchFamily="2" charset="-122"/>
              </a:endParaRPr>
            </a:p>
          </p:txBody>
        </p:sp>
        <p:sp>
          <p:nvSpPr>
            <p:cNvPr id="94" name="矩形 93"/>
            <p:cNvSpPr/>
            <p:nvPr/>
          </p:nvSpPr>
          <p:spPr>
            <a:xfrm>
              <a:off x="10004291" y="3959001"/>
              <a:ext cx="607862" cy="508626"/>
            </a:xfrm>
            <a:prstGeom prst="rect">
              <a:avLst/>
            </a:prstGeom>
            <a:solidFill>
              <a:srgbClr val="FF5F00"/>
            </a:solidFill>
            <a:ln w="12700" cap="flat" cmpd="sng" algn="ctr">
              <a:noFill/>
              <a:prstDash val="solid"/>
              <a:miter lim="800000"/>
            </a:ln>
            <a:effectLst/>
          </p:spPr>
          <p:txBody>
            <a:bodyPr lIns="0" rIns="0" rtlCol="0" anchor="ctr"/>
            <a:lstStyle/>
            <a:p>
              <a:pPr algn="ctr" defTabSz="914400" fontAlgn="auto">
                <a:spcBef>
                  <a:spcPts val="0"/>
                </a:spcBef>
                <a:spcAft>
                  <a:spcPts val="0"/>
                </a:spcAft>
                <a:defRPr/>
              </a:pPr>
              <a:r>
                <a:rPr lang="en-US" altLang="zh-CN" sz="900" b="1" kern="0" dirty="0" smtClean="0">
                  <a:solidFill>
                    <a:srgbClr val="FFFFFF"/>
                  </a:solidFill>
                  <a:latin typeface="Calibri" panose="020F0502020204030204"/>
                  <a:ea typeface="等线" panose="02010600030101010101" pitchFamily="2" charset="-122"/>
                </a:rPr>
                <a:t>BB-x.x.jar (x86)</a:t>
              </a:r>
              <a:endParaRPr lang="zh-CN" altLang="en-US" sz="900" b="1" kern="0" dirty="0" smtClean="0">
                <a:solidFill>
                  <a:srgbClr val="FFFFFF"/>
                </a:solidFill>
                <a:latin typeface="Calibri" panose="020F0502020204030204"/>
                <a:ea typeface="等线" panose="02010600030101010101" pitchFamily="2" charset="-122"/>
              </a:endParaRPr>
            </a:p>
          </p:txBody>
        </p:sp>
        <p:sp>
          <p:nvSpPr>
            <p:cNvPr id="95" name="文本框 94"/>
            <p:cNvSpPr txBox="1"/>
            <p:nvPr/>
          </p:nvSpPr>
          <p:spPr>
            <a:xfrm>
              <a:off x="6698800" y="3941708"/>
              <a:ext cx="1021523" cy="256990"/>
            </a:xfrm>
            <a:prstGeom prst="rect">
              <a:avLst/>
            </a:prstGeom>
            <a:noFill/>
          </p:spPr>
          <p:txBody>
            <a:bodyPr wrap="none" rtlCol="0" anchor="t" anchorCtr="0">
              <a:noAutofit/>
            </a:bodyPr>
            <a:lstStyle/>
            <a:p>
              <a:pPr algn="ctr" fontAlgn="auto">
                <a:spcBef>
                  <a:spcPts val="0"/>
                </a:spcBef>
                <a:spcAft>
                  <a:spcPts val="0"/>
                </a:spcAft>
              </a:pPr>
              <a:r>
                <a:rPr lang="zh-CN" altLang="en-US" sz="1050" b="1" dirty="0">
                  <a:solidFill>
                    <a:srgbClr val="1D1D1A"/>
                  </a:solidFill>
                  <a:latin typeface="微软雅黑" panose="020B0503020204020204" pitchFamily="34" charset="-122"/>
                  <a:ea typeface="微软雅黑" panose="020B0503020204020204" pitchFamily="34" charset="-122"/>
                </a:rPr>
                <a:t>构建程序</a:t>
              </a:r>
              <a:endParaRPr lang="en-US" altLang="zh-CN" sz="1050" b="1" dirty="0">
                <a:solidFill>
                  <a:srgbClr val="1D1D1A"/>
                </a:solidFill>
                <a:latin typeface="微软雅黑" panose="020B0503020204020204" pitchFamily="34" charset="-122"/>
                <a:ea typeface="微软雅黑" panose="020B0503020204020204" pitchFamily="34" charset="-122"/>
              </a:endParaRPr>
            </a:p>
            <a:p>
              <a:pPr algn="ctr" fontAlgn="auto">
                <a:spcBef>
                  <a:spcPts val="0"/>
                </a:spcBef>
                <a:spcAft>
                  <a:spcPts val="0"/>
                </a:spcAft>
              </a:pPr>
              <a:r>
                <a:rPr lang="en-US" altLang="zh-CN" sz="1050" b="1" dirty="0">
                  <a:solidFill>
                    <a:srgbClr val="1D1D1A"/>
                  </a:solidFill>
                  <a:latin typeface="微软雅黑" panose="020B0503020204020204" pitchFamily="34" charset="-122"/>
                  <a:ea typeface="微软雅黑" panose="020B0503020204020204" pitchFamily="34" charset="-122"/>
                </a:rPr>
                <a:t>(</a:t>
              </a:r>
              <a:r>
                <a:rPr lang="en-US" altLang="zh-CN" sz="1050" b="1" dirty="0" err="1">
                  <a:solidFill>
                    <a:srgbClr val="1D1D1A"/>
                  </a:solidFill>
                  <a:latin typeface="微软雅黑" panose="020B0503020204020204" pitchFamily="34" charset="-122"/>
                  <a:ea typeface="微软雅黑" panose="020B0503020204020204" pitchFamily="34" charset="-122"/>
                </a:rPr>
                <a:t>mvn</a:t>
              </a:r>
              <a:r>
                <a:rPr lang="en-US" altLang="zh-CN" sz="1050" b="1" dirty="0">
                  <a:solidFill>
                    <a:srgbClr val="1D1D1A"/>
                  </a:solidFill>
                  <a:latin typeface="微软雅黑" panose="020B0503020204020204" pitchFamily="34" charset="-122"/>
                  <a:ea typeface="微软雅黑" panose="020B0503020204020204" pitchFamily="34" charset="-122"/>
                </a:rPr>
                <a:t>)</a:t>
              </a:r>
              <a:endParaRPr lang="en-US" altLang="zh-CN" sz="1050" b="1" dirty="0">
                <a:solidFill>
                  <a:srgbClr val="1D1D1A"/>
                </a:solidFill>
                <a:latin typeface="微软雅黑" panose="020B0503020204020204" pitchFamily="34" charset="-122"/>
                <a:ea typeface="微软雅黑" panose="020B0503020204020204" pitchFamily="34" charset="-122"/>
              </a:endParaRPr>
            </a:p>
          </p:txBody>
        </p:sp>
        <p:sp>
          <p:nvSpPr>
            <p:cNvPr id="96" name="文本框 95"/>
            <p:cNvSpPr txBox="1"/>
            <p:nvPr/>
          </p:nvSpPr>
          <p:spPr>
            <a:xfrm>
              <a:off x="7947775" y="3753036"/>
              <a:ext cx="760823" cy="225253"/>
            </a:xfrm>
            <a:prstGeom prst="rect">
              <a:avLst/>
            </a:prstGeom>
            <a:noFill/>
          </p:spPr>
          <p:txBody>
            <a:bodyPr wrap="none" rtlCol="0" anchor="t" anchorCtr="0">
              <a:noAutofit/>
            </a:bodyPr>
            <a:lstStyle/>
            <a:p>
              <a:pPr algn="ctr" fontAlgn="auto">
                <a:spcBef>
                  <a:spcPts val="0"/>
                </a:spcBef>
                <a:spcAft>
                  <a:spcPts val="0"/>
                </a:spcAft>
              </a:pPr>
              <a:r>
                <a:rPr lang="en-US" altLang="zh-CN" sz="900" dirty="0">
                  <a:solidFill>
                    <a:srgbClr val="1D1D1A"/>
                  </a:solidFill>
                  <a:latin typeface="微软雅黑" panose="020B0503020204020204" pitchFamily="34" charset="-122"/>
                  <a:ea typeface="微软雅黑" panose="020B0503020204020204" pitchFamily="34" charset="-122"/>
                </a:rPr>
                <a:t>1.</a:t>
              </a:r>
              <a:r>
                <a:rPr lang="zh-CN" altLang="en-US" sz="900" dirty="0">
                  <a:solidFill>
                    <a:srgbClr val="1D1D1A"/>
                  </a:solidFill>
                  <a:latin typeface="微软雅黑" panose="020B0503020204020204" pitchFamily="34" charset="-122"/>
                  <a:ea typeface="微软雅黑" panose="020B0503020204020204" pitchFamily="34" charset="-122"/>
                </a:rPr>
                <a:t>查询</a:t>
              </a:r>
              <a:r>
                <a:rPr lang="zh-CN" altLang="en-US" sz="900" dirty="0" smtClean="0">
                  <a:solidFill>
                    <a:srgbClr val="1D1D1A"/>
                  </a:solidFill>
                  <a:latin typeface="微软雅黑" panose="020B0503020204020204" pitchFamily="34" charset="-122"/>
                  <a:ea typeface="微软雅黑" panose="020B0503020204020204" pitchFamily="34" charset="-122"/>
                </a:rPr>
                <a:t>本地仓库</a:t>
              </a:r>
              <a:endParaRPr lang="zh-CN" altLang="en-US" sz="900" dirty="0">
                <a:solidFill>
                  <a:srgbClr val="1D1D1A"/>
                </a:solidFill>
                <a:latin typeface="微软雅黑" panose="020B0503020204020204" pitchFamily="34" charset="-122"/>
                <a:ea typeface="微软雅黑" panose="020B0503020204020204" pitchFamily="34" charset="-122"/>
              </a:endParaRPr>
            </a:p>
          </p:txBody>
        </p:sp>
        <p:cxnSp>
          <p:nvCxnSpPr>
            <p:cNvPr id="97" name="直接箭头连接符 96"/>
            <p:cNvCxnSpPr>
              <a:stCxn id="87" idx="2"/>
              <a:endCxn id="94" idx="0"/>
            </p:cNvCxnSpPr>
            <p:nvPr/>
          </p:nvCxnSpPr>
          <p:spPr>
            <a:xfrm>
              <a:off x="7836046" y="3156917"/>
              <a:ext cx="2472176" cy="802084"/>
            </a:xfrm>
            <a:prstGeom prst="straightConnector1">
              <a:avLst/>
            </a:prstGeom>
            <a:noFill/>
            <a:ln w="6350" cap="flat" cmpd="sng" algn="ctr">
              <a:solidFill>
                <a:srgbClr val="666666">
                  <a:lumMod val="60000"/>
                  <a:lumOff val="40000"/>
                </a:srgbClr>
              </a:solidFill>
              <a:prstDash val="solid"/>
              <a:miter lim="800000"/>
              <a:tailEnd type="triangle"/>
            </a:ln>
            <a:effectLst/>
          </p:spPr>
        </p:cxnSp>
        <p:sp>
          <p:nvSpPr>
            <p:cNvPr id="98" name="文本框 97"/>
            <p:cNvSpPr txBox="1"/>
            <p:nvPr/>
          </p:nvSpPr>
          <p:spPr>
            <a:xfrm>
              <a:off x="8811217" y="3234697"/>
              <a:ext cx="760823" cy="225253"/>
            </a:xfrm>
            <a:prstGeom prst="rect">
              <a:avLst/>
            </a:prstGeom>
            <a:noFill/>
          </p:spPr>
          <p:txBody>
            <a:bodyPr wrap="none" rtlCol="0" anchor="t" anchorCtr="0">
              <a:noAutofit/>
            </a:bodyPr>
            <a:lstStyle/>
            <a:p>
              <a:pPr algn="ctr" fontAlgn="auto">
                <a:spcBef>
                  <a:spcPts val="0"/>
                </a:spcBef>
                <a:spcAft>
                  <a:spcPts val="0"/>
                </a:spcAft>
              </a:pPr>
              <a:r>
                <a:rPr lang="en-US" altLang="zh-CN" sz="900" dirty="0">
                  <a:solidFill>
                    <a:srgbClr val="1D1D1A"/>
                  </a:solidFill>
                  <a:latin typeface="微软雅黑" panose="020B0503020204020204" pitchFamily="34" charset="-122"/>
                  <a:ea typeface="微软雅黑" panose="020B0503020204020204" pitchFamily="34" charset="-122"/>
                </a:rPr>
                <a:t>2. </a:t>
              </a:r>
              <a:r>
                <a:rPr lang="zh-CN" altLang="en-US" sz="900" dirty="0">
                  <a:solidFill>
                    <a:srgbClr val="1D1D1A"/>
                  </a:solidFill>
                  <a:latin typeface="微软雅黑" panose="020B0503020204020204" pitchFamily="34" charset="-122"/>
                  <a:ea typeface="微软雅黑" panose="020B0503020204020204" pitchFamily="34" charset="-122"/>
                </a:rPr>
                <a:t>从远程仓库下载</a:t>
              </a:r>
              <a:endParaRPr lang="zh-CN" altLang="en-US" sz="900" dirty="0">
                <a:solidFill>
                  <a:srgbClr val="1D1D1A"/>
                </a:solidFill>
                <a:latin typeface="微软雅黑" panose="020B0503020204020204" pitchFamily="34" charset="-122"/>
                <a:ea typeface="微软雅黑" panose="020B0503020204020204" pitchFamily="34" charset="-122"/>
              </a:endParaRPr>
            </a:p>
          </p:txBody>
        </p:sp>
        <p:grpSp>
          <p:nvGrpSpPr>
            <p:cNvPr id="22" name="组合 21"/>
            <p:cNvGrpSpPr/>
            <p:nvPr/>
          </p:nvGrpSpPr>
          <p:grpSpPr>
            <a:xfrm>
              <a:off x="7720323" y="4077072"/>
              <a:ext cx="1280898" cy="224577"/>
              <a:chOff x="7720323" y="4138289"/>
              <a:chExt cx="1280898" cy="224577"/>
            </a:xfrm>
          </p:grpSpPr>
          <p:cxnSp>
            <p:nvCxnSpPr>
              <p:cNvPr id="99" name="直接箭头连接符 98"/>
              <p:cNvCxnSpPr/>
              <p:nvPr/>
            </p:nvCxnSpPr>
            <p:spPr>
              <a:xfrm flipH="1">
                <a:off x="7720323" y="4329100"/>
                <a:ext cx="1280898" cy="0"/>
              </a:xfrm>
              <a:prstGeom prst="straightConnector1">
                <a:avLst/>
              </a:prstGeom>
              <a:noFill/>
              <a:ln w="6350" cap="flat" cmpd="sng" algn="ctr">
                <a:solidFill>
                  <a:srgbClr val="666666">
                    <a:lumMod val="60000"/>
                    <a:lumOff val="40000"/>
                  </a:srgbClr>
                </a:solidFill>
                <a:prstDash val="solid"/>
                <a:miter lim="800000"/>
                <a:tailEnd type="triangle"/>
              </a:ln>
              <a:effectLst/>
            </p:spPr>
          </p:cxnSp>
          <p:sp>
            <p:nvSpPr>
              <p:cNvPr id="100" name="文本框 99"/>
              <p:cNvSpPr txBox="1"/>
              <p:nvPr/>
            </p:nvSpPr>
            <p:spPr>
              <a:xfrm>
                <a:off x="8076792" y="4138289"/>
                <a:ext cx="760823" cy="224577"/>
              </a:xfrm>
              <a:prstGeom prst="rect">
                <a:avLst/>
              </a:prstGeom>
              <a:noFill/>
            </p:spPr>
            <p:txBody>
              <a:bodyPr wrap="none" rtlCol="0" anchor="t" anchorCtr="0">
                <a:noAutofit/>
              </a:bodyPr>
              <a:lstStyle/>
              <a:p>
                <a:pPr algn="ctr" fontAlgn="auto">
                  <a:spcBef>
                    <a:spcPts val="0"/>
                  </a:spcBef>
                  <a:spcAft>
                    <a:spcPts val="0"/>
                  </a:spcAft>
                </a:pPr>
                <a:r>
                  <a:rPr lang="en-US" altLang="zh-CN" sz="900" dirty="0">
                    <a:solidFill>
                      <a:srgbClr val="1D1D1A"/>
                    </a:solidFill>
                    <a:latin typeface="微软雅黑" panose="020B0503020204020204" pitchFamily="34" charset="-122"/>
                    <a:ea typeface="微软雅黑" panose="020B0503020204020204" pitchFamily="34" charset="-122"/>
                  </a:rPr>
                  <a:t>3. </a:t>
                </a:r>
                <a:r>
                  <a:rPr lang="zh-CN" altLang="en-US" sz="900" dirty="0" smtClean="0">
                    <a:solidFill>
                      <a:srgbClr val="1D1D1A"/>
                    </a:solidFill>
                    <a:latin typeface="微软雅黑" panose="020B0503020204020204" pitchFamily="34" charset="-122"/>
                    <a:ea typeface="微软雅黑" panose="020B0503020204020204" pitchFamily="34" charset="-122"/>
                  </a:rPr>
                  <a:t>编译打包</a:t>
                </a:r>
                <a:endParaRPr lang="zh-CN" altLang="en-US" sz="900" dirty="0">
                  <a:solidFill>
                    <a:srgbClr val="1D1D1A"/>
                  </a:solidFill>
                  <a:latin typeface="微软雅黑" panose="020B0503020204020204" pitchFamily="34" charset="-122"/>
                  <a:ea typeface="微软雅黑" panose="020B0503020204020204" pitchFamily="34" charset="-122"/>
                </a:endParaRPr>
              </a:p>
            </p:txBody>
          </p:sp>
        </p:grpSp>
        <p:cxnSp>
          <p:nvCxnSpPr>
            <p:cNvPr id="101" name="肘形连接符 100"/>
            <p:cNvCxnSpPr>
              <a:stCxn id="93" idx="1"/>
              <a:endCxn id="104" idx="0"/>
            </p:cNvCxnSpPr>
            <p:nvPr/>
          </p:nvCxnSpPr>
          <p:spPr>
            <a:xfrm rot="10800000" flipV="1">
              <a:off x="5660228" y="4109332"/>
              <a:ext cx="964087" cy="999487"/>
            </a:xfrm>
            <a:prstGeom prst="bentConnector2">
              <a:avLst/>
            </a:prstGeom>
            <a:noFill/>
            <a:ln w="6350" cap="flat" cmpd="sng" algn="ctr">
              <a:solidFill>
                <a:srgbClr val="666666">
                  <a:lumMod val="60000"/>
                  <a:lumOff val="40000"/>
                </a:srgbClr>
              </a:solidFill>
              <a:prstDash val="solid"/>
              <a:miter lim="800000"/>
              <a:tailEnd type="triangle"/>
            </a:ln>
            <a:effectLst/>
          </p:spPr>
        </p:cxnSp>
        <p:sp>
          <p:nvSpPr>
            <p:cNvPr id="102" name="矩形 101"/>
            <p:cNvSpPr/>
            <p:nvPr/>
          </p:nvSpPr>
          <p:spPr>
            <a:xfrm>
              <a:off x="5102675" y="5080471"/>
              <a:ext cx="1198441" cy="844146"/>
            </a:xfrm>
            <a:prstGeom prst="rect">
              <a:avLst/>
            </a:prstGeom>
            <a:solidFill>
              <a:schemeClr val="bg1">
                <a:lumMod val="75000"/>
              </a:schemeClr>
            </a:solidFill>
            <a:ln w="12700" cap="flat" cmpd="sng" algn="ctr">
              <a:noFill/>
              <a:prstDash val="solid"/>
              <a:miter lim="800000"/>
            </a:ln>
            <a:effectLst/>
          </p:spPr>
          <p:txBody>
            <a:bodyPr lIns="0" rIns="0" rtlCol="0" anchor="ctr"/>
            <a:lstStyle/>
            <a:p>
              <a:pPr algn="ctr" defTabSz="914400" fontAlgn="auto">
                <a:spcBef>
                  <a:spcPts val="0"/>
                </a:spcBef>
                <a:spcAft>
                  <a:spcPts val="0"/>
                </a:spcAft>
                <a:defRPr/>
              </a:pPr>
              <a:endParaRPr lang="zh-CN" altLang="en-US" sz="900" b="1" kern="0" dirty="0" smtClean="0">
                <a:solidFill>
                  <a:srgbClr val="FFFFFF"/>
                </a:solidFill>
                <a:latin typeface="Calibri" panose="020F0502020204030204"/>
                <a:ea typeface="等线" panose="02010600030101010101" pitchFamily="2" charset="-122"/>
              </a:endParaRPr>
            </a:p>
          </p:txBody>
        </p:sp>
        <p:sp>
          <p:nvSpPr>
            <p:cNvPr id="103" name="矩形 102"/>
            <p:cNvSpPr/>
            <p:nvPr/>
          </p:nvSpPr>
          <p:spPr>
            <a:xfrm>
              <a:off x="5512769" y="5327869"/>
              <a:ext cx="417255" cy="336564"/>
            </a:xfrm>
            <a:prstGeom prst="rect">
              <a:avLst/>
            </a:prstGeom>
            <a:solidFill>
              <a:srgbClr val="FF5F00"/>
            </a:solidFill>
            <a:ln w="12700" cap="flat" cmpd="sng" algn="ctr">
              <a:noFill/>
              <a:prstDash val="solid"/>
              <a:miter lim="800000"/>
            </a:ln>
            <a:effectLst/>
          </p:spPr>
          <p:txBody>
            <a:bodyPr lIns="0" rIns="0" rtlCol="0" anchor="ctr"/>
            <a:lstStyle/>
            <a:p>
              <a:pPr algn="ctr" defTabSz="914400" fontAlgn="auto">
                <a:spcBef>
                  <a:spcPts val="0"/>
                </a:spcBef>
                <a:spcAft>
                  <a:spcPts val="0"/>
                </a:spcAft>
                <a:defRPr/>
              </a:pPr>
              <a:r>
                <a:rPr lang="en-US" altLang="zh-CN" sz="800" b="1" kern="0" dirty="0" smtClean="0">
                  <a:solidFill>
                    <a:srgbClr val="FFFFFF"/>
                  </a:solidFill>
                  <a:latin typeface="Calibri" panose="020F0502020204030204"/>
                  <a:ea typeface="等线" panose="02010600030101010101" pitchFamily="2" charset="-122"/>
                </a:rPr>
                <a:t>x86</a:t>
              </a:r>
              <a:r>
                <a:rPr lang="zh-CN" altLang="en-US" sz="800" b="1" kern="0" dirty="0" smtClean="0">
                  <a:solidFill>
                    <a:srgbClr val="FFFFFF"/>
                  </a:solidFill>
                  <a:latin typeface="Calibri" panose="020F0502020204030204"/>
                  <a:ea typeface="等线" panose="02010600030101010101" pitchFamily="2" charset="-122"/>
                </a:rPr>
                <a:t>库</a:t>
              </a:r>
              <a:endParaRPr lang="zh-CN" altLang="en-US" sz="800" b="1" kern="0" dirty="0" smtClean="0">
                <a:solidFill>
                  <a:srgbClr val="FFFFFF"/>
                </a:solidFill>
                <a:latin typeface="Calibri" panose="020F0502020204030204"/>
                <a:ea typeface="等线" panose="02010600030101010101" pitchFamily="2" charset="-122"/>
              </a:endParaRPr>
            </a:p>
          </p:txBody>
        </p:sp>
        <p:sp>
          <p:nvSpPr>
            <p:cNvPr id="104" name="文本框 103"/>
            <p:cNvSpPr txBox="1"/>
            <p:nvPr/>
          </p:nvSpPr>
          <p:spPr>
            <a:xfrm>
              <a:off x="5209319" y="5108820"/>
              <a:ext cx="901815" cy="469783"/>
            </a:xfrm>
            <a:prstGeom prst="rect">
              <a:avLst/>
            </a:prstGeom>
            <a:noFill/>
          </p:spPr>
          <p:txBody>
            <a:bodyPr wrap="none" rtlCol="0" anchor="t" anchorCtr="0">
              <a:noAutofit/>
            </a:bodyPr>
            <a:lstStyle/>
            <a:p>
              <a:pPr algn="ctr" fontAlgn="auto">
                <a:spcBef>
                  <a:spcPts val="0"/>
                </a:spcBef>
                <a:spcAft>
                  <a:spcPts val="0"/>
                </a:spcAft>
              </a:pPr>
              <a:r>
                <a:rPr lang="zh-CN" altLang="en-US" b="1" dirty="0">
                  <a:solidFill>
                    <a:srgbClr val="1D1D1A"/>
                  </a:solidFill>
                  <a:latin typeface="微软雅黑" panose="020B0503020204020204" pitchFamily="34" charset="-122"/>
                  <a:ea typeface="微软雅黑" panose="020B0503020204020204" pitchFamily="34" charset="-122"/>
                </a:rPr>
                <a:t>版本包</a:t>
              </a:r>
              <a:endParaRPr lang="zh-CN" altLang="en-US" b="1" dirty="0">
                <a:solidFill>
                  <a:srgbClr val="1D1D1A"/>
                </a:solidFill>
                <a:latin typeface="微软雅黑" panose="020B0503020204020204" pitchFamily="34" charset="-122"/>
                <a:ea typeface="微软雅黑" panose="020B0503020204020204" pitchFamily="34" charset="-122"/>
              </a:endParaRPr>
            </a:p>
          </p:txBody>
        </p:sp>
        <p:sp>
          <p:nvSpPr>
            <p:cNvPr id="105" name="文本框 104"/>
            <p:cNvSpPr txBox="1"/>
            <p:nvPr/>
          </p:nvSpPr>
          <p:spPr>
            <a:xfrm>
              <a:off x="5690696" y="4224952"/>
              <a:ext cx="760823" cy="225253"/>
            </a:xfrm>
            <a:prstGeom prst="rect">
              <a:avLst/>
            </a:prstGeom>
            <a:noFill/>
          </p:spPr>
          <p:txBody>
            <a:bodyPr wrap="none" rtlCol="0" anchor="t" anchorCtr="0">
              <a:noAutofit/>
            </a:bodyPr>
            <a:lstStyle/>
            <a:p>
              <a:pPr algn="ctr" fontAlgn="auto">
                <a:spcBef>
                  <a:spcPts val="0"/>
                </a:spcBef>
                <a:spcAft>
                  <a:spcPts val="0"/>
                </a:spcAft>
              </a:pPr>
              <a:r>
                <a:rPr lang="en-US" altLang="zh-CN" sz="900" dirty="0">
                  <a:solidFill>
                    <a:srgbClr val="1D1D1A"/>
                  </a:solidFill>
                  <a:latin typeface="微软雅黑" panose="020B0503020204020204" pitchFamily="34" charset="-122"/>
                  <a:ea typeface="微软雅黑" panose="020B0503020204020204" pitchFamily="34" charset="-122"/>
                </a:rPr>
                <a:t>4</a:t>
              </a:r>
              <a:r>
                <a:rPr lang="en-US" altLang="zh-CN" sz="900" dirty="0" smtClean="0">
                  <a:solidFill>
                    <a:srgbClr val="1D1D1A"/>
                  </a:solidFill>
                  <a:latin typeface="微软雅黑" panose="020B0503020204020204" pitchFamily="34" charset="-122"/>
                  <a:ea typeface="微软雅黑" panose="020B0503020204020204" pitchFamily="34" charset="-122"/>
                </a:rPr>
                <a:t>.</a:t>
              </a:r>
              <a:r>
                <a:rPr lang="zh-CN" altLang="en-US" sz="900" dirty="0" smtClean="0">
                  <a:solidFill>
                    <a:srgbClr val="1D1D1A"/>
                  </a:solidFill>
                  <a:latin typeface="微软雅黑" panose="020B0503020204020204" pitchFamily="34" charset="-122"/>
                  <a:ea typeface="微软雅黑" panose="020B0503020204020204" pitchFamily="34" charset="-122"/>
                </a:rPr>
                <a:t>构建软件包</a:t>
              </a:r>
              <a:endParaRPr lang="zh-CN" altLang="en-US" sz="900" dirty="0">
                <a:solidFill>
                  <a:srgbClr val="1D1D1A"/>
                </a:solidFill>
                <a:latin typeface="微软雅黑" panose="020B0503020204020204" pitchFamily="34" charset="-122"/>
                <a:ea typeface="微软雅黑" panose="020B0503020204020204" pitchFamily="34" charset="-122"/>
              </a:endParaRPr>
            </a:p>
          </p:txBody>
        </p:sp>
        <p:sp>
          <p:nvSpPr>
            <p:cNvPr id="106" name="矩形 105"/>
            <p:cNvSpPr/>
            <p:nvPr/>
          </p:nvSpPr>
          <p:spPr>
            <a:xfrm>
              <a:off x="7114449" y="5080472"/>
              <a:ext cx="1159855" cy="844146"/>
            </a:xfrm>
            <a:prstGeom prst="rect">
              <a:avLst/>
            </a:prstGeom>
            <a:solidFill>
              <a:schemeClr val="bg1">
                <a:lumMod val="75000"/>
              </a:schemeClr>
            </a:solidFill>
            <a:ln w="12700" cap="flat" cmpd="sng" algn="ctr">
              <a:noFill/>
              <a:prstDash val="solid"/>
              <a:miter lim="800000"/>
            </a:ln>
            <a:effectLst/>
          </p:spPr>
          <p:txBody>
            <a:bodyPr lIns="0" rIns="0" rtlCol="0" anchor="ctr"/>
            <a:lstStyle/>
            <a:p>
              <a:pPr algn="ctr" defTabSz="914400" fontAlgn="auto">
                <a:spcBef>
                  <a:spcPts val="0"/>
                </a:spcBef>
                <a:spcAft>
                  <a:spcPts val="0"/>
                </a:spcAft>
                <a:defRPr/>
              </a:pPr>
              <a:endParaRPr lang="zh-CN" altLang="en-US" sz="900" b="1" kern="0" dirty="0" smtClean="0">
                <a:solidFill>
                  <a:srgbClr val="FFFFFF"/>
                </a:solidFill>
                <a:latin typeface="Calibri" panose="020F0502020204030204"/>
                <a:ea typeface="等线" panose="02010600030101010101" pitchFamily="2" charset="-122"/>
              </a:endParaRPr>
            </a:p>
          </p:txBody>
        </p:sp>
        <p:sp>
          <p:nvSpPr>
            <p:cNvPr id="107" name="文本框 106"/>
            <p:cNvSpPr txBox="1"/>
            <p:nvPr/>
          </p:nvSpPr>
          <p:spPr>
            <a:xfrm>
              <a:off x="7165355" y="5106987"/>
              <a:ext cx="964006" cy="531614"/>
            </a:xfrm>
            <a:prstGeom prst="rect">
              <a:avLst/>
            </a:prstGeom>
            <a:noFill/>
          </p:spPr>
          <p:txBody>
            <a:bodyPr wrap="none" rtlCol="0" anchor="t" anchorCtr="0">
              <a:noAutofit/>
            </a:bodyPr>
            <a:lstStyle/>
            <a:p>
              <a:pPr algn="ctr" fontAlgn="auto">
                <a:spcBef>
                  <a:spcPts val="0"/>
                </a:spcBef>
                <a:spcAft>
                  <a:spcPts val="0"/>
                </a:spcAft>
              </a:pPr>
              <a:r>
                <a:rPr lang="en-US" altLang="zh-CN" sz="1050" b="1" dirty="0" smtClean="0">
                  <a:solidFill>
                    <a:srgbClr val="1D1D1A"/>
                  </a:solidFill>
                  <a:latin typeface="微软雅黑" panose="020B0503020204020204" pitchFamily="34" charset="-122"/>
                  <a:ea typeface="微软雅黑" panose="020B0503020204020204" pitchFamily="34" charset="-122"/>
                </a:rPr>
                <a:t>BB-x.x.jar</a:t>
              </a:r>
              <a:endParaRPr lang="en-US" altLang="zh-CN" sz="1050" b="1" dirty="0">
                <a:solidFill>
                  <a:srgbClr val="1D1D1A"/>
                </a:solidFill>
                <a:latin typeface="微软雅黑" panose="020B0503020204020204" pitchFamily="34" charset="-122"/>
                <a:ea typeface="微软雅黑" panose="020B0503020204020204" pitchFamily="34" charset="-122"/>
              </a:endParaRPr>
            </a:p>
          </p:txBody>
        </p:sp>
        <p:sp>
          <p:nvSpPr>
            <p:cNvPr id="108" name="矩形 107"/>
            <p:cNvSpPr/>
            <p:nvPr/>
          </p:nvSpPr>
          <p:spPr>
            <a:xfrm>
              <a:off x="9039334" y="5081808"/>
              <a:ext cx="1065413" cy="844146"/>
            </a:xfrm>
            <a:prstGeom prst="rect">
              <a:avLst/>
            </a:prstGeom>
            <a:solidFill>
              <a:schemeClr val="bg1">
                <a:lumMod val="75000"/>
              </a:schemeClr>
            </a:solidFill>
            <a:ln w="12700" cap="flat" cmpd="sng" algn="ctr">
              <a:noFill/>
              <a:prstDash val="solid"/>
              <a:miter lim="800000"/>
            </a:ln>
            <a:effectLst/>
          </p:spPr>
          <p:txBody>
            <a:bodyPr lIns="0" rIns="0" rtlCol="0" anchor="ctr"/>
            <a:lstStyle/>
            <a:p>
              <a:pPr algn="ctr" defTabSz="914400" fontAlgn="auto">
                <a:spcBef>
                  <a:spcPts val="0"/>
                </a:spcBef>
                <a:spcAft>
                  <a:spcPts val="0"/>
                </a:spcAft>
                <a:defRPr/>
              </a:pPr>
              <a:endParaRPr lang="zh-CN" altLang="en-US" sz="900" b="1" kern="0" dirty="0" smtClean="0">
                <a:solidFill>
                  <a:srgbClr val="FFFFFF"/>
                </a:solidFill>
                <a:latin typeface="Calibri" panose="020F0502020204030204"/>
                <a:ea typeface="等线" panose="02010600030101010101" pitchFamily="2" charset="-122"/>
              </a:endParaRPr>
            </a:p>
          </p:txBody>
        </p:sp>
        <p:sp>
          <p:nvSpPr>
            <p:cNvPr id="109" name="文本框 108"/>
            <p:cNvSpPr txBox="1"/>
            <p:nvPr/>
          </p:nvSpPr>
          <p:spPr>
            <a:xfrm>
              <a:off x="9108216" y="5140972"/>
              <a:ext cx="961208" cy="592804"/>
            </a:xfrm>
            <a:prstGeom prst="rect">
              <a:avLst/>
            </a:prstGeom>
            <a:noFill/>
          </p:spPr>
          <p:txBody>
            <a:bodyPr wrap="none" rtlCol="0" anchor="t" anchorCtr="0">
              <a:noAutofit/>
            </a:bodyPr>
            <a:lstStyle/>
            <a:p>
              <a:pPr algn="ctr" fontAlgn="auto">
                <a:spcBef>
                  <a:spcPts val="0"/>
                </a:spcBef>
                <a:spcAft>
                  <a:spcPts val="0"/>
                </a:spcAft>
              </a:pPr>
              <a:r>
                <a:rPr lang="en-US" altLang="zh-CN" sz="1050" b="1" dirty="0">
                  <a:solidFill>
                    <a:srgbClr val="1D1D1A"/>
                  </a:solidFill>
                  <a:latin typeface="微软雅黑" panose="020B0503020204020204" pitchFamily="34" charset="-122"/>
                  <a:ea typeface="微软雅黑" panose="020B0503020204020204" pitchFamily="34" charset="-122"/>
                </a:rPr>
                <a:t>BB-</a:t>
              </a:r>
              <a:r>
                <a:rPr lang="en-US" altLang="zh-CN" sz="1050" b="1" dirty="0" err="1">
                  <a:solidFill>
                    <a:srgbClr val="1D1D1A"/>
                  </a:solidFill>
                  <a:latin typeface="微软雅黑" panose="020B0503020204020204" pitchFamily="34" charset="-122"/>
                  <a:ea typeface="微软雅黑" panose="020B0503020204020204" pitchFamily="34" charset="-122"/>
                </a:rPr>
                <a:t>x.x</a:t>
              </a:r>
              <a:r>
                <a:rPr lang="zh-CN" altLang="en-US" sz="1050" b="1" dirty="0">
                  <a:solidFill>
                    <a:srgbClr val="1D1D1A"/>
                  </a:solidFill>
                  <a:latin typeface="微软雅黑" panose="020B0503020204020204" pitchFamily="34" charset="-122"/>
                  <a:ea typeface="微软雅黑" panose="020B0503020204020204" pitchFamily="34" charset="-122"/>
                </a:rPr>
                <a:t>源码</a:t>
              </a:r>
              <a:endParaRPr lang="en-US" altLang="zh-CN" sz="1050" b="1" dirty="0">
                <a:solidFill>
                  <a:srgbClr val="1D1D1A"/>
                </a:solidFill>
                <a:latin typeface="微软雅黑" panose="020B0503020204020204" pitchFamily="34" charset="-122"/>
                <a:ea typeface="微软雅黑" panose="020B0503020204020204" pitchFamily="34" charset="-122"/>
              </a:endParaRPr>
            </a:p>
          </p:txBody>
        </p:sp>
        <p:sp>
          <p:nvSpPr>
            <p:cNvPr id="112" name="矩形 111"/>
            <p:cNvSpPr/>
            <p:nvPr/>
          </p:nvSpPr>
          <p:spPr>
            <a:xfrm>
              <a:off x="10004291" y="3958615"/>
              <a:ext cx="607862" cy="509012"/>
            </a:xfrm>
            <a:prstGeom prst="rect">
              <a:avLst/>
            </a:prstGeom>
            <a:solidFill>
              <a:srgbClr val="00B0F0"/>
            </a:solidFill>
            <a:ln w="12700" cap="flat" cmpd="sng" algn="ctr">
              <a:noFill/>
              <a:prstDash val="solid"/>
              <a:miter lim="800000"/>
            </a:ln>
            <a:effectLst/>
          </p:spPr>
          <p:txBody>
            <a:bodyPr lIns="0" rIns="0" rtlCol="0" anchor="ctr"/>
            <a:lstStyle/>
            <a:p>
              <a:pPr algn="ctr" defTabSz="914400" fontAlgn="auto">
                <a:spcBef>
                  <a:spcPts val="0"/>
                </a:spcBef>
                <a:spcAft>
                  <a:spcPts val="0"/>
                </a:spcAft>
                <a:defRPr/>
              </a:pPr>
              <a:r>
                <a:rPr lang="en-US" altLang="zh-CN" sz="900" b="1" kern="0" dirty="0" smtClean="0">
                  <a:solidFill>
                    <a:srgbClr val="FFFFFF"/>
                  </a:solidFill>
                  <a:latin typeface="Calibri" panose="020F0502020204030204"/>
                  <a:ea typeface="等线" panose="02010600030101010101" pitchFamily="2" charset="-122"/>
                </a:rPr>
                <a:t>BB-x.x.jar </a:t>
              </a:r>
              <a:r>
                <a:rPr lang="zh-CN" altLang="en-US" sz="900" b="1" kern="0" dirty="0" smtClean="0">
                  <a:solidFill>
                    <a:srgbClr val="FFFFFF"/>
                  </a:solidFill>
                  <a:latin typeface="Calibri" panose="020F0502020204030204"/>
                  <a:ea typeface="等线" panose="02010600030101010101" pitchFamily="2" charset="-122"/>
                </a:rPr>
                <a:t>（</a:t>
              </a:r>
              <a:r>
                <a:rPr lang="en-US" altLang="zh-CN" sz="900" b="1" kern="0" dirty="0" err="1">
                  <a:solidFill>
                    <a:srgbClr val="FFFFFF"/>
                  </a:solidFill>
                  <a:latin typeface="Calibri" panose="020F0502020204030204"/>
                  <a:ea typeface="等线" panose="02010600030101010101" pitchFamily="2" charset="-122"/>
                </a:rPr>
                <a:t>K</a:t>
              </a:r>
              <a:r>
                <a:rPr lang="en-US" altLang="zh-CN" sz="900" b="1" kern="0" dirty="0" err="1" smtClean="0">
                  <a:solidFill>
                    <a:srgbClr val="FFFFFF"/>
                  </a:solidFill>
                  <a:latin typeface="Calibri" panose="020F0502020204030204"/>
                  <a:ea typeface="等线" panose="02010600030101010101" pitchFamily="2" charset="-122"/>
                </a:rPr>
                <a:t>unpeng</a:t>
              </a:r>
              <a:r>
                <a:rPr lang="zh-CN" altLang="en-US" sz="900" b="1" kern="0" dirty="0" smtClean="0">
                  <a:solidFill>
                    <a:srgbClr val="FFFFFF"/>
                  </a:solidFill>
                  <a:latin typeface="Calibri" panose="020F0502020204030204"/>
                  <a:ea typeface="等线" panose="02010600030101010101" pitchFamily="2" charset="-122"/>
                </a:rPr>
                <a:t>）</a:t>
              </a:r>
              <a:endParaRPr lang="zh-CN" altLang="en-US" sz="900" b="1" kern="0" dirty="0" smtClean="0">
                <a:solidFill>
                  <a:srgbClr val="FFFFFF"/>
                </a:solidFill>
                <a:latin typeface="Calibri" panose="020F0502020204030204"/>
                <a:ea typeface="等线" panose="02010600030101010101" pitchFamily="2" charset="-122"/>
              </a:endParaRPr>
            </a:p>
          </p:txBody>
        </p:sp>
        <p:cxnSp>
          <p:nvCxnSpPr>
            <p:cNvPr id="113" name="直接箭头连接符 112"/>
            <p:cNvCxnSpPr>
              <a:stCxn id="102" idx="3"/>
              <a:endCxn id="106" idx="1"/>
            </p:cNvCxnSpPr>
            <p:nvPr/>
          </p:nvCxnSpPr>
          <p:spPr>
            <a:xfrm>
              <a:off x="6301116" y="5502544"/>
              <a:ext cx="813333" cy="1"/>
            </a:xfrm>
            <a:prstGeom prst="straightConnector1">
              <a:avLst/>
            </a:prstGeom>
            <a:noFill/>
            <a:ln w="6350" cap="flat" cmpd="sng" algn="ctr">
              <a:solidFill>
                <a:srgbClr val="666666">
                  <a:lumMod val="60000"/>
                  <a:lumOff val="40000"/>
                </a:srgbClr>
              </a:solidFill>
              <a:prstDash val="solid"/>
              <a:miter lim="800000"/>
              <a:tailEnd type="triangle"/>
            </a:ln>
            <a:effectLst/>
          </p:spPr>
        </p:cxnSp>
        <p:cxnSp>
          <p:nvCxnSpPr>
            <p:cNvPr id="114" name="直接箭头连接符 113"/>
            <p:cNvCxnSpPr>
              <a:stCxn id="106" idx="3"/>
              <a:endCxn id="108" idx="1"/>
            </p:cNvCxnSpPr>
            <p:nvPr/>
          </p:nvCxnSpPr>
          <p:spPr>
            <a:xfrm>
              <a:off x="8274304" y="5502545"/>
              <a:ext cx="765030" cy="1336"/>
            </a:xfrm>
            <a:prstGeom prst="straightConnector1">
              <a:avLst/>
            </a:prstGeom>
            <a:noFill/>
            <a:ln w="6350" cap="flat" cmpd="sng" algn="ctr">
              <a:solidFill>
                <a:srgbClr val="666666">
                  <a:lumMod val="60000"/>
                  <a:lumOff val="40000"/>
                </a:srgbClr>
              </a:solidFill>
              <a:prstDash val="solid"/>
              <a:miter lim="800000"/>
              <a:tailEnd type="triangle"/>
            </a:ln>
            <a:effectLst/>
          </p:spPr>
        </p:cxnSp>
        <p:sp>
          <p:nvSpPr>
            <p:cNvPr id="119" name="文本框 118"/>
            <p:cNvSpPr txBox="1"/>
            <p:nvPr/>
          </p:nvSpPr>
          <p:spPr>
            <a:xfrm>
              <a:off x="6238210" y="5181809"/>
              <a:ext cx="882835" cy="320085"/>
            </a:xfrm>
            <a:prstGeom prst="rect">
              <a:avLst/>
            </a:prstGeom>
            <a:noFill/>
          </p:spPr>
          <p:txBody>
            <a:bodyPr wrap="none" rtlCol="0" anchor="t" anchorCtr="0">
              <a:noAutofit/>
            </a:bodyPr>
            <a:lstStyle/>
            <a:p>
              <a:pPr algn="ctr" fontAlgn="auto">
                <a:spcBef>
                  <a:spcPts val="0"/>
                </a:spcBef>
                <a:spcAft>
                  <a:spcPts val="0"/>
                </a:spcAft>
              </a:pPr>
              <a:r>
                <a:rPr lang="en-US" altLang="zh-CN" sz="900" dirty="0" smtClean="0">
                  <a:solidFill>
                    <a:srgbClr val="1D1D1A"/>
                  </a:solidFill>
                  <a:latin typeface="微软雅黑" panose="020B0503020204020204" pitchFamily="34" charset="-122"/>
                  <a:ea typeface="微软雅黑" panose="020B0503020204020204" pitchFamily="34" charset="-122"/>
                </a:rPr>
                <a:t>5.checkSo</a:t>
              </a:r>
              <a:endParaRPr lang="en-US" altLang="zh-CN" sz="900" dirty="0" smtClean="0">
                <a:solidFill>
                  <a:srgbClr val="1D1D1A"/>
                </a:solidFill>
                <a:latin typeface="微软雅黑" panose="020B0503020204020204" pitchFamily="34" charset="-122"/>
                <a:ea typeface="微软雅黑" panose="020B0503020204020204" pitchFamily="34" charset="-122"/>
              </a:endParaRPr>
            </a:p>
            <a:p>
              <a:pPr algn="ctr" fontAlgn="auto">
                <a:spcBef>
                  <a:spcPts val="0"/>
                </a:spcBef>
                <a:spcAft>
                  <a:spcPts val="0"/>
                </a:spcAft>
              </a:pPr>
              <a:r>
                <a:rPr lang="zh-CN" altLang="en-US" sz="900" dirty="0" smtClean="0">
                  <a:solidFill>
                    <a:srgbClr val="1D1D1A"/>
                  </a:solidFill>
                  <a:latin typeface="微软雅黑" panose="020B0503020204020204" pitchFamily="34" charset="-122"/>
                  <a:ea typeface="微软雅黑" panose="020B0503020204020204" pitchFamily="34" charset="-122"/>
                </a:rPr>
                <a:t>扫描依赖库</a:t>
              </a:r>
              <a:endParaRPr lang="zh-CN" altLang="en-US" sz="900" dirty="0">
                <a:solidFill>
                  <a:srgbClr val="1D1D1A"/>
                </a:solidFill>
                <a:latin typeface="微软雅黑" panose="020B0503020204020204" pitchFamily="34" charset="-122"/>
                <a:ea typeface="微软雅黑" panose="020B0503020204020204" pitchFamily="34" charset="-122"/>
              </a:endParaRPr>
            </a:p>
          </p:txBody>
        </p:sp>
        <p:sp>
          <p:nvSpPr>
            <p:cNvPr id="120" name="文本框 119"/>
            <p:cNvSpPr txBox="1"/>
            <p:nvPr/>
          </p:nvSpPr>
          <p:spPr>
            <a:xfrm>
              <a:off x="8229260" y="5249659"/>
              <a:ext cx="760823" cy="260382"/>
            </a:xfrm>
            <a:prstGeom prst="rect">
              <a:avLst/>
            </a:prstGeom>
            <a:noFill/>
          </p:spPr>
          <p:txBody>
            <a:bodyPr wrap="none" rtlCol="0" anchor="t" anchorCtr="0">
              <a:noAutofit/>
            </a:bodyPr>
            <a:lstStyle/>
            <a:p>
              <a:pPr algn="ctr" fontAlgn="auto">
                <a:spcBef>
                  <a:spcPts val="0"/>
                </a:spcBef>
                <a:spcAft>
                  <a:spcPts val="0"/>
                </a:spcAft>
              </a:pPr>
              <a:r>
                <a:rPr lang="en-US" altLang="zh-CN" sz="900" dirty="0" smtClean="0">
                  <a:solidFill>
                    <a:srgbClr val="1D1D1A"/>
                  </a:solidFill>
                  <a:latin typeface="微软雅黑" panose="020B0503020204020204" pitchFamily="34" charset="-122"/>
                  <a:ea typeface="微软雅黑" panose="020B0503020204020204" pitchFamily="34" charset="-122"/>
                </a:rPr>
                <a:t>6.</a:t>
              </a:r>
              <a:r>
                <a:rPr lang="zh-CN" altLang="en-US" sz="900" dirty="0">
                  <a:solidFill>
                    <a:srgbClr val="1D1D1A"/>
                  </a:solidFill>
                  <a:latin typeface="微软雅黑" panose="020B0503020204020204" pitchFamily="34" charset="-122"/>
                  <a:ea typeface="微软雅黑" panose="020B0503020204020204" pitchFamily="34" charset="-122"/>
                </a:rPr>
                <a:t>获取源码</a:t>
              </a:r>
              <a:endParaRPr lang="zh-CN" altLang="en-US" sz="900" dirty="0">
                <a:solidFill>
                  <a:srgbClr val="1D1D1A"/>
                </a:solidFill>
                <a:latin typeface="微软雅黑" panose="020B0503020204020204" pitchFamily="34" charset="-122"/>
                <a:ea typeface="微软雅黑" panose="020B0503020204020204" pitchFamily="34" charset="-122"/>
              </a:endParaRPr>
            </a:p>
          </p:txBody>
        </p:sp>
        <p:sp>
          <p:nvSpPr>
            <p:cNvPr id="121" name="矩形 120"/>
            <p:cNvSpPr/>
            <p:nvPr/>
          </p:nvSpPr>
          <p:spPr>
            <a:xfrm>
              <a:off x="10567341" y="5080471"/>
              <a:ext cx="1084036" cy="844146"/>
            </a:xfrm>
            <a:prstGeom prst="rect">
              <a:avLst/>
            </a:prstGeom>
            <a:solidFill>
              <a:schemeClr val="bg1">
                <a:lumMod val="75000"/>
              </a:schemeClr>
            </a:solidFill>
            <a:ln w="12700" cap="flat" cmpd="sng" algn="ctr">
              <a:noFill/>
              <a:prstDash val="solid"/>
              <a:miter lim="800000"/>
            </a:ln>
            <a:effectLst/>
          </p:spPr>
          <p:txBody>
            <a:bodyPr lIns="0" rIns="0" rtlCol="0" anchor="ctr"/>
            <a:lstStyle/>
            <a:p>
              <a:pPr algn="ctr" defTabSz="914400" fontAlgn="auto">
                <a:spcBef>
                  <a:spcPts val="0"/>
                </a:spcBef>
                <a:spcAft>
                  <a:spcPts val="0"/>
                </a:spcAft>
                <a:defRPr/>
              </a:pPr>
              <a:endParaRPr lang="zh-CN" altLang="en-US" sz="900" b="1" kern="0" dirty="0" smtClean="0">
                <a:solidFill>
                  <a:srgbClr val="FFFFFF"/>
                </a:solidFill>
                <a:latin typeface="Calibri" panose="020F0502020204030204"/>
                <a:ea typeface="等线" panose="02010600030101010101" pitchFamily="2" charset="-122"/>
              </a:endParaRPr>
            </a:p>
          </p:txBody>
        </p:sp>
        <p:sp>
          <p:nvSpPr>
            <p:cNvPr id="122" name="文本框 121"/>
            <p:cNvSpPr txBox="1"/>
            <p:nvPr/>
          </p:nvSpPr>
          <p:spPr>
            <a:xfrm>
              <a:off x="10585544" y="5143323"/>
              <a:ext cx="1021523" cy="531614"/>
            </a:xfrm>
            <a:prstGeom prst="rect">
              <a:avLst/>
            </a:prstGeom>
            <a:noFill/>
          </p:spPr>
          <p:txBody>
            <a:bodyPr wrap="none" rtlCol="0" anchor="t" anchorCtr="0">
              <a:noAutofit/>
            </a:bodyPr>
            <a:lstStyle/>
            <a:p>
              <a:pPr algn="ctr" fontAlgn="auto">
                <a:spcBef>
                  <a:spcPts val="0"/>
                </a:spcBef>
                <a:spcAft>
                  <a:spcPts val="0"/>
                </a:spcAft>
              </a:pPr>
              <a:r>
                <a:rPr lang="en-US" altLang="zh-CN" sz="1050" b="1" smtClean="0">
                  <a:solidFill>
                    <a:srgbClr val="1D1D1A"/>
                  </a:solidFill>
                  <a:latin typeface="微软雅黑" panose="020B0503020204020204" pitchFamily="34" charset="-122"/>
                  <a:ea typeface="微软雅黑" panose="020B0503020204020204" pitchFamily="34" charset="-122"/>
                </a:rPr>
                <a:t>BB-x.x.jar</a:t>
              </a:r>
              <a:endParaRPr lang="en-US" altLang="zh-CN" sz="1050" b="1" dirty="0">
                <a:solidFill>
                  <a:srgbClr val="1D1D1A"/>
                </a:solidFill>
                <a:latin typeface="微软雅黑" panose="020B0503020204020204" pitchFamily="34" charset="-122"/>
                <a:ea typeface="微软雅黑" panose="020B0503020204020204" pitchFamily="34" charset="-122"/>
              </a:endParaRPr>
            </a:p>
          </p:txBody>
        </p:sp>
        <p:sp>
          <p:nvSpPr>
            <p:cNvPr id="123" name="文本框 122"/>
            <p:cNvSpPr txBox="1"/>
            <p:nvPr/>
          </p:nvSpPr>
          <p:spPr>
            <a:xfrm>
              <a:off x="10029370" y="5307969"/>
              <a:ext cx="624006" cy="212628"/>
            </a:xfrm>
            <a:prstGeom prst="rect">
              <a:avLst/>
            </a:prstGeom>
            <a:noFill/>
          </p:spPr>
          <p:txBody>
            <a:bodyPr wrap="none" rtlCol="0" anchor="t" anchorCtr="0">
              <a:noAutofit/>
            </a:bodyPr>
            <a:lstStyle/>
            <a:p>
              <a:pPr algn="ctr" fontAlgn="auto">
                <a:spcBef>
                  <a:spcPts val="0"/>
                </a:spcBef>
                <a:spcAft>
                  <a:spcPts val="0"/>
                </a:spcAft>
              </a:pPr>
              <a:r>
                <a:rPr lang="en-US" altLang="zh-CN" sz="900" dirty="0" smtClean="0">
                  <a:solidFill>
                    <a:srgbClr val="1D1D1A"/>
                  </a:solidFill>
                  <a:latin typeface="微软雅黑" panose="020B0503020204020204" pitchFamily="34" charset="-122"/>
                  <a:ea typeface="微软雅黑" panose="020B0503020204020204" pitchFamily="34" charset="-122"/>
                </a:rPr>
                <a:t>7.</a:t>
              </a:r>
              <a:r>
                <a:rPr lang="zh-CN" altLang="en-US" sz="900" dirty="0" smtClean="0">
                  <a:solidFill>
                    <a:srgbClr val="1D1D1A"/>
                  </a:solidFill>
                  <a:latin typeface="微软雅黑" panose="020B0503020204020204" pitchFamily="34" charset="-122"/>
                  <a:ea typeface="微软雅黑" panose="020B0503020204020204" pitchFamily="34" charset="-122"/>
                </a:rPr>
                <a:t>编译</a:t>
              </a:r>
              <a:endParaRPr lang="zh-CN" altLang="en-US" sz="900" dirty="0">
                <a:solidFill>
                  <a:srgbClr val="1D1D1A"/>
                </a:solidFill>
                <a:latin typeface="微软雅黑" panose="020B0503020204020204" pitchFamily="34" charset="-122"/>
                <a:ea typeface="微软雅黑" panose="020B0503020204020204" pitchFamily="34" charset="-122"/>
              </a:endParaRPr>
            </a:p>
          </p:txBody>
        </p:sp>
        <p:grpSp>
          <p:nvGrpSpPr>
            <p:cNvPr id="5" name="组合 4"/>
            <p:cNvGrpSpPr/>
            <p:nvPr/>
          </p:nvGrpSpPr>
          <p:grpSpPr>
            <a:xfrm>
              <a:off x="10267819" y="4485135"/>
              <a:ext cx="866717" cy="595336"/>
              <a:chOff x="10267819" y="4485135"/>
              <a:chExt cx="866717" cy="595336"/>
            </a:xfrm>
          </p:grpSpPr>
          <p:cxnSp>
            <p:nvCxnSpPr>
              <p:cNvPr id="124" name="肘形连接符 123"/>
              <p:cNvCxnSpPr>
                <a:stCxn id="121" idx="0"/>
                <a:endCxn id="90" idx="2"/>
              </p:cNvCxnSpPr>
              <p:nvPr/>
            </p:nvCxnSpPr>
            <p:spPr>
              <a:xfrm rot="16200000" flipV="1">
                <a:off x="10390921" y="4362033"/>
                <a:ext cx="595336" cy="841540"/>
              </a:xfrm>
              <a:prstGeom prst="bentConnector3">
                <a:avLst>
                  <a:gd name="adj1" fmla="val 50000"/>
                </a:avLst>
              </a:prstGeom>
              <a:noFill/>
              <a:ln w="6350" cap="flat" cmpd="sng" algn="ctr">
                <a:solidFill>
                  <a:srgbClr val="666666">
                    <a:lumMod val="60000"/>
                    <a:lumOff val="40000"/>
                  </a:srgbClr>
                </a:solidFill>
                <a:prstDash val="solid"/>
                <a:miter lim="800000"/>
                <a:tailEnd type="triangle"/>
              </a:ln>
              <a:effectLst/>
            </p:spPr>
          </p:cxnSp>
          <p:sp>
            <p:nvSpPr>
              <p:cNvPr id="125" name="文本框 124"/>
              <p:cNvSpPr txBox="1"/>
              <p:nvPr/>
            </p:nvSpPr>
            <p:spPr>
              <a:xfrm>
                <a:off x="10373713" y="4574866"/>
                <a:ext cx="760823" cy="225253"/>
              </a:xfrm>
              <a:prstGeom prst="rect">
                <a:avLst/>
              </a:prstGeom>
              <a:noFill/>
            </p:spPr>
            <p:txBody>
              <a:bodyPr wrap="none" rtlCol="0" anchor="t" anchorCtr="0">
                <a:noAutofit/>
              </a:bodyPr>
              <a:lstStyle/>
              <a:p>
                <a:pPr algn="ctr" fontAlgn="auto">
                  <a:spcBef>
                    <a:spcPts val="0"/>
                  </a:spcBef>
                  <a:spcAft>
                    <a:spcPts val="0"/>
                  </a:spcAft>
                </a:pPr>
                <a:r>
                  <a:rPr lang="en-US" altLang="zh-CN" sz="900" dirty="0" smtClean="0">
                    <a:solidFill>
                      <a:srgbClr val="1D1D1A"/>
                    </a:solidFill>
                    <a:latin typeface="微软雅黑" panose="020B0503020204020204" pitchFamily="34" charset="-122"/>
                    <a:ea typeface="微软雅黑" panose="020B0503020204020204" pitchFamily="34" charset="-122"/>
                  </a:rPr>
                  <a:t>8.</a:t>
                </a:r>
                <a:r>
                  <a:rPr lang="zh-CN" altLang="en-US" sz="900" dirty="0" smtClean="0">
                    <a:solidFill>
                      <a:srgbClr val="1D1D1A"/>
                    </a:solidFill>
                    <a:latin typeface="微软雅黑" panose="020B0503020204020204" pitchFamily="34" charset="-122"/>
                    <a:ea typeface="微软雅黑" panose="020B0503020204020204" pitchFamily="34" charset="-122"/>
                  </a:rPr>
                  <a:t>更新本地仓库</a:t>
                </a:r>
                <a:endParaRPr lang="zh-CN" altLang="en-US" sz="900" dirty="0">
                  <a:solidFill>
                    <a:srgbClr val="1D1D1A"/>
                  </a:solidFill>
                  <a:latin typeface="微软雅黑" panose="020B0503020204020204" pitchFamily="34" charset="-122"/>
                  <a:ea typeface="微软雅黑" panose="020B0503020204020204" pitchFamily="34" charset="-122"/>
                </a:endParaRPr>
              </a:p>
            </p:txBody>
          </p:sp>
        </p:grpSp>
        <p:cxnSp>
          <p:nvCxnSpPr>
            <p:cNvPr id="127" name="直接箭头连接符 126"/>
            <p:cNvCxnSpPr/>
            <p:nvPr/>
          </p:nvCxnSpPr>
          <p:spPr>
            <a:xfrm flipH="1">
              <a:off x="7748698" y="3997209"/>
              <a:ext cx="1280898" cy="0"/>
            </a:xfrm>
            <a:prstGeom prst="straightConnector1">
              <a:avLst/>
            </a:prstGeom>
            <a:noFill/>
            <a:ln w="6350" cap="flat" cmpd="sng" algn="ctr">
              <a:solidFill>
                <a:srgbClr val="666666">
                  <a:lumMod val="60000"/>
                  <a:lumOff val="40000"/>
                </a:srgbClr>
              </a:solidFill>
              <a:prstDash val="solid"/>
              <a:miter lim="800000"/>
              <a:headEnd type="triangle"/>
              <a:tailEnd type="none"/>
            </a:ln>
            <a:effectLst/>
          </p:spPr>
        </p:cxnSp>
        <p:sp>
          <p:nvSpPr>
            <p:cNvPr id="128" name="矩形 127"/>
            <p:cNvSpPr/>
            <p:nvPr/>
          </p:nvSpPr>
          <p:spPr>
            <a:xfrm>
              <a:off x="9350597" y="3951258"/>
              <a:ext cx="585248" cy="508626"/>
            </a:xfrm>
            <a:prstGeom prst="rect">
              <a:avLst/>
            </a:prstGeom>
            <a:solidFill>
              <a:srgbClr val="666666"/>
            </a:solidFill>
            <a:ln w="12700" cap="flat" cmpd="sng" algn="ctr">
              <a:noFill/>
              <a:prstDash val="solid"/>
              <a:miter lim="800000"/>
            </a:ln>
            <a:effectLst/>
          </p:spPr>
          <p:txBody>
            <a:bodyPr lIns="0" rIns="0" rtlCol="0" anchor="ctr"/>
            <a:lstStyle/>
            <a:p>
              <a:pPr algn="ctr" defTabSz="914400" fontAlgn="auto">
                <a:spcBef>
                  <a:spcPts val="0"/>
                </a:spcBef>
                <a:spcAft>
                  <a:spcPts val="0"/>
                </a:spcAft>
                <a:defRPr/>
              </a:pPr>
              <a:r>
                <a:rPr lang="en-US" altLang="zh-CN" sz="900" b="1" kern="0" dirty="0" smtClean="0">
                  <a:solidFill>
                    <a:srgbClr val="FFFFFF"/>
                  </a:solidFill>
                  <a:latin typeface="Calibri" panose="020F0502020204030204"/>
                  <a:ea typeface="等线" panose="02010600030101010101" pitchFamily="2" charset="-122"/>
                </a:rPr>
                <a:t>AA-x.x.jar</a:t>
              </a:r>
              <a:endParaRPr lang="zh-CN" altLang="en-US" sz="900" b="1" kern="0" dirty="0" smtClean="0">
                <a:solidFill>
                  <a:srgbClr val="FFFFFF"/>
                </a:solidFill>
                <a:latin typeface="Calibri" panose="020F0502020204030204"/>
                <a:ea typeface="等线" panose="02010600030101010101" pitchFamily="2" charset="-122"/>
              </a:endParaRPr>
            </a:p>
          </p:txBody>
        </p:sp>
        <p:sp>
          <p:nvSpPr>
            <p:cNvPr id="129" name="矩形 128"/>
            <p:cNvSpPr/>
            <p:nvPr/>
          </p:nvSpPr>
          <p:spPr>
            <a:xfrm>
              <a:off x="10659870" y="3950532"/>
              <a:ext cx="585248" cy="508626"/>
            </a:xfrm>
            <a:prstGeom prst="rect">
              <a:avLst/>
            </a:prstGeom>
            <a:solidFill>
              <a:srgbClr val="666666"/>
            </a:solidFill>
            <a:ln w="12700" cap="flat" cmpd="sng" algn="ctr">
              <a:noFill/>
              <a:prstDash val="solid"/>
              <a:miter lim="800000"/>
            </a:ln>
            <a:effectLst/>
          </p:spPr>
          <p:txBody>
            <a:bodyPr lIns="0" rIns="0" rtlCol="0" anchor="ctr"/>
            <a:lstStyle/>
            <a:p>
              <a:pPr algn="ctr" defTabSz="914400" fontAlgn="auto">
                <a:spcBef>
                  <a:spcPts val="0"/>
                </a:spcBef>
                <a:spcAft>
                  <a:spcPts val="0"/>
                </a:spcAft>
                <a:defRPr/>
              </a:pPr>
              <a:r>
                <a:rPr lang="en-US" altLang="zh-CN" sz="900" b="1" kern="0" dirty="0" smtClean="0">
                  <a:solidFill>
                    <a:srgbClr val="FFFFFF"/>
                  </a:solidFill>
                  <a:latin typeface="Calibri" panose="020F0502020204030204"/>
                  <a:ea typeface="等线" panose="02010600030101010101" pitchFamily="2" charset="-122"/>
                </a:rPr>
                <a:t>…-x.x.jar</a:t>
              </a:r>
              <a:endParaRPr lang="zh-CN" altLang="en-US" sz="900" b="1" kern="0" dirty="0" smtClean="0">
                <a:solidFill>
                  <a:srgbClr val="FFFFFF"/>
                </a:solidFill>
                <a:latin typeface="Calibri" panose="020F0502020204030204"/>
                <a:ea typeface="等线" panose="02010600030101010101" pitchFamily="2" charset="-122"/>
              </a:endParaRPr>
            </a:p>
          </p:txBody>
        </p:sp>
        <p:cxnSp>
          <p:nvCxnSpPr>
            <p:cNvPr id="130" name="直接箭头连接符 129"/>
            <p:cNvCxnSpPr>
              <a:stCxn id="108" idx="3"/>
              <a:endCxn id="121" idx="1"/>
            </p:cNvCxnSpPr>
            <p:nvPr/>
          </p:nvCxnSpPr>
          <p:spPr>
            <a:xfrm flipV="1">
              <a:off x="10104747" y="5502544"/>
              <a:ext cx="462594" cy="1337"/>
            </a:xfrm>
            <a:prstGeom prst="straightConnector1">
              <a:avLst/>
            </a:prstGeom>
            <a:noFill/>
            <a:ln w="6350" cap="flat" cmpd="sng" algn="ctr">
              <a:solidFill>
                <a:srgbClr val="666666">
                  <a:lumMod val="60000"/>
                  <a:lumOff val="40000"/>
                </a:srgbClr>
              </a:solidFill>
              <a:prstDash val="solid"/>
              <a:miter lim="800000"/>
              <a:tailEnd type="triangle"/>
            </a:ln>
            <a:effectLst/>
          </p:spPr>
        </p:cxnSp>
        <p:sp>
          <p:nvSpPr>
            <p:cNvPr id="131" name="矩形 130"/>
            <p:cNvSpPr/>
            <p:nvPr/>
          </p:nvSpPr>
          <p:spPr>
            <a:xfrm>
              <a:off x="10733260" y="5402376"/>
              <a:ext cx="707618" cy="295326"/>
            </a:xfrm>
            <a:prstGeom prst="rect">
              <a:avLst/>
            </a:prstGeom>
            <a:solidFill>
              <a:srgbClr val="00B0F0"/>
            </a:solidFill>
            <a:ln w="12700" cap="flat" cmpd="sng" algn="ctr">
              <a:noFill/>
              <a:prstDash val="solid"/>
              <a:miter lim="800000"/>
            </a:ln>
            <a:effectLst/>
          </p:spPr>
          <p:txBody>
            <a:bodyPr lIns="0" rIns="0" rtlCol="0" anchor="ctr"/>
            <a:lstStyle/>
            <a:p>
              <a:pPr algn="ctr" defTabSz="914400" fontAlgn="auto">
                <a:spcBef>
                  <a:spcPts val="0"/>
                </a:spcBef>
                <a:spcAft>
                  <a:spcPts val="0"/>
                </a:spcAft>
                <a:defRPr/>
              </a:pPr>
              <a:r>
                <a:rPr lang="en-US" altLang="zh-CN" sz="900" b="1" kern="0" dirty="0" err="1" smtClean="0">
                  <a:solidFill>
                    <a:srgbClr val="FFFFFF"/>
                  </a:solidFill>
                  <a:latin typeface="Calibri" panose="020F0502020204030204"/>
                  <a:ea typeface="等线" panose="02010600030101010101" pitchFamily="2" charset="-122"/>
                </a:rPr>
                <a:t>Kunpeng</a:t>
              </a:r>
              <a:endParaRPr lang="zh-CN" altLang="en-US" sz="900" b="1" kern="0" dirty="0" smtClean="0">
                <a:solidFill>
                  <a:srgbClr val="FFFFFF"/>
                </a:solidFill>
                <a:latin typeface="Calibri" panose="020F0502020204030204"/>
                <a:ea typeface="等线" panose="02010600030101010101" pitchFamily="2" charset="-122"/>
              </a:endParaRPr>
            </a:p>
          </p:txBody>
        </p:sp>
        <p:sp>
          <p:nvSpPr>
            <p:cNvPr id="134" name="矩形 133"/>
            <p:cNvSpPr/>
            <p:nvPr/>
          </p:nvSpPr>
          <p:spPr>
            <a:xfrm>
              <a:off x="5144391" y="5327868"/>
              <a:ext cx="326663" cy="336562"/>
            </a:xfrm>
            <a:prstGeom prst="rect">
              <a:avLst/>
            </a:prstGeom>
            <a:solidFill>
              <a:srgbClr val="1D1D1A">
                <a:lumMod val="75000"/>
                <a:lumOff val="25000"/>
              </a:srgbClr>
            </a:solidFill>
            <a:ln w="12700" cap="flat" cmpd="sng" algn="ctr">
              <a:noFill/>
              <a:prstDash val="solid"/>
              <a:miter lim="800000"/>
            </a:ln>
            <a:effectLst/>
          </p:spPr>
          <p:txBody>
            <a:bodyPr lIns="0" rIns="0" rtlCol="0" anchor="ctr"/>
            <a:lstStyle/>
            <a:p>
              <a:pPr algn="ctr" defTabSz="914400" fontAlgn="auto">
                <a:spcBef>
                  <a:spcPts val="0"/>
                </a:spcBef>
                <a:spcAft>
                  <a:spcPts val="0"/>
                </a:spcAft>
                <a:defRPr/>
              </a:pPr>
              <a:endParaRPr lang="zh-CN" altLang="en-US" sz="1800" b="1" kern="0" dirty="0" smtClean="0">
                <a:solidFill>
                  <a:srgbClr val="FFFFFF"/>
                </a:solidFill>
                <a:latin typeface="Calibri" panose="020F0502020204030204"/>
                <a:ea typeface="等线" panose="02010600030101010101" pitchFamily="2" charset="-122"/>
              </a:endParaRPr>
            </a:p>
          </p:txBody>
        </p:sp>
        <p:sp>
          <p:nvSpPr>
            <p:cNvPr id="135" name="矩形 134"/>
            <p:cNvSpPr/>
            <p:nvPr/>
          </p:nvSpPr>
          <p:spPr>
            <a:xfrm>
              <a:off x="5952448" y="5325870"/>
              <a:ext cx="320509" cy="340695"/>
            </a:xfrm>
            <a:prstGeom prst="rect">
              <a:avLst/>
            </a:prstGeom>
            <a:solidFill>
              <a:srgbClr val="1D1D1A">
                <a:lumMod val="75000"/>
                <a:lumOff val="25000"/>
              </a:srgbClr>
            </a:solidFill>
            <a:ln w="12700" cap="flat" cmpd="sng" algn="ctr">
              <a:noFill/>
              <a:prstDash val="solid"/>
              <a:miter lim="800000"/>
            </a:ln>
            <a:effectLst/>
          </p:spPr>
          <p:txBody>
            <a:bodyPr lIns="0" rIns="0" rtlCol="0" anchor="ctr"/>
            <a:lstStyle/>
            <a:p>
              <a:pPr algn="ctr" defTabSz="914400" fontAlgn="auto">
                <a:spcBef>
                  <a:spcPts val="0"/>
                </a:spcBef>
                <a:spcAft>
                  <a:spcPts val="0"/>
                </a:spcAft>
                <a:defRPr/>
              </a:pPr>
              <a:endParaRPr lang="zh-CN" altLang="en-US" sz="1800" b="1" kern="0" dirty="0" smtClean="0">
                <a:solidFill>
                  <a:srgbClr val="FFFFFF"/>
                </a:solidFill>
                <a:latin typeface="Calibri" panose="020F0502020204030204"/>
                <a:ea typeface="等线" panose="02010600030101010101" pitchFamily="2" charset="-122"/>
              </a:endParaRPr>
            </a:p>
          </p:txBody>
        </p:sp>
        <p:sp>
          <p:nvSpPr>
            <p:cNvPr id="136" name="矩形 135"/>
            <p:cNvSpPr/>
            <p:nvPr/>
          </p:nvSpPr>
          <p:spPr>
            <a:xfrm>
              <a:off x="7501808" y="5352317"/>
              <a:ext cx="417255" cy="336564"/>
            </a:xfrm>
            <a:prstGeom prst="rect">
              <a:avLst/>
            </a:prstGeom>
            <a:solidFill>
              <a:srgbClr val="FFC000"/>
            </a:solidFill>
            <a:ln w="12700" cap="flat" cmpd="sng" algn="ctr">
              <a:noFill/>
              <a:prstDash val="solid"/>
              <a:miter lim="800000"/>
            </a:ln>
            <a:effectLst/>
          </p:spPr>
          <p:txBody>
            <a:bodyPr lIns="0" rIns="0" rtlCol="0" anchor="ctr"/>
            <a:lstStyle/>
            <a:p>
              <a:pPr algn="ctr" defTabSz="914400" fontAlgn="auto">
                <a:spcBef>
                  <a:spcPts val="0"/>
                </a:spcBef>
                <a:spcAft>
                  <a:spcPts val="0"/>
                </a:spcAft>
                <a:defRPr/>
              </a:pPr>
              <a:r>
                <a:rPr lang="en-US" altLang="zh-CN" sz="800" b="1" kern="0" dirty="0" smtClean="0">
                  <a:solidFill>
                    <a:srgbClr val="FFFFFF"/>
                  </a:solidFill>
                  <a:latin typeface="Calibri" panose="020F0502020204030204"/>
                  <a:ea typeface="等线" panose="02010600030101010101" pitchFamily="2" charset="-122"/>
                </a:rPr>
                <a:t>x86</a:t>
              </a:r>
              <a:r>
                <a:rPr lang="zh-CN" altLang="en-US" sz="800" b="1" kern="0" dirty="0" smtClean="0">
                  <a:solidFill>
                    <a:srgbClr val="FFFFFF"/>
                  </a:solidFill>
                  <a:latin typeface="Calibri" panose="020F0502020204030204"/>
                  <a:ea typeface="等线" panose="02010600030101010101" pitchFamily="2" charset="-122"/>
                </a:rPr>
                <a:t>库</a:t>
              </a:r>
              <a:endParaRPr lang="zh-CN" altLang="en-US" sz="800" b="1" kern="0" dirty="0" smtClean="0">
                <a:solidFill>
                  <a:srgbClr val="FFFFFF"/>
                </a:solidFill>
                <a:latin typeface="Calibri" panose="020F0502020204030204"/>
                <a:ea typeface="等线" panose="02010600030101010101" pitchFamily="2" charset="-122"/>
              </a:endParaRPr>
            </a:p>
          </p:txBody>
        </p:sp>
        <p:sp>
          <p:nvSpPr>
            <p:cNvPr id="137" name="矩形 136"/>
            <p:cNvSpPr/>
            <p:nvPr/>
          </p:nvSpPr>
          <p:spPr>
            <a:xfrm>
              <a:off x="7133430" y="5352316"/>
              <a:ext cx="326663" cy="336562"/>
            </a:xfrm>
            <a:prstGeom prst="rect">
              <a:avLst/>
            </a:prstGeom>
            <a:solidFill>
              <a:srgbClr val="1D1D1A">
                <a:lumMod val="75000"/>
                <a:lumOff val="25000"/>
              </a:srgbClr>
            </a:solidFill>
            <a:ln w="12700" cap="flat" cmpd="sng" algn="ctr">
              <a:noFill/>
              <a:prstDash val="solid"/>
              <a:miter lim="800000"/>
            </a:ln>
            <a:effectLst/>
          </p:spPr>
          <p:txBody>
            <a:bodyPr lIns="0" rIns="0" rtlCol="0" anchor="ctr"/>
            <a:lstStyle/>
            <a:p>
              <a:pPr algn="ctr" defTabSz="914400" fontAlgn="auto">
                <a:spcBef>
                  <a:spcPts val="0"/>
                </a:spcBef>
                <a:spcAft>
                  <a:spcPts val="0"/>
                </a:spcAft>
                <a:defRPr/>
              </a:pPr>
              <a:endParaRPr lang="zh-CN" altLang="en-US" sz="1800" b="1" kern="0" dirty="0" smtClean="0">
                <a:solidFill>
                  <a:srgbClr val="FFFFFF"/>
                </a:solidFill>
                <a:latin typeface="Calibri" panose="020F0502020204030204"/>
                <a:ea typeface="等线" panose="02010600030101010101" pitchFamily="2" charset="-122"/>
              </a:endParaRPr>
            </a:p>
          </p:txBody>
        </p:sp>
        <p:sp>
          <p:nvSpPr>
            <p:cNvPr id="138" name="矩形 137"/>
            <p:cNvSpPr/>
            <p:nvPr/>
          </p:nvSpPr>
          <p:spPr>
            <a:xfrm>
              <a:off x="7941487" y="5350318"/>
              <a:ext cx="320509" cy="340695"/>
            </a:xfrm>
            <a:prstGeom prst="rect">
              <a:avLst/>
            </a:prstGeom>
            <a:solidFill>
              <a:srgbClr val="1D1D1A">
                <a:lumMod val="75000"/>
                <a:lumOff val="25000"/>
              </a:srgbClr>
            </a:solidFill>
            <a:ln w="12700" cap="flat" cmpd="sng" algn="ctr">
              <a:noFill/>
              <a:prstDash val="solid"/>
              <a:miter lim="800000"/>
            </a:ln>
            <a:effectLst/>
          </p:spPr>
          <p:txBody>
            <a:bodyPr lIns="0" rIns="0" rtlCol="0" anchor="ctr"/>
            <a:lstStyle/>
            <a:p>
              <a:pPr algn="ctr" defTabSz="914400" fontAlgn="auto">
                <a:spcBef>
                  <a:spcPts val="0"/>
                </a:spcBef>
                <a:spcAft>
                  <a:spcPts val="0"/>
                </a:spcAft>
                <a:defRPr/>
              </a:pPr>
              <a:endParaRPr lang="zh-CN" altLang="en-US" sz="1800" b="1" kern="0" dirty="0" smtClean="0">
                <a:solidFill>
                  <a:srgbClr val="FFFFFF"/>
                </a:solidFill>
                <a:latin typeface="Calibri" panose="020F0502020204030204"/>
                <a:ea typeface="等线" panose="02010600030101010101" pitchFamily="2" charset="-122"/>
              </a:endParaRPr>
            </a:p>
          </p:txBody>
        </p:sp>
        <p:sp>
          <p:nvSpPr>
            <p:cNvPr id="139" name="矩形 138"/>
            <p:cNvSpPr/>
            <p:nvPr/>
          </p:nvSpPr>
          <p:spPr>
            <a:xfrm>
              <a:off x="4985126" y="2302504"/>
              <a:ext cx="6858000" cy="4078824"/>
            </a:xfrm>
            <a:prstGeom prst="rect">
              <a:avLst/>
            </a:prstGeom>
            <a:noFill/>
            <a:ln w="12700" cap="flat" cmpd="sng" algn="ctr">
              <a:solidFill>
                <a:srgbClr val="00B0F0"/>
              </a:solidFill>
              <a:prstDash val="solid"/>
              <a:miter lim="800000"/>
            </a:ln>
            <a:effectLst/>
          </p:spPr>
          <p:txBody>
            <a:bodyPr lIns="0" rIns="0" rtlCol="0" anchor="ctr"/>
            <a:lstStyle/>
            <a:p>
              <a:pPr algn="ctr" defTabSz="914400" fontAlgn="auto">
                <a:spcBef>
                  <a:spcPts val="0"/>
                </a:spcBef>
                <a:spcAft>
                  <a:spcPts val="0"/>
                </a:spcAft>
                <a:defRPr/>
              </a:pPr>
              <a:endParaRPr lang="zh-CN" altLang="en-US" sz="1800" b="1" kern="0" dirty="0" smtClean="0">
                <a:solidFill>
                  <a:srgbClr val="FFFFFF"/>
                </a:solidFill>
                <a:latin typeface="Calibri" panose="020F0502020204030204"/>
                <a:ea typeface="等线" panose="02010600030101010101" pitchFamily="2" charset="-122"/>
              </a:endParaRPr>
            </a:p>
          </p:txBody>
        </p:sp>
        <p:sp>
          <p:nvSpPr>
            <p:cNvPr id="140" name="右箭头 139"/>
            <p:cNvSpPr/>
            <p:nvPr/>
          </p:nvSpPr>
          <p:spPr>
            <a:xfrm>
              <a:off x="3899979" y="4758684"/>
              <a:ext cx="567587" cy="523724"/>
            </a:xfrm>
            <a:prstGeom prst="rightArrow">
              <a:avLst/>
            </a:prstGeom>
            <a:solidFill>
              <a:srgbClr val="00B0F0"/>
            </a:solidFill>
            <a:ln w="12700" cap="flat" cmpd="sng" algn="ctr">
              <a:noFill/>
              <a:prstDash val="solid"/>
              <a:miter lim="800000"/>
            </a:ln>
            <a:effectLst/>
          </p:spPr>
          <p:txBody>
            <a:bodyPr lIns="0" rIns="0" rtlCol="0" anchor="ctr"/>
            <a:lstStyle/>
            <a:p>
              <a:pPr algn="ctr" defTabSz="914400" fontAlgn="auto">
                <a:spcBef>
                  <a:spcPts val="0"/>
                </a:spcBef>
                <a:spcAft>
                  <a:spcPts val="0"/>
                </a:spcAft>
                <a:defRPr/>
              </a:pPr>
              <a:endParaRPr lang="zh-CN" altLang="en-US" sz="1800" b="1" kern="0" dirty="0" smtClean="0">
                <a:solidFill>
                  <a:srgbClr val="FFFFFF"/>
                </a:solidFill>
                <a:latin typeface="Calibri" panose="020F0502020204030204"/>
                <a:ea typeface="等线" panose="02010600030101010101" pitchFamily="2" charset="-122"/>
              </a:endParaRPr>
            </a:p>
          </p:txBody>
        </p:sp>
        <p:sp>
          <p:nvSpPr>
            <p:cNvPr id="142" name="矩形 141"/>
            <p:cNvSpPr/>
            <p:nvPr/>
          </p:nvSpPr>
          <p:spPr>
            <a:xfrm>
              <a:off x="5512524" y="5327867"/>
              <a:ext cx="417255" cy="336564"/>
            </a:xfrm>
            <a:prstGeom prst="rect">
              <a:avLst/>
            </a:prstGeom>
            <a:solidFill>
              <a:srgbClr val="00B0F0"/>
            </a:solidFill>
            <a:ln w="12700" cap="flat" cmpd="sng" algn="ctr">
              <a:noFill/>
              <a:prstDash val="solid"/>
              <a:miter lim="800000"/>
            </a:ln>
            <a:effectLst/>
          </p:spPr>
          <p:txBody>
            <a:bodyPr lIns="0" rIns="0" rtlCol="0" anchor="ctr"/>
            <a:lstStyle/>
            <a:p>
              <a:pPr algn="ctr" defTabSz="914400" fontAlgn="auto">
                <a:spcBef>
                  <a:spcPts val="0"/>
                </a:spcBef>
                <a:spcAft>
                  <a:spcPts val="0"/>
                </a:spcAft>
                <a:defRPr/>
              </a:pPr>
              <a:r>
                <a:rPr lang="en-US" altLang="zh-CN" sz="800" b="1" kern="0" dirty="0" err="1" smtClean="0">
                  <a:solidFill>
                    <a:srgbClr val="FFFFFF"/>
                  </a:solidFill>
                  <a:latin typeface="Calibri" panose="020F0502020204030204"/>
                  <a:ea typeface="等线" panose="02010600030101010101" pitchFamily="2" charset="-122"/>
                </a:rPr>
                <a:t>Kunpeng</a:t>
              </a:r>
              <a:r>
                <a:rPr lang="zh-CN" altLang="en-US" sz="800" b="1" kern="0" dirty="0" smtClean="0">
                  <a:solidFill>
                    <a:srgbClr val="FFFFFF"/>
                  </a:solidFill>
                  <a:latin typeface="Calibri" panose="020F0502020204030204"/>
                  <a:ea typeface="等线" panose="02010600030101010101" pitchFamily="2" charset="-122"/>
                </a:rPr>
                <a:t>库</a:t>
              </a:r>
              <a:endParaRPr lang="zh-CN" altLang="en-US" sz="800" b="1" kern="0" dirty="0" smtClean="0">
                <a:solidFill>
                  <a:srgbClr val="FFFFFF"/>
                </a:solidFill>
                <a:latin typeface="Calibri" panose="020F0502020204030204"/>
                <a:ea typeface="等线" panose="02010600030101010101" pitchFamily="2" charset="-122"/>
              </a:endParaRPr>
            </a:p>
          </p:txBody>
        </p:sp>
        <p:sp>
          <p:nvSpPr>
            <p:cNvPr id="144" name="矩形 143"/>
            <p:cNvSpPr/>
            <p:nvPr/>
          </p:nvSpPr>
          <p:spPr>
            <a:xfrm>
              <a:off x="9217395" y="5402376"/>
              <a:ext cx="707618" cy="295326"/>
            </a:xfrm>
            <a:prstGeom prst="rect">
              <a:avLst/>
            </a:prstGeom>
            <a:solidFill>
              <a:srgbClr val="92D050"/>
            </a:solidFill>
            <a:ln w="12700" cap="flat" cmpd="sng" algn="ctr">
              <a:noFill/>
              <a:prstDash val="solid"/>
              <a:miter lim="800000"/>
            </a:ln>
            <a:effectLst/>
          </p:spPr>
          <p:txBody>
            <a:bodyPr lIns="0" rIns="0" rtlCol="0" anchor="ctr"/>
            <a:lstStyle/>
            <a:p>
              <a:pPr algn="ctr" defTabSz="914400" fontAlgn="auto">
                <a:spcBef>
                  <a:spcPts val="0"/>
                </a:spcBef>
                <a:spcAft>
                  <a:spcPts val="0"/>
                </a:spcAft>
                <a:defRPr/>
              </a:pPr>
              <a:r>
                <a:rPr lang="zh-CN" altLang="en-US" b="1" kern="0" dirty="0" smtClean="0">
                  <a:solidFill>
                    <a:srgbClr val="FFFFFF"/>
                  </a:solidFill>
                  <a:latin typeface="微软雅黑" panose="020B0503020204020204" pitchFamily="34" charset="-122"/>
                  <a:ea typeface="微软雅黑" panose="020B0503020204020204" pitchFamily="34" charset="-122"/>
                </a:rPr>
                <a:t>源代码</a:t>
              </a:r>
              <a:endParaRPr lang="zh-CN" altLang="en-US" b="1" kern="0" dirty="0" smtClean="0">
                <a:solidFill>
                  <a:srgbClr val="FFFFFF"/>
                </a:solidFill>
                <a:latin typeface="微软雅黑" panose="020B0503020204020204" pitchFamily="34" charset="-122"/>
                <a:ea typeface="微软雅黑" panose="020B0503020204020204" pitchFamily="34" charset="-122"/>
              </a:endParaRPr>
            </a:p>
          </p:txBody>
        </p:sp>
      </p:gr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阶段二：</a:t>
            </a:r>
            <a:r>
              <a:rPr lang="en-US" altLang="zh-CN" dirty="0" smtClean="0"/>
              <a:t>Java</a:t>
            </a:r>
            <a:r>
              <a:rPr lang="zh-CN" altLang="en-US" dirty="0" smtClean="0"/>
              <a:t>自研代码移植</a:t>
            </a:r>
            <a:endParaRPr lang="zh-CN" altLang="en-US" dirty="0"/>
          </a:p>
        </p:txBody>
      </p:sp>
      <p:grpSp>
        <p:nvGrpSpPr>
          <p:cNvPr id="3" name="组合 2"/>
          <p:cNvGrpSpPr/>
          <p:nvPr/>
        </p:nvGrpSpPr>
        <p:grpSpPr>
          <a:xfrm>
            <a:off x="1271464" y="1434838"/>
            <a:ext cx="9980707" cy="4512968"/>
            <a:chOff x="587388" y="1531829"/>
            <a:chExt cx="10438100" cy="4908650"/>
          </a:xfrm>
        </p:grpSpPr>
        <p:sp>
          <p:nvSpPr>
            <p:cNvPr id="13" name="文本框 12"/>
            <p:cNvSpPr txBox="1"/>
            <p:nvPr/>
          </p:nvSpPr>
          <p:spPr>
            <a:xfrm>
              <a:off x="587388" y="1556792"/>
              <a:ext cx="4911415" cy="574814"/>
            </a:xfrm>
            <a:prstGeom prst="rect">
              <a:avLst/>
            </a:prstGeom>
            <a:solidFill>
              <a:srgbClr val="FFFFFF">
                <a:lumMod val="95000"/>
              </a:srgbClr>
            </a:solidFill>
            <a:ln w="1905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ctr" anchorCtr="1" compatLnSpc="1"/>
            <a:lstStyle>
              <a:defPPr>
                <a:defRPr lang="zh-CN"/>
              </a:defPPr>
              <a:lvl1pPr algn="ctr" defTabSz="1219200">
                <a:lnSpc>
                  <a:spcPct val="100000"/>
                </a:lnSpc>
                <a:spcBef>
                  <a:spcPts val="300"/>
                </a:spcBef>
                <a:defRPr sz="1600" b="1">
                  <a:solidFill>
                    <a:srgbClr val="000000"/>
                  </a:solidFill>
                  <a:latin typeface="微软雅黑" panose="020B0503020204020204" pitchFamily="34" charset="-122"/>
                  <a:ea typeface="微软雅黑" panose="020B0503020204020204" pitchFamily="34" charset="-122"/>
                  <a:cs typeface="Arial" panose="020B0604020202020204" pitchFamily="34" charset="0"/>
                </a:defRPr>
              </a:lvl1pPr>
            </a:lstStyle>
            <a:p>
              <a:pPr fontAlgn="auto">
                <a:spcAft>
                  <a:spcPts val="0"/>
                </a:spcAft>
                <a:defRPr/>
              </a:pPr>
              <a:r>
                <a:rPr lang="en-US" altLang="zh-CN" kern="0" dirty="0" smtClean="0"/>
                <a:t>Java</a:t>
              </a:r>
              <a:r>
                <a:rPr lang="zh-CN" altLang="en-US" kern="0" dirty="0" smtClean="0"/>
                <a:t>程序编译运行的过程</a:t>
              </a:r>
              <a:endParaRPr lang="zh-CN" altLang="en-US" kern="0" dirty="0"/>
            </a:p>
          </p:txBody>
        </p:sp>
        <p:sp>
          <p:nvSpPr>
            <p:cNvPr id="14" name="文本框 13"/>
            <p:cNvSpPr txBox="1"/>
            <p:nvPr/>
          </p:nvSpPr>
          <p:spPr>
            <a:xfrm>
              <a:off x="6081341" y="1531829"/>
              <a:ext cx="4790003" cy="591967"/>
            </a:xfrm>
            <a:prstGeom prst="rect">
              <a:avLst/>
            </a:prstGeom>
            <a:solidFill>
              <a:srgbClr val="FFFFFF">
                <a:lumMod val="95000"/>
              </a:srgbClr>
            </a:solidFill>
            <a:ln w="1905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ctr" anchorCtr="1" compatLnSpc="1"/>
            <a:lstStyle>
              <a:defPPr>
                <a:defRPr lang="zh-CN"/>
              </a:defPPr>
              <a:lvl1pPr algn="ctr" defTabSz="1219200">
                <a:lnSpc>
                  <a:spcPct val="100000"/>
                </a:lnSpc>
                <a:spcBef>
                  <a:spcPts val="300"/>
                </a:spcBef>
                <a:defRPr sz="1600" b="1">
                  <a:solidFill>
                    <a:srgbClr val="000000"/>
                  </a:solidFill>
                  <a:latin typeface="微软雅黑" panose="020B0503020204020204" pitchFamily="34" charset="-122"/>
                  <a:ea typeface="微软雅黑" panose="020B0503020204020204" pitchFamily="34" charset="-122"/>
                  <a:cs typeface="Arial" panose="020B0604020202020204" pitchFamily="34" charset="0"/>
                </a:defRPr>
              </a:lvl1pPr>
            </a:lstStyle>
            <a:p>
              <a:pPr fontAlgn="auto">
                <a:spcAft>
                  <a:spcPts val="0"/>
                </a:spcAft>
                <a:defRPr/>
              </a:pPr>
              <a:r>
                <a:rPr lang="en-US" altLang="zh-CN" kern="0" dirty="0" smtClean="0"/>
                <a:t>Java</a:t>
              </a:r>
              <a:r>
                <a:rPr lang="zh-CN" altLang="en-US" kern="0" dirty="0" smtClean="0"/>
                <a:t>程序</a:t>
              </a:r>
              <a:r>
                <a:rPr lang="zh-CN" altLang="en-US" kern="0" dirty="0"/>
                <a:t>迁移</a:t>
              </a:r>
              <a:r>
                <a:rPr lang="zh-CN" altLang="en-US" kern="0" dirty="0" smtClean="0"/>
                <a:t>至鲲鹏处理器</a:t>
              </a:r>
              <a:endParaRPr lang="zh-CN" altLang="en-US" kern="0" dirty="0"/>
            </a:p>
          </p:txBody>
        </p:sp>
        <p:sp>
          <p:nvSpPr>
            <p:cNvPr id="15" name="文本框 14"/>
            <p:cNvSpPr txBox="1"/>
            <p:nvPr/>
          </p:nvSpPr>
          <p:spPr>
            <a:xfrm>
              <a:off x="1917405" y="2387611"/>
              <a:ext cx="1959480" cy="531262"/>
            </a:xfrm>
            <a:prstGeom prst="rect">
              <a:avLst/>
            </a:prstGeom>
            <a:solidFill>
              <a:srgbClr val="92D050"/>
            </a:solidFill>
            <a:ln w="19050" cap="flat" cmpd="sng" algn="ctr">
              <a:noFill/>
              <a:prstDash val="solid"/>
              <a:round/>
              <a:headEnd type="none" w="med" len="med"/>
              <a:tailEnd type="none" w="med" len="med"/>
            </a:ln>
            <a:effectLst/>
          </p:spPr>
          <p:txBody>
            <a:bodyPr vert="horz" wrap="square" lIns="91440" tIns="45720" rIns="91440" bIns="45720" numCol="1" rtlCol="0" anchor="ctr" anchorCtr="1" compatLnSpc="1"/>
            <a:lstStyle>
              <a:defPPr>
                <a:defRPr lang="zh-CN"/>
              </a:defPPr>
              <a:lvl1pPr defTabSz="1219200">
                <a:lnSpc>
                  <a:spcPct val="110000"/>
                </a:lnSpc>
                <a:spcBef>
                  <a:spcPts val="600"/>
                </a:spcBef>
                <a:defRPr sz="1400" b="1">
                  <a:solidFill>
                    <a:srgbClr val="000000"/>
                  </a:solidFill>
                  <a:latin typeface="微软雅黑" panose="020B0503020204020204" pitchFamily="34" charset="-122"/>
                  <a:ea typeface="微软雅黑" panose="020B0503020204020204" pitchFamily="34" charset="-122"/>
                  <a:cs typeface="Arial" panose="020B0604020202020204" pitchFamily="34" charset="0"/>
                </a:defRPr>
              </a:lvl1pPr>
            </a:lstStyle>
            <a:p>
              <a:pPr algn="ctr" fontAlgn="auto">
                <a:lnSpc>
                  <a:spcPct val="100000"/>
                </a:lnSpc>
                <a:spcBef>
                  <a:spcPts val="300"/>
                </a:spcBef>
                <a:spcAft>
                  <a:spcPts val="0"/>
                </a:spcAft>
                <a:defRPr/>
              </a:pPr>
              <a:r>
                <a:rPr lang="en-US" altLang="zh-CN" sz="1600" kern="0" dirty="0" smtClean="0">
                  <a:solidFill>
                    <a:srgbClr val="FFFFFF"/>
                  </a:solidFill>
                </a:rPr>
                <a:t>Java</a:t>
              </a:r>
              <a:r>
                <a:rPr lang="zh-CN" altLang="en-US" sz="1600" kern="0" dirty="0" smtClean="0">
                  <a:solidFill>
                    <a:srgbClr val="FFFFFF"/>
                  </a:solidFill>
                </a:rPr>
                <a:t>源码</a:t>
              </a:r>
              <a:endParaRPr lang="zh-CN" altLang="en-US" sz="1200" kern="0" dirty="0">
                <a:solidFill>
                  <a:srgbClr val="FFFFFF"/>
                </a:solidFill>
              </a:endParaRPr>
            </a:p>
          </p:txBody>
        </p:sp>
        <p:sp>
          <p:nvSpPr>
            <p:cNvPr id="16" name="文本框 15"/>
            <p:cNvSpPr txBox="1"/>
            <p:nvPr/>
          </p:nvSpPr>
          <p:spPr>
            <a:xfrm>
              <a:off x="1917404" y="3433536"/>
              <a:ext cx="1959479" cy="531262"/>
            </a:xfrm>
            <a:prstGeom prst="rect">
              <a:avLst/>
            </a:prstGeom>
            <a:solidFill>
              <a:srgbClr val="92D050"/>
            </a:solidFill>
            <a:ln w="19050" cap="flat" cmpd="sng" algn="ctr">
              <a:noFill/>
              <a:prstDash val="solid"/>
              <a:round/>
              <a:headEnd type="none" w="med" len="med"/>
              <a:tailEnd type="none" w="med" len="med"/>
            </a:ln>
            <a:effectLst/>
          </p:spPr>
          <p:txBody>
            <a:bodyPr vert="horz" wrap="square" lIns="91440" tIns="45720" rIns="91440" bIns="45720" numCol="1" rtlCol="0" anchor="ctr" anchorCtr="1" compatLnSpc="1"/>
            <a:lstStyle>
              <a:defPPr>
                <a:defRPr lang="zh-CN"/>
              </a:defPPr>
              <a:lvl1pPr marL="0" marR="0" lvl="0" indent="0" algn="ctr" defTabSz="1219200" eaLnBrk="1" fontAlgn="auto" latinLnBrk="0" hangingPunct="1">
                <a:lnSpc>
                  <a:spcPct val="100000"/>
                </a:lnSpc>
                <a:spcBef>
                  <a:spcPts val="300"/>
                </a:spcBef>
                <a:spcAft>
                  <a:spcPts val="0"/>
                </a:spcAft>
                <a:buClrTx/>
                <a:buSzTx/>
                <a:buFontTx/>
                <a:buNone/>
                <a:defRPr kumimoji="0" sz="1600" b="1" i="0" u="none" strike="noStrike" kern="0" cap="none" spc="0" normalizeH="0" baseline="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20204" pitchFamily="34" charset="0"/>
                </a:defRPr>
              </a:lvl1pPr>
            </a:lstStyle>
            <a:p>
              <a:r>
                <a:rPr lang="zh-CN" altLang="en-US" dirty="0"/>
                <a:t>编译器</a:t>
              </a:r>
              <a:endParaRPr lang="en-US" altLang="zh-CN" dirty="0"/>
            </a:p>
          </p:txBody>
        </p:sp>
        <p:sp>
          <p:nvSpPr>
            <p:cNvPr id="17" name="文本框 16"/>
            <p:cNvSpPr txBox="1"/>
            <p:nvPr/>
          </p:nvSpPr>
          <p:spPr>
            <a:xfrm>
              <a:off x="1917404" y="4546534"/>
              <a:ext cx="1959478" cy="531262"/>
            </a:xfrm>
            <a:prstGeom prst="rect">
              <a:avLst/>
            </a:prstGeom>
            <a:solidFill>
              <a:srgbClr val="92D050"/>
            </a:solidFill>
            <a:ln w="19050" cap="flat" cmpd="sng" algn="ctr">
              <a:noFill/>
              <a:prstDash val="solid"/>
              <a:round/>
              <a:headEnd type="none" w="med" len="med"/>
              <a:tailEnd type="none" w="med" len="med"/>
            </a:ln>
            <a:effectLst/>
          </p:spPr>
          <p:txBody>
            <a:bodyPr vert="horz" wrap="square" lIns="91440" tIns="45720" rIns="91440" bIns="45720" numCol="1" rtlCol="0" anchor="ctr" anchorCtr="1" compatLnSpc="1"/>
            <a:lstStyle>
              <a:defPPr>
                <a:defRPr lang="zh-CN"/>
              </a:defPPr>
              <a:lvl1pPr marL="0" marR="0" lvl="0" indent="0" algn="ctr" defTabSz="1219200" eaLnBrk="1" fontAlgn="auto" latinLnBrk="0" hangingPunct="1">
                <a:lnSpc>
                  <a:spcPct val="100000"/>
                </a:lnSpc>
                <a:spcBef>
                  <a:spcPts val="300"/>
                </a:spcBef>
                <a:spcAft>
                  <a:spcPts val="0"/>
                </a:spcAft>
                <a:buClrTx/>
                <a:buSzTx/>
                <a:buFontTx/>
                <a:buNone/>
                <a:defRPr kumimoji="0" sz="1600" b="1" i="0" u="none" strike="noStrike" kern="0" cap="none" spc="0" normalizeH="0" baseline="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20204" pitchFamily="34" charset="0"/>
                </a:defRPr>
              </a:lvl1pPr>
            </a:lstStyle>
            <a:p>
              <a:r>
                <a:rPr lang="zh-CN" altLang="en-US" dirty="0"/>
                <a:t>类文件（字节码</a:t>
              </a:r>
              <a:r>
                <a:rPr lang="zh-CN" altLang="en-US" dirty="0" smtClean="0"/>
                <a:t>）</a:t>
              </a:r>
              <a:endParaRPr lang="en-US" altLang="zh-CN" dirty="0"/>
            </a:p>
          </p:txBody>
        </p:sp>
        <p:sp>
          <p:nvSpPr>
            <p:cNvPr id="18" name="矩形 17"/>
            <p:cNvSpPr/>
            <p:nvPr/>
          </p:nvSpPr>
          <p:spPr>
            <a:xfrm>
              <a:off x="6235485" y="2131607"/>
              <a:ext cx="4790003" cy="4308872"/>
            </a:xfrm>
            <a:prstGeom prst="rect">
              <a:avLst/>
            </a:prstGeom>
          </p:spPr>
          <p:txBody>
            <a:bodyPr wrap="square">
              <a:spAutoFit/>
            </a:bodyPr>
            <a:lstStyle/>
            <a:p>
              <a:pPr fontAlgn="auto">
                <a:lnSpc>
                  <a:spcPct val="200000"/>
                </a:lnSpc>
                <a:spcBef>
                  <a:spcPts val="600"/>
                </a:spcBef>
                <a:spcAft>
                  <a:spcPts val="0"/>
                </a:spcAft>
              </a:pPr>
              <a:r>
                <a:rPr lang="en-US" altLang="zh-CN" sz="1800" dirty="0" smtClean="0">
                  <a:solidFill>
                    <a:srgbClr val="1D1D1A"/>
                  </a:solidFill>
                  <a:latin typeface="微软雅黑" panose="020B0503020204020204" pitchFamily="34" charset="-122"/>
                  <a:ea typeface="微软雅黑" panose="020B0503020204020204" pitchFamily="34" charset="-122"/>
                </a:rPr>
                <a:t>1</a:t>
              </a:r>
              <a:r>
                <a:rPr lang="zh-CN" altLang="en-US" sz="1800" dirty="0" smtClean="0">
                  <a:solidFill>
                    <a:srgbClr val="1D1D1A"/>
                  </a:solidFill>
                  <a:latin typeface="微软雅黑" panose="020B0503020204020204" pitchFamily="34" charset="-122"/>
                  <a:ea typeface="微软雅黑" panose="020B0503020204020204" pitchFamily="34" charset="-122"/>
                </a:rPr>
                <a:t>、安装鲲鹏或</a:t>
              </a:r>
              <a:r>
                <a:rPr lang="en-US" altLang="zh-CN" sz="1800" dirty="0" smtClean="0">
                  <a:solidFill>
                    <a:srgbClr val="1D1D1A"/>
                  </a:solidFill>
                  <a:latin typeface="微软雅黑" panose="020B0503020204020204" pitchFamily="34" charset="-122"/>
                  <a:ea typeface="微软雅黑" panose="020B0503020204020204" pitchFamily="34" charset="-122"/>
                </a:rPr>
                <a:t>ARM</a:t>
              </a:r>
              <a:r>
                <a:rPr lang="zh-CN" altLang="en-US" sz="1800" dirty="0">
                  <a:solidFill>
                    <a:srgbClr val="1D1D1A"/>
                  </a:solidFill>
                  <a:latin typeface="微软雅黑" panose="020B0503020204020204" pitchFamily="34" charset="-122"/>
                  <a:ea typeface="微软雅黑" panose="020B0503020204020204" pitchFamily="34" charset="-122"/>
                </a:rPr>
                <a:t>版本</a:t>
              </a:r>
              <a:r>
                <a:rPr lang="en-US" altLang="zh-CN" sz="1800" dirty="0" smtClean="0">
                  <a:solidFill>
                    <a:srgbClr val="1D1D1A"/>
                  </a:solidFill>
                  <a:latin typeface="微软雅黑" panose="020B0503020204020204" pitchFamily="34" charset="-122"/>
                  <a:ea typeface="微软雅黑" panose="020B0503020204020204" pitchFamily="34" charset="-122"/>
                </a:rPr>
                <a:t>JDK</a:t>
              </a:r>
              <a:endParaRPr lang="en-US" altLang="zh-CN" sz="1800" i="1" dirty="0" smtClean="0">
                <a:solidFill>
                  <a:srgbClr val="1D1D1A"/>
                </a:solidFill>
                <a:latin typeface="微软雅黑" panose="020B0503020204020204" pitchFamily="34" charset="-122"/>
                <a:ea typeface="微软雅黑" panose="020B0503020204020204" pitchFamily="34" charset="-122"/>
              </a:endParaRPr>
            </a:p>
            <a:p>
              <a:pPr fontAlgn="auto">
                <a:lnSpc>
                  <a:spcPct val="200000"/>
                </a:lnSpc>
                <a:spcBef>
                  <a:spcPts val="600"/>
                </a:spcBef>
                <a:spcAft>
                  <a:spcPts val="0"/>
                </a:spcAft>
              </a:pPr>
              <a:r>
                <a:rPr lang="en-US" altLang="zh-CN" sz="1800" dirty="0" smtClean="0">
                  <a:solidFill>
                    <a:srgbClr val="1D1D1A"/>
                  </a:solidFill>
                  <a:latin typeface="微软雅黑" panose="020B0503020204020204" pitchFamily="34" charset="-122"/>
                  <a:ea typeface="微软雅黑" panose="020B0503020204020204" pitchFamily="34" charset="-122"/>
                </a:rPr>
                <a:t>2</a:t>
              </a:r>
              <a:r>
                <a:rPr lang="zh-CN" altLang="en-US" sz="1800" dirty="0" smtClean="0">
                  <a:solidFill>
                    <a:srgbClr val="1D1D1A"/>
                  </a:solidFill>
                  <a:latin typeface="微软雅黑" panose="020B0503020204020204" pitchFamily="34" charset="-122"/>
                  <a:ea typeface="微软雅黑" panose="020B0503020204020204" pitchFamily="34" charset="-122"/>
                </a:rPr>
                <a:t>、配置</a:t>
              </a:r>
              <a:r>
                <a:rPr lang="en-US" altLang="zh-CN" sz="1800" dirty="0" smtClean="0">
                  <a:solidFill>
                    <a:srgbClr val="1D1D1A"/>
                  </a:solidFill>
                  <a:latin typeface="微软雅黑" panose="020B0503020204020204" pitchFamily="34" charset="-122"/>
                  <a:ea typeface="微软雅黑" panose="020B0503020204020204" pitchFamily="34" charset="-122"/>
                </a:rPr>
                <a:t>JDK</a:t>
              </a:r>
              <a:r>
                <a:rPr lang="zh-CN" altLang="en-US" sz="1800" dirty="0" smtClean="0">
                  <a:solidFill>
                    <a:srgbClr val="1D1D1A"/>
                  </a:solidFill>
                  <a:latin typeface="微软雅黑" panose="020B0503020204020204" pitchFamily="34" charset="-122"/>
                  <a:ea typeface="微软雅黑" panose="020B0503020204020204" pitchFamily="34" charset="-122"/>
                </a:rPr>
                <a:t>环境变量</a:t>
              </a:r>
              <a:endParaRPr lang="en-US" altLang="zh-CN" sz="1800" dirty="0" smtClean="0">
                <a:solidFill>
                  <a:srgbClr val="1D1D1A"/>
                </a:solidFill>
                <a:latin typeface="微软雅黑" panose="020B0503020204020204" pitchFamily="34" charset="-122"/>
                <a:ea typeface="微软雅黑" panose="020B0503020204020204" pitchFamily="34" charset="-122"/>
              </a:endParaRPr>
            </a:p>
            <a:p>
              <a:pPr fontAlgn="auto">
                <a:lnSpc>
                  <a:spcPct val="200000"/>
                </a:lnSpc>
                <a:spcBef>
                  <a:spcPts val="600"/>
                </a:spcBef>
                <a:spcAft>
                  <a:spcPts val="0"/>
                </a:spcAft>
              </a:pPr>
              <a:r>
                <a:rPr lang="en-US" altLang="zh-CN" sz="1800" dirty="0" smtClean="0">
                  <a:solidFill>
                    <a:prstClr val="black"/>
                  </a:solidFill>
                  <a:latin typeface="微软雅黑" panose="020B0503020204020204" pitchFamily="34" charset="-122"/>
                  <a:ea typeface="微软雅黑" panose="020B0503020204020204" pitchFamily="34" charset="-122"/>
                </a:rPr>
                <a:t>3</a:t>
              </a:r>
              <a:r>
                <a:rPr lang="zh-CN" altLang="en-US" sz="1800" dirty="0" smtClean="0">
                  <a:solidFill>
                    <a:prstClr val="black"/>
                  </a:solidFill>
                  <a:latin typeface="微软雅黑" panose="020B0503020204020204" pitchFamily="34" charset="-122"/>
                  <a:ea typeface="微软雅黑" panose="020B0503020204020204" pitchFamily="34" charset="-122"/>
                </a:rPr>
                <a:t>、编译</a:t>
              </a:r>
              <a:r>
                <a:rPr lang="en-US" altLang="zh-CN" sz="1800" dirty="0" smtClean="0">
                  <a:solidFill>
                    <a:prstClr val="black"/>
                  </a:solidFill>
                  <a:latin typeface="微软雅黑" panose="020B0503020204020204" pitchFamily="34" charset="-122"/>
                  <a:ea typeface="微软雅黑" panose="020B0503020204020204" pitchFamily="34" charset="-122"/>
                </a:rPr>
                <a:t>Java</a:t>
              </a:r>
              <a:r>
                <a:rPr lang="zh-CN" altLang="en-US" sz="1800" dirty="0" smtClean="0">
                  <a:solidFill>
                    <a:prstClr val="black"/>
                  </a:solidFill>
                  <a:latin typeface="微软雅黑" panose="020B0503020204020204" pitchFamily="34" charset="-122"/>
                  <a:ea typeface="微软雅黑" panose="020B0503020204020204" pitchFamily="34" charset="-122"/>
                </a:rPr>
                <a:t>源码生成字节码</a:t>
              </a:r>
              <a:endParaRPr lang="en-US" altLang="zh-CN" sz="1800" dirty="0" smtClean="0">
                <a:solidFill>
                  <a:prstClr val="black"/>
                </a:solidFill>
                <a:latin typeface="微软雅黑" panose="020B0503020204020204" pitchFamily="34" charset="-122"/>
                <a:ea typeface="微软雅黑" panose="020B0503020204020204" pitchFamily="34" charset="-122"/>
              </a:endParaRPr>
            </a:p>
            <a:p>
              <a:pPr fontAlgn="auto">
                <a:lnSpc>
                  <a:spcPct val="200000"/>
                </a:lnSpc>
                <a:spcBef>
                  <a:spcPts val="600"/>
                </a:spcBef>
                <a:spcAft>
                  <a:spcPts val="0"/>
                </a:spcAft>
              </a:pPr>
              <a:r>
                <a:rPr lang="en-US" altLang="zh-CN" sz="1800" dirty="0" smtClean="0">
                  <a:solidFill>
                    <a:prstClr val="black"/>
                  </a:solidFill>
                  <a:latin typeface="微软雅黑" panose="020B0503020204020204" pitchFamily="34" charset="-122"/>
                  <a:ea typeface="微软雅黑" panose="020B0503020204020204" pitchFamily="34" charset="-122"/>
                </a:rPr>
                <a:t>4</a:t>
              </a:r>
              <a:r>
                <a:rPr lang="zh-CN" altLang="en-US" sz="1800" dirty="0" smtClean="0">
                  <a:solidFill>
                    <a:prstClr val="black"/>
                  </a:solidFill>
                  <a:latin typeface="微软雅黑" panose="020B0503020204020204" pitchFamily="34" charset="-122"/>
                  <a:ea typeface="微软雅黑" panose="020B0503020204020204" pitchFamily="34" charset="-122"/>
                </a:rPr>
                <a:t>、</a:t>
              </a:r>
              <a:r>
                <a:rPr lang="en-US" altLang="zh-CN" sz="1800" dirty="0" smtClean="0">
                  <a:solidFill>
                    <a:prstClr val="black"/>
                  </a:solidFill>
                  <a:latin typeface="微软雅黑" panose="020B0503020204020204" pitchFamily="34" charset="-122"/>
                  <a:ea typeface="微软雅黑" panose="020B0503020204020204" pitchFamily="34" charset="-122"/>
                </a:rPr>
                <a:t>【</a:t>
              </a:r>
              <a:r>
                <a:rPr lang="zh-CN" altLang="en-US" sz="1800" dirty="0" smtClean="0">
                  <a:solidFill>
                    <a:prstClr val="black"/>
                  </a:solidFill>
                  <a:latin typeface="微软雅黑" panose="020B0503020204020204" pitchFamily="34" charset="-122"/>
                  <a:ea typeface="微软雅黑" panose="020B0503020204020204" pitchFamily="34" charset="-122"/>
                </a:rPr>
                <a:t>可选</a:t>
              </a:r>
              <a:r>
                <a:rPr lang="en-US" altLang="zh-CN" sz="1800" dirty="0" smtClean="0">
                  <a:solidFill>
                    <a:prstClr val="black"/>
                  </a:solidFill>
                  <a:latin typeface="微软雅黑" panose="020B0503020204020204" pitchFamily="34" charset="-122"/>
                  <a:ea typeface="微软雅黑" panose="020B0503020204020204" pitchFamily="34" charset="-122"/>
                </a:rPr>
                <a:t>】</a:t>
              </a:r>
              <a:r>
                <a:rPr lang="zh-CN" altLang="en-US" sz="1800" dirty="0" smtClean="0">
                  <a:solidFill>
                    <a:prstClr val="black"/>
                  </a:solidFill>
                  <a:latin typeface="微软雅黑" panose="020B0503020204020204" pitchFamily="34" charset="-122"/>
                  <a:ea typeface="微软雅黑" panose="020B0503020204020204" pitchFamily="34" charset="-122"/>
                </a:rPr>
                <a:t>移植</a:t>
              </a:r>
              <a:r>
                <a:rPr lang="en-US" altLang="zh-CN" sz="1800" dirty="0" smtClean="0">
                  <a:solidFill>
                    <a:prstClr val="black"/>
                  </a:solidFill>
                  <a:latin typeface="微软雅黑" panose="020B0503020204020204" pitchFamily="34" charset="-122"/>
                  <a:ea typeface="微软雅黑" panose="020B0503020204020204" pitchFamily="34" charset="-122"/>
                </a:rPr>
                <a:t>jar</a:t>
              </a:r>
              <a:r>
                <a:rPr lang="zh-CN" altLang="en-US" sz="1800" dirty="0" smtClean="0">
                  <a:solidFill>
                    <a:prstClr val="black"/>
                  </a:solidFill>
                  <a:latin typeface="微软雅黑" panose="020B0503020204020204" pitchFamily="34" charset="-122"/>
                  <a:ea typeface="微软雅黑" panose="020B0503020204020204" pitchFamily="34" charset="-122"/>
                </a:rPr>
                <a:t>包中的依赖库</a:t>
              </a:r>
              <a:endParaRPr lang="en-US" altLang="zh-CN" sz="1800" dirty="0" smtClean="0">
                <a:solidFill>
                  <a:prstClr val="black"/>
                </a:solidFill>
                <a:latin typeface="微软雅黑" panose="020B0503020204020204" pitchFamily="34" charset="-122"/>
                <a:ea typeface="微软雅黑" panose="020B0503020204020204" pitchFamily="34" charset="-122"/>
              </a:endParaRPr>
            </a:p>
            <a:p>
              <a:pPr lvl="1" fontAlgn="auto">
                <a:lnSpc>
                  <a:spcPct val="200000"/>
                </a:lnSpc>
                <a:spcBef>
                  <a:spcPts val="600"/>
                </a:spcBef>
                <a:spcAft>
                  <a:spcPts val="0"/>
                </a:spcAft>
              </a:pPr>
              <a:r>
                <a:rPr lang="zh-CN" altLang="en-US" sz="1400" dirty="0" smtClean="0">
                  <a:solidFill>
                    <a:prstClr val="black"/>
                  </a:solidFill>
                  <a:latin typeface="微软雅黑" panose="020B0503020204020204" pitchFamily="34" charset="-122"/>
                  <a:ea typeface="微软雅黑" panose="020B0503020204020204" pitchFamily="34" charset="-122"/>
                </a:rPr>
                <a:t>（替换鲲鹏</a:t>
              </a:r>
              <a:r>
                <a:rPr lang="en-US" altLang="zh-CN" sz="1400" dirty="0" smtClean="0">
                  <a:solidFill>
                    <a:prstClr val="black"/>
                  </a:solidFill>
                  <a:latin typeface="微软雅黑" panose="020B0503020204020204" pitchFamily="34" charset="-122"/>
                  <a:ea typeface="微软雅黑" panose="020B0503020204020204" pitchFamily="34" charset="-122"/>
                </a:rPr>
                <a:t>/ARM</a:t>
              </a:r>
              <a:r>
                <a:rPr lang="zh-CN" altLang="en-US" sz="1400" dirty="0" smtClean="0">
                  <a:solidFill>
                    <a:prstClr val="black"/>
                  </a:solidFill>
                  <a:latin typeface="微软雅黑" panose="020B0503020204020204" pitchFamily="34" charset="-122"/>
                  <a:ea typeface="微软雅黑" panose="020B0503020204020204" pitchFamily="34" charset="-122"/>
                </a:rPr>
                <a:t>版本或获取</a:t>
              </a:r>
              <a:r>
                <a:rPr lang="en-US" altLang="zh-CN" sz="1400" dirty="0" smtClean="0">
                  <a:solidFill>
                    <a:prstClr val="black"/>
                  </a:solidFill>
                  <a:latin typeface="微软雅黑" panose="020B0503020204020204" pitchFamily="34" charset="-122"/>
                  <a:ea typeface="微软雅黑" panose="020B0503020204020204" pitchFamily="34" charset="-122"/>
                </a:rPr>
                <a:t>C/C++</a:t>
              </a:r>
              <a:r>
                <a:rPr lang="zh-CN" altLang="en-US" sz="1400" dirty="0" smtClean="0">
                  <a:solidFill>
                    <a:prstClr val="black"/>
                  </a:solidFill>
                  <a:latin typeface="微软雅黑" panose="020B0503020204020204" pitchFamily="34" charset="-122"/>
                  <a:ea typeface="微软雅黑" panose="020B0503020204020204" pitchFamily="34" charset="-122"/>
                </a:rPr>
                <a:t>源码重新编译）</a:t>
              </a:r>
              <a:endParaRPr lang="en-US" altLang="zh-CN" sz="1400" dirty="0" smtClean="0">
                <a:solidFill>
                  <a:prstClr val="black"/>
                </a:solidFill>
                <a:latin typeface="微软雅黑" panose="020B0503020204020204" pitchFamily="34" charset="-122"/>
                <a:ea typeface="微软雅黑" panose="020B0503020204020204" pitchFamily="34" charset="-122"/>
              </a:endParaRPr>
            </a:p>
            <a:p>
              <a:pPr fontAlgn="auto">
                <a:lnSpc>
                  <a:spcPct val="200000"/>
                </a:lnSpc>
                <a:spcBef>
                  <a:spcPts val="600"/>
                </a:spcBef>
                <a:spcAft>
                  <a:spcPts val="0"/>
                </a:spcAft>
              </a:pPr>
              <a:r>
                <a:rPr lang="en-US" altLang="zh-CN" sz="1800" dirty="0" smtClean="0">
                  <a:solidFill>
                    <a:prstClr val="black"/>
                  </a:solidFill>
                  <a:latin typeface="微软雅黑" panose="020B0503020204020204" pitchFamily="34" charset="-122"/>
                  <a:ea typeface="微软雅黑" panose="020B0503020204020204" pitchFamily="34" charset="-122"/>
                </a:rPr>
                <a:t>5</a:t>
              </a:r>
              <a:r>
                <a:rPr lang="zh-CN" altLang="en-US" sz="1800" dirty="0" smtClean="0">
                  <a:solidFill>
                    <a:prstClr val="black"/>
                  </a:solidFill>
                  <a:latin typeface="微软雅黑" panose="020B0503020204020204" pitchFamily="34" charset="-122"/>
                  <a:ea typeface="微软雅黑" panose="020B0503020204020204" pitchFamily="34" charset="-122"/>
                </a:rPr>
                <a:t>、</a:t>
              </a:r>
              <a:r>
                <a:rPr lang="en-US" altLang="zh-CN" sz="1800" dirty="0">
                  <a:solidFill>
                    <a:prstClr val="black"/>
                  </a:solidFill>
                  <a:latin typeface="微软雅黑" panose="020B0503020204020204" pitchFamily="34" charset="-122"/>
                  <a:ea typeface="微软雅黑" panose="020B0503020204020204" pitchFamily="34" charset="-122"/>
                </a:rPr>
                <a:t> 【</a:t>
              </a:r>
              <a:r>
                <a:rPr lang="zh-CN" altLang="en-US" sz="1800" dirty="0">
                  <a:solidFill>
                    <a:prstClr val="black"/>
                  </a:solidFill>
                  <a:latin typeface="微软雅黑" panose="020B0503020204020204" pitchFamily="34" charset="-122"/>
                  <a:ea typeface="微软雅黑" panose="020B0503020204020204" pitchFamily="34" charset="-122"/>
                </a:rPr>
                <a:t>可选</a:t>
              </a:r>
              <a:r>
                <a:rPr lang="en-US" altLang="zh-CN" sz="1800" dirty="0">
                  <a:solidFill>
                    <a:prstClr val="black"/>
                  </a:solidFill>
                  <a:latin typeface="微软雅黑" panose="020B0503020204020204" pitchFamily="34" charset="-122"/>
                  <a:ea typeface="微软雅黑" panose="020B0503020204020204" pitchFamily="34" charset="-122"/>
                </a:rPr>
                <a:t>】</a:t>
              </a:r>
              <a:r>
                <a:rPr lang="zh-CN" altLang="zh-CN" sz="1800" dirty="0" smtClean="0">
                  <a:solidFill>
                    <a:prstClr val="black"/>
                  </a:solidFill>
                  <a:latin typeface="微软雅黑" panose="020B0503020204020204" pitchFamily="34" charset="-122"/>
                  <a:ea typeface="微软雅黑" panose="020B0503020204020204" pitchFamily="34" charset="-122"/>
                </a:rPr>
                <a:t>使用</a:t>
              </a:r>
              <a:r>
                <a:rPr lang="zh-CN" altLang="en-US" sz="1800" dirty="0" smtClean="0">
                  <a:solidFill>
                    <a:prstClr val="black"/>
                  </a:solidFill>
                  <a:latin typeface="微软雅黑" panose="020B0503020204020204" pitchFamily="34" charset="-122"/>
                  <a:ea typeface="微软雅黑" panose="020B0503020204020204" pitchFamily="34" charset="-122"/>
                </a:rPr>
                <a:t>新的依赖库</a:t>
              </a:r>
              <a:r>
                <a:rPr lang="zh-CN" altLang="zh-CN" sz="1800" dirty="0" smtClean="0">
                  <a:solidFill>
                    <a:prstClr val="black"/>
                  </a:solidFill>
                  <a:latin typeface="微软雅黑" panose="020B0503020204020204" pitchFamily="34" charset="-122"/>
                  <a:ea typeface="微软雅黑" panose="020B0503020204020204" pitchFamily="34" charset="-122"/>
                </a:rPr>
                <a:t>重新打</a:t>
              </a:r>
              <a:r>
                <a:rPr lang="en-US" altLang="zh-CN" sz="1800" dirty="0" smtClean="0">
                  <a:solidFill>
                    <a:prstClr val="black"/>
                  </a:solidFill>
                  <a:latin typeface="微软雅黑" panose="020B0503020204020204" pitchFamily="34" charset="-122"/>
                  <a:ea typeface="微软雅黑" panose="020B0503020204020204" pitchFamily="34" charset="-122"/>
                </a:rPr>
                <a:t>jar</a:t>
              </a:r>
              <a:r>
                <a:rPr lang="zh-CN" altLang="zh-CN" sz="1800" dirty="0" smtClean="0">
                  <a:solidFill>
                    <a:prstClr val="black"/>
                  </a:solidFill>
                  <a:latin typeface="微软雅黑" panose="020B0503020204020204" pitchFamily="34" charset="-122"/>
                  <a:ea typeface="微软雅黑" panose="020B0503020204020204" pitchFamily="34" charset="-122"/>
                </a:rPr>
                <a:t>包</a:t>
              </a:r>
              <a:endParaRPr lang="en-US" altLang="zh-CN" sz="1800" dirty="0" smtClean="0">
                <a:solidFill>
                  <a:prstClr val="black"/>
                </a:solidFill>
                <a:latin typeface="微软雅黑" panose="020B0503020204020204" pitchFamily="34" charset="-122"/>
                <a:ea typeface="微软雅黑" panose="020B0503020204020204" pitchFamily="34" charset="-122"/>
              </a:endParaRPr>
            </a:p>
            <a:p>
              <a:pPr fontAlgn="auto">
                <a:lnSpc>
                  <a:spcPct val="200000"/>
                </a:lnSpc>
                <a:spcBef>
                  <a:spcPts val="600"/>
                </a:spcBef>
                <a:spcAft>
                  <a:spcPts val="0"/>
                </a:spcAft>
              </a:pPr>
              <a:r>
                <a:rPr lang="en-US" altLang="zh-CN" sz="1800" dirty="0" smtClean="0">
                  <a:solidFill>
                    <a:prstClr val="black"/>
                  </a:solidFill>
                  <a:latin typeface="微软雅黑" panose="020B0503020204020204" pitchFamily="34" charset="-122"/>
                  <a:ea typeface="微软雅黑" panose="020B0503020204020204" pitchFamily="34" charset="-122"/>
                </a:rPr>
                <a:t>6</a:t>
              </a:r>
              <a:r>
                <a:rPr lang="zh-CN" altLang="en-US" sz="1800" dirty="0" smtClean="0">
                  <a:solidFill>
                    <a:prstClr val="black"/>
                  </a:solidFill>
                  <a:latin typeface="微软雅黑" panose="020B0503020204020204" pitchFamily="34" charset="-122"/>
                  <a:ea typeface="微软雅黑" panose="020B0503020204020204" pitchFamily="34" charset="-122"/>
                </a:rPr>
                <a:t>、启动</a:t>
              </a:r>
              <a:r>
                <a:rPr lang="en-US" altLang="zh-CN" sz="1800" dirty="0" smtClean="0">
                  <a:solidFill>
                    <a:prstClr val="black"/>
                  </a:solidFill>
                  <a:latin typeface="微软雅黑" panose="020B0503020204020204" pitchFamily="34" charset="-122"/>
                  <a:ea typeface="微软雅黑" panose="020B0503020204020204" pitchFamily="34" charset="-122"/>
                </a:rPr>
                <a:t>Java</a:t>
              </a:r>
              <a:r>
                <a:rPr lang="zh-CN" altLang="en-US" sz="1800" dirty="0" smtClean="0">
                  <a:solidFill>
                    <a:prstClr val="black"/>
                  </a:solidFill>
                  <a:latin typeface="微软雅黑" panose="020B0503020204020204" pitchFamily="34" charset="-122"/>
                  <a:ea typeface="微软雅黑" panose="020B0503020204020204" pitchFamily="34" charset="-122"/>
                </a:rPr>
                <a:t>程序，调试功能</a:t>
              </a:r>
              <a:endParaRPr lang="en-US" altLang="zh-CN" sz="1800" dirty="0">
                <a:solidFill>
                  <a:prstClr val="black"/>
                </a:solidFill>
                <a:latin typeface="微软雅黑" panose="020B0503020204020204" pitchFamily="34" charset="-122"/>
                <a:ea typeface="微软雅黑" panose="020B0503020204020204" pitchFamily="34" charset="-122"/>
              </a:endParaRPr>
            </a:p>
          </p:txBody>
        </p:sp>
        <p:sp>
          <p:nvSpPr>
            <p:cNvPr id="19" name="文本框 18"/>
            <p:cNvSpPr txBox="1"/>
            <p:nvPr/>
          </p:nvSpPr>
          <p:spPr>
            <a:xfrm>
              <a:off x="1917404" y="5676370"/>
              <a:ext cx="1959477" cy="531262"/>
            </a:xfrm>
            <a:prstGeom prst="rect">
              <a:avLst/>
            </a:prstGeom>
            <a:solidFill>
              <a:srgbClr val="00B0F0"/>
            </a:solidFill>
            <a:ln w="19050" cap="flat" cmpd="sng" algn="ctr">
              <a:noFill/>
              <a:prstDash val="solid"/>
              <a:round/>
              <a:headEnd type="none" w="med" len="med"/>
              <a:tailEnd type="none" w="med" len="med"/>
            </a:ln>
            <a:effectLst/>
          </p:spPr>
          <p:txBody>
            <a:bodyPr vert="horz" wrap="square" lIns="0" tIns="45720" rIns="0" bIns="45720" numCol="1" rtlCol="0" anchor="ctr" anchorCtr="1" compatLnSpc="1"/>
            <a:lstStyle>
              <a:defPPr>
                <a:defRPr lang="zh-CN"/>
              </a:defPPr>
              <a:lvl1pPr defTabSz="1219200">
                <a:lnSpc>
                  <a:spcPct val="110000"/>
                </a:lnSpc>
                <a:spcBef>
                  <a:spcPts val="600"/>
                </a:spcBef>
                <a:defRPr sz="1400" b="1">
                  <a:solidFill>
                    <a:srgbClr val="000000"/>
                  </a:solidFill>
                  <a:latin typeface="微软雅黑" panose="020B0503020204020204" pitchFamily="34" charset="-122"/>
                  <a:ea typeface="微软雅黑" panose="020B0503020204020204" pitchFamily="34" charset="-122"/>
                  <a:cs typeface="Arial" panose="020B0604020202020204" pitchFamily="34" charset="0"/>
                </a:defRPr>
              </a:lvl1pPr>
            </a:lstStyle>
            <a:p>
              <a:pPr algn="ctr" fontAlgn="auto">
                <a:lnSpc>
                  <a:spcPct val="100000"/>
                </a:lnSpc>
                <a:spcBef>
                  <a:spcPts val="300"/>
                </a:spcBef>
                <a:spcAft>
                  <a:spcPts val="0"/>
                </a:spcAft>
                <a:defRPr/>
              </a:pPr>
              <a:r>
                <a:rPr lang="en-US" altLang="zh-CN" sz="1600" kern="0" dirty="0" smtClean="0">
                  <a:solidFill>
                    <a:srgbClr val="FFFFFF"/>
                  </a:solidFill>
                </a:rPr>
                <a:t>Java</a:t>
              </a:r>
              <a:r>
                <a:rPr lang="zh-CN" altLang="en-US" sz="1600" kern="0" dirty="0" smtClean="0">
                  <a:solidFill>
                    <a:srgbClr val="FFFFFF"/>
                  </a:solidFill>
                </a:rPr>
                <a:t>虚拟机运行</a:t>
              </a:r>
              <a:endParaRPr lang="en-US" altLang="zh-CN" sz="1200" kern="0" dirty="0">
                <a:solidFill>
                  <a:srgbClr val="FFFFFF"/>
                </a:solidFill>
              </a:endParaRPr>
            </a:p>
          </p:txBody>
        </p:sp>
        <p:cxnSp>
          <p:nvCxnSpPr>
            <p:cNvPr id="20" name="直接箭头连接符 19"/>
            <p:cNvCxnSpPr>
              <a:stCxn id="15" idx="2"/>
              <a:endCxn id="16" idx="0"/>
            </p:cNvCxnSpPr>
            <p:nvPr/>
          </p:nvCxnSpPr>
          <p:spPr>
            <a:xfrm flipH="1">
              <a:off x="2897144" y="2918873"/>
              <a:ext cx="1" cy="514663"/>
            </a:xfrm>
            <a:prstGeom prst="straightConnector1">
              <a:avLst/>
            </a:prstGeom>
            <a:noFill/>
            <a:ln w="28575" cap="flat" cmpd="sng" algn="ctr">
              <a:solidFill>
                <a:srgbClr val="EBEBEB">
                  <a:lumMod val="75000"/>
                </a:srgbClr>
              </a:solidFill>
              <a:prstDash val="solid"/>
              <a:miter lim="800000"/>
              <a:tailEnd type="triangle"/>
            </a:ln>
            <a:effectLst/>
          </p:spPr>
        </p:cxnSp>
        <p:cxnSp>
          <p:nvCxnSpPr>
            <p:cNvPr id="21" name="直接箭头连接符 20"/>
            <p:cNvCxnSpPr>
              <a:stCxn id="16" idx="2"/>
              <a:endCxn id="17" idx="0"/>
            </p:cNvCxnSpPr>
            <p:nvPr/>
          </p:nvCxnSpPr>
          <p:spPr>
            <a:xfrm flipH="1">
              <a:off x="2897143" y="3964798"/>
              <a:ext cx="1" cy="581736"/>
            </a:xfrm>
            <a:prstGeom prst="straightConnector1">
              <a:avLst/>
            </a:prstGeom>
            <a:noFill/>
            <a:ln w="28575" cap="flat" cmpd="sng" algn="ctr">
              <a:solidFill>
                <a:srgbClr val="EBEBEB">
                  <a:lumMod val="75000"/>
                </a:srgbClr>
              </a:solidFill>
              <a:prstDash val="solid"/>
              <a:miter lim="800000"/>
              <a:tailEnd type="triangle"/>
            </a:ln>
            <a:effectLst/>
          </p:spPr>
        </p:cxnSp>
        <p:cxnSp>
          <p:nvCxnSpPr>
            <p:cNvPr id="22" name="直接箭头连接符 21"/>
            <p:cNvCxnSpPr>
              <a:stCxn id="17" idx="2"/>
              <a:endCxn id="19" idx="0"/>
            </p:cNvCxnSpPr>
            <p:nvPr/>
          </p:nvCxnSpPr>
          <p:spPr>
            <a:xfrm>
              <a:off x="2897143" y="5077796"/>
              <a:ext cx="0" cy="598574"/>
            </a:xfrm>
            <a:prstGeom prst="straightConnector1">
              <a:avLst/>
            </a:prstGeom>
            <a:noFill/>
            <a:ln w="28575" cap="flat" cmpd="sng" algn="ctr">
              <a:solidFill>
                <a:srgbClr val="EBEBEB">
                  <a:lumMod val="75000"/>
                </a:srgbClr>
              </a:solidFill>
              <a:prstDash val="solid"/>
              <a:miter lim="800000"/>
              <a:tailEnd type="triangle"/>
            </a:ln>
            <a:effectLst/>
          </p:spPr>
        </p:cxnSp>
      </p:gr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阶段二</a:t>
            </a:r>
            <a:r>
              <a:rPr lang="zh-CN" altLang="en-US" dirty="0" smtClean="0"/>
              <a:t>：</a:t>
            </a:r>
            <a:r>
              <a:rPr lang="en-US" altLang="zh-CN" dirty="0" smtClean="0"/>
              <a:t>Python</a:t>
            </a:r>
            <a:r>
              <a:rPr lang="zh-CN" altLang="en-US" dirty="0" smtClean="0"/>
              <a:t>自</a:t>
            </a:r>
            <a:r>
              <a:rPr lang="zh-CN" altLang="en-US" dirty="0"/>
              <a:t>研代码移植</a:t>
            </a:r>
            <a:endParaRPr lang="zh-CN" altLang="en-US" dirty="0"/>
          </a:p>
        </p:txBody>
      </p:sp>
      <p:sp>
        <p:nvSpPr>
          <p:cNvPr id="13" name="文本框 12"/>
          <p:cNvSpPr txBox="1"/>
          <p:nvPr/>
        </p:nvSpPr>
        <p:spPr>
          <a:xfrm>
            <a:off x="1002984" y="1552560"/>
            <a:ext cx="4911415" cy="574814"/>
          </a:xfrm>
          <a:prstGeom prst="rect">
            <a:avLst/>
          </a:prstGeom>
          <a:solidFill>
            <a:srgbClr val="FFFFFF">
              <a:lumMod val="95000"/>
            </a:srgbClr>
          </a:solidFill>
          <a:ln w="1905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ctr" anchorCtr="1" compatLnSpc="1"/>
          <a:lstStyle>
            <a:defPPr>
              <a:defRPr lang="zh-CN"/>
            </a:defPPr>
            <a:lvl1pPr algn="ctr" defTabSz="1219200">
              <a:lnSpc>
                <a:spcPct val="100000"/>
              </a:lnSpc>
              <a:spcBef>
                <a:spcPts val="300"/>
              </a:spcBef>
              <a:defRPr sz="1600" b="1">
                <a:solidFill>
                  <a:srgbClr val="000000"/>
                </a:solidFill>
                <a:latin typeface="微软雅黑" panose="020B0503020204020204" pitchFamily="34" charset="-122"/>
                <a:ea typeface="微软雅黑" panose="020B0503020204020204" pitchFamily="34" charset="-122"/>
                <a:cs typeface="Arial" panose="020B0604020202020204" pitchFamily="34" charset="0"/>
              </a:defRPr>
            </a:lvl1pPr>
          </a:lstStyle>
          <a:p>
            <a:pPr fontAlgn="auto">
              <a:spcAft>
                <a:spcPts val="0"/>
              </a:spcAft>
              <a:defRPr/>
            </a:pPr>
            <a:r>
              <a:rPr lang="en-US" altLang="zh-CN" kern="0" dirty="0" smtClean="0"/>
              <a:t>Python</a:t>
            </a:r>
            <a:r>
              <a:rPr lang="zh-CN" altLang="en-US" kern="0" dirty="0" smtClean="0"/>
              <a:t>程序编译运行的过程</a:t>
            </a:r>
            <a:endParaRPr lang="zh-CN" altLang="en-US" kern="0" dirty="0"/>
          </a:p>
        </p:txBody>
      </p:sp>
      <p:sp>
        <p:nvSpPr>
          <p:cNvPr id="14" name="文本框 13"/>
          <p:cNvSpPr txBox="1"/>
          <p:nvPr/>
        </p:nvSpPr>
        <p:spPr>
          <a:xfrm>
            <a:off x="6688465" y="1583271"/>
            <a:ext cx="4398463" cy="591967"/>
          </a:xfrm>
          <a:prstGeom prst="rect">
            <a:avLst/>
          </a:prstGeom>
          <a:solidFill>
            <a:srgbClr val="FFFFFF">
              <a:lumMod val="95000"/>
            </a:srgbClr>
          </a:solidFill>
          <a:ln w="1905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ctr" anchorCtr="1" compatLnSpc="1"/>
          <a:lstStyle>
            <a:defPPr>
              <a:defRPr lang="zh-CN"/>
            </a:defPPr>
            <a:lvl1pPr algn="ctr" defTabSz="1219200">
              <a:lnSpc>
                <a:spcPct val="100000"/>
              </a:lnSpc>
              <a:spcBef>
                <a:spcPts val="300"/>
              </a:spcBef>
              <a:defRPr sz="1600" b="1">
                <a:solidFill>
                  <a:srgbClr val="000000"/>
                </a:solidFill>
                <a:latin typeface="微软雅黑" panose="020B0503020204020204" pitchFamily="34" charset="-122"/>
                <a:ea typeface="微软雅黑" panose="020B0503020204020204" pitchFamily="34" charset="-122"/>
                <a:cs typeface="Arial" panose="020B0604020202020204" pitchFamily="34" charset="0"/>
              </a:defRPr>
            </a:lvl1pPr>
          </a:lstStyle>
          <a:p>
            <a:pPr fontAlgn="auto">
              <a:spcAft>
                <a:spcPts val="0"/>
              </a:spcAft>
              <a:defRPr/>
            </a:pPr>
            <a:r>
              <a:rPr lang="en-US" altLang="zh-CN" kern="0" dirty="0" smtClean="0"/>
              <a:t>Python</a:t>
            </a:r>
            <a:r>
              <a:rPr lang="zh-CN" altLang="en-US" kern="0" dirty="0" smtClean="0"/>
              <a:t>程序迁移至鲲鹏处理器运行</a:t>
            </a:r>
            <a:endParaRPr lang="zh-CN" altLang="en-US" kern="0" dirty="0"/>
          </a:p>
        </p:txBody>
      </p:sp>
      <p:sp>
        <p:nvSpPr>
          <p:cNvPr id="15" name="矩形 14"/>
          <p:cNvSpPr/>
          <p:nvPr/>
        </p:nvSpPr>
        <p:spPr>
          <a:xfrm>
            <a:off x="6688465" y="2393307"/>
            <a:ext cx="4398463" cy="3785652"/>
          </a:xfrm>
          <a:prstGeom prst="rect">
            <a:avLst/>
          </a:prstGeom>
        </p:spPr>
        <p:txBody>
          <a:bodyPr wrap="square">
            <a:spAutoFit/>
          </a:bodyPr>
          <a:lstStyle/>
          <a:p>
            <a:pPr fontAlgn="auto">
              <a:lnSpc>
                <a:spcPct val="150000"/>
              </a:lnSpc>
              <a:spcBef>
                <a:spcPts val="600"/>
              </a:spcBef>
              <a:spcAft>
                <a:spcPts val="0"/>
              </a:spcAft>
            </a:pPr>
            <a:r>
              <a:rPr lang="en-US" altLang="zh-CN" sz="1600" dirty="0" smtClean="0">
                <a:solidFill>
                  <a:srgbClr val="1D1D1A"/>
                </a:solidFill>
                <a:latin typeface="微软雅黑" panose="020B0503020204020204" pitchFamily="34" charset="-122"/>
                <a:ea typeface="微软雅黑" panose="020B0503020204020204" pitchFamily="34" charset="-122"/>
              </a:rPr>
              <a:t>1</a:t>
            </a:r>
            <a:r>
              <a:rPr lang="zh-CN" altLang="en-US" sz="1600" dirty="0" smtClean="0">
                <a:solidFill>
                  <a:srgbClr val="1D1D1A"/>
                </a:solidFill>
                <a:latin typeface="微软雅黑" panose="020B0503020204020204" pitchFamily="34" charset="-122"/>
                <a:ea typeface="微软雅黑" panose="020B0503020204020204" pitchFamily="34" charset="-122"/>
              </a:rPr>
              <a:t>、使用操作系统自带的</a:t>
            </a:r>
            <a:r>
              <a:rPr lang="en-US" altLang="zh-CN" sz="1600" dirty="0" smtClean="0">
                <a:solidFill>
                  <a:srgbClr val="1D1D1A"/>
                </a:solidFill>
                <a:latin typeface="微软雅黑" panose="020B0503020204020204" pitchFamily="34" charset="-122"/>
                <a:ea typeface="微软雅黑" panose="020B0503020204020204" pitchFamily="34" charset="-122"/>
              </a:rPr>
              <a:t>Python</a:t>
            </a:r>
            <a:r>
              <a:rPr lang="zh-CN" altLang="en-US" sz="1600" dirty="0" smtClean="0">
                <a:solidFill>
                  <a:srgbClr val="1D1D1A"/>
                </a:solidFill>
                <a:latin typeface="微软雅黑" panose="020B0503020204020204" pitchFamily="34" charset="-122"/>
                <a:ea typeface="微软雅黑" panose="020B0503020204020204" pitchFamily="34" charset="-122"/>
              </a:rPr>
              <a:t>，或安装兼容鲲鹏</a:t>
            </a:r>
            <a:r>
              <a:rPr lang="en-US" altLang="zh-CN" sz="1600" dirty="0" smtClean="0">
                <a:solidFill>
                  <a:srgbClr val="1D1D1A"/>
                </a:solidFill>
                <a:latin typeface="微软雅黑" panose="020B0503020204020204" pitchFamily="34" charset="-122"/>
                <a:ea typeface="微软雅黑" panose="020B0503020204020204" pitchFamily="34" charset="-122"/>
              </a:rPr>
              <a:t>/ARM</a:t>
            </a:r>
            <a:r>
              <a:rPr lang="zh-CN" altLang="en-US" sz="1600" dirty="0" smtClean="0">
                <a:solidFill>
                  <a:srgbClr val="1D1D1A"/>
                </a:solidFill>
                <a:latin typeface="微软雅黑" panose="020B0503020204020204" pitchFamily="34" charset="-122"/>
                <a:ea typeface="微软雅黑" panose="020B0503020204020204" pitchFamily="34" charset="-122"/>
              </a:rPr>
              <a:t>版本的</a:t>
            </a:r>
            <a:r>
              <a:rPr lang="en-US" altLang="zh-CN" sz="1600" dirty="0" smtClean="0">
                <a:solidFill>
                  <a:srgbClr val="1D1D1A"/>
                </a:solidFill>
                <a:latin typeface="微软雅黑" panose="020B0503020204020204" pitchFamily="34" charset="-122"/>
                <a:ea typeface="微软雅黑" panose="020B0503020204020204" pitchFamily="34" charset="-122"/>
              </a:rPr>
              <a:t>Python</a:t>
            </a:r>
            <a:r>
              <a:rPr lang="zh-CN" altLang="en-US" sz="1600" dirty="0" smtClean="0">
                <a:solidFill>
                  <a:srgbClr val="1D1D1A"/>
                </a:solidFill>
                <a:latin typeface="微软雅黑" panose="020B0503020204020204" pitchFamily="34" charset="-122"/>
                <a:ea typeface="微软雅黑" panose="020B0503020204020204" pitchFamily="34" charset="-122"/>
              </a:rPr>
              <a:t>软件</a:t>
            </a:r>
            <a:endParaRPr lang="en-US" altLang="zh-CN" sz="1600" dirty="0" smtClean="0">
              <a:solidFill>
                <a:srgbClr val="1D1D1A"/>
              </a:solidFill>
              <a:latin typeface="微软雅黑" panose="020B0503020204020204" pitchFamily="34" charset="-122"/>
              <a:ea typeface="微软雅黑" panose="020B0503020204020204" pitchFamily="34" charset="-122"/>
            </a:endParaRPr>
          </a:p>
          <a:p>
            <a:pPr fontAlgn="auto">
              <a:lnSpc>
                <a:spcPct val="150000"/>
              </a:lnSpc>
              <a:spcBef>
                <a:spcPts val="600"/>
              </a:spcBef>
              <a:spcAft>
                <a:spcPts val="0"/>
              </a:spcAft>
            </a:pPr>
            <a:r>
              <a:rPr lang="en-US" altLang="zh-CN" sz="1600" dirty="0" smtClean="0">
                <a:solidFill>
                  <a:srgbClr val="1D1D1A"/>
                </a:solidFill>
                <a:latin typeface="微软雅黑" panose="020B0503020204020204" pitchFamily="34" charset="-122"/>
                <a:ea typeface="微软雅黑" panose="020B0503020204020204" pitchFamily="34" charset="-122"/>
              </a:rPr>
              <a:t>2</a:t>
            </a:r>
            <a:r>
              <a:rPr lang="zh-CN" altLang="en-US" sz="1600" dirty="0">
                <a:solidFill>
                  <a:srgbClr val="1D1D1A"/>
                </a:solidFill>
                <a:latin typeface="微软雅黑" panose="020B0503020204020204" pitchFamily="34" charset="-122"/>
                <a:ea typeface="微软雅黑" panose="020B0503020204020204" pitchFamily="34" charset="-122"/>
              </a:rPr>
              <a:t>、设置</a:t>
            </a:r>
            <a:r>
              <a:rPr lang="en-US" altLang="zh-CN" sz="1600" dirty="0">
                <a:solidFill>
                  <a:srgbClr val="1D1D1A"/>
                </a:solidFill>
                <a:latin typeface="微软雅黑" panose="020B0503020204020204" pitchFamily="34" charset="-122"/>
                <a:ea typeface="微软雅黑" panose="020B0503020204020204" pitchFamily="34" charset="-122"/>
              </a:rPr>
              <a:t>Python</a:t>
            </a:r>
            <a:r>
              <a:rPr lang="zh-CN" altLang="en-US" sz="1600" dirty="0">
                <a:solidFill>
                  <a:srgbClr val="1D1D1A"/>
                </a:solidFill>
                <a:latin typeface="微软雅黑" panose="020B0503020204020204" pitchFamily="34" charset="-122"/>
                <a:ea typeface="微软雅黑" panose="020B0503020204020204" pitchFamily="34" charset="-122"/>
              </a:rPr>
              <a:t>执行环境</a:t>
            </a:r>
            <a:r>
              <a:rPr lang="zh-CN" altLang="en-US" sz="1600" dirty="0" smtClean="0">
                <a:solidFill>
                  <a:srgbClr val="1D1D1A"/>
                </a:solidFill>
                <a:latin typeface="微软雅黑" panose="020B0503020204020204" pitchFamily="34" charset="-122"/>
                <a:ea typeface="微软雅黑" panose="020B0503020204020204" pitchFamily="34" charset="-122"/>
              </a:rPr>
              <a:t>变量</a:t>
            </a:r>
            <a:endParaRPr lang="en-US" altLang="zh-CN" sz="1600" dirty="0" smtClean="0">
              <a:solidFill>
                <a:srgbClr val="1D1D1A"/>
              </a:solidFill>
              <a:latin typeface="微软雅黑" panose="020B0503020204020204" pitchFamily="34" charset="-122"/>
              <a:ea typeface="微软雅黑" panose="020B0503020204020204" pitchFamily="34" charset="-122"/>
            </a:endParaRPr>
          </a:p>
          <a:p>
            <a:pPr fontAlgn="auto">
              <a:lnSpc>
                <a:spcPct val="150000"/>
              </a:lnSpc>
              <a:spcBef>
                <a:spcPts val="600"/>
              </a:spcBef>
              <a:spcAft>
                <a:spcPts val="0"/>
              </a:spcAft>
            </a:pPr>
            <a:r>
              <a:rPr lang="en-US" altLang="zh-CN" sz="1600" dirty="0" smtClean="0">
                <a:solidFill>
                  <a:prstClr val="black"/>
                </a:solidFill>
                <a:latin typeface="微软雅黑" panose="020B0503020204020204" pitchFamily="34" charset="-122"/>
                <a:ea typeface="微软雅黑" panose="020B0503020204020204" pitchFamily="34" charset="-122"/>
              </a:rPr>
              <a:t>3</a:t>
            </a:r>
            <a:r>
              <a:rPr lang="zh-CN" altLang="en-US" sz="1600" dirty="0" smtClean="0">
                <a:solidFill>
                  <a:prstClr val="black"/>
                </a:solidFill>
                <a:latin typeface="微软雅黑" panose="020B0503020204020204" pitchFamily="34" charset="-122"/>
                <a:ea typeface="微软雅黑" panose="020B0503020204020204" pitchFamily="34" charset="-122"/>
              </a:rPr>
              <a:t>、</a:t>
            </a:r>
            <a:r>
              <a:rPr lang="en-US" altLang="zh-CN" sz="1600" dirty="0" smtClean="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可选</a:t>
            </a:r>
            <a:r>
              <a:rPr lang="en-US" altLang="zh-CN" sz="1600" dirty="0">
                <a:solidFill>
                  <a:prstClr val="black"/>
                </a:solidFill>
                <a:latin typeface="微软雅黑" panose="020B0503020204020204" pitchFamily="34" charset="-122"/>
                <a:ea typeface="微软雅黑" panose="020B0503020204020204" pitchFamily="34" charset="-122"/>
              </a:rPr>
              <a:t>】</a:t>
            </a:r>
            <a:r>
              <a:rPr lang="zh-CN" altLang="en-US" sz="1600" dirty="0" smtClean="0">
                <a:solidFill>
                  <a:prstClr val="black"/>
                </a:solidFill>
                <a:latin typeface="微软雅黑" panose="020B0503020204020204" pitchFamily="34" charset="-122"/>
                <a:ea typeface="微软雅黑" panose="020B0503020204020204" pitchFamily="34" charset="-122"/>
              </a:rPr>
              <a:t>编译生成</a:t>
            </a:r>
            <a:r>
              <a:rPr lang="en-US" altLang="zh-CN" sz="1600" dirty="0" err="1" smtClean="0">
                <a:solidFill>
                  <a:prstClr val="black"/>
                </a:solidFill>
                <a:latin typeface="微软雅黑" panose="020B0503020204020204" pitchFamily="34" charset="-122"/>
                <a:ea typeface="微软雅黑" panose="020B0503020204020204" pitchFamily="34" charset="-122"/>
              </a:rPr>
              <a:t>pyc</a:t>
            </a:r>
            <a:r>
              <a:rPr lang="zh-CN" altLang="en-US" sz="1600" dirty="0" smtClean="0">
                <a:solidFill>
                  <a:prstClr val="black"/>
                </a:solidFill>
                <a:latin typeface="微软雅黑" panose="020B0503020204020204" pitchFamily="34" charset="-122"/>
                <a:ea typeface="微软雅黑" panose="020B0503020204020204" pitchFamily="34" charset="-122"/>
              </a:rPr>
              <a:t>文件（字节码</a:t>
            </a:r>
            <a:r>
              <a:rPr lang="zh-CN" altLang="en-US" sz="1600" dirty="0">
                <a:solidFill>
                  <a:prstClr val="black"/>
                </a:solidFill>
                <a:latin typeface="微软雅黑" panose="020B0503020204020204" pitchFamily="34" charset="-122"/>
                <a:ea typeface="微软雅黑" panose="020B0503020204020204" pitchFamily="34" charset="-122"/>
              </a:rPr>
              <a:t>）</a:t>
            </a:r>
            <a:endParaRPr lang="en-US" altLang="zh-CN" sz="1600" dirty="0">
              <a:solidFill>
                <a:prstClr val="black"/>
              </a:solidFill>
              <a:latin typeface="微软雅黑" panose="020B0503020204020204" pitchFamily="34" charset="-122"/>
              <a:ea typeface="微软雅黑" panose="020B0503020204020204" pitchFamily="34" charset="-122"/>
            </a:endParaRPr>
          </a:p>
          <a:p>
            <a:pPr fontAlgn="auto">
              <a:lnSpc>
                <a:spcPct val="150000"/>
              </a:lnSpc>
              <a:spcBef>
                <a:spcPts val="600"/>
              </a:spcBef>
              <a:spcAft>
                <a:spcPts val="0"/>
              </a:spcAft>
            </a:pPr>
            <a:r>
              <a:rPr lang="en-US" altLang="zh-CN" sz="1600" dirty="0">
                <a:solidFill>
                  <a:prstClr val="black"/>
                </a:solidFill>
                <a:latin typeface="微软雅黑" panose="020B0503020204020204" pitchFamily="34" charset="-122"/>
                <a:ea typeface="微软雅黑" panose="020B0503020204020204" pitchFamily="34" charset="-122"/>
              </a:rPr>
              <a:t>4</a:t>
            </a:r>
            <a:r>
              <a:rPr lang="zh-CN" altLang="en-US" sz="1600"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可选</a:t>
            </a:r>
            <a:r>
              <a:rPr lang="en-US" altLang="zh-CN" sz="1600" dirty="0">
                <a:solidFill>
                  <a:prstClr val="black"/>
                </a:solidFill>
                <a:latin typeface="微软雅黑" panose="020B0503020204020204" pitchFamily="34" charset="-122"/>
                <a:ea typeface="微软雅黑" panose="020B0503020204020204" pitchFamily="34" charset="-122"/>
              </a:rPr>
              <a:t>】</a:t>
            </a:r>
            <a:r>
              <a:rPr lang="zh-CN" altLang="en-US" sz="1600" dirty="0" smtClean="0">
                <a:solidFill>
                  <a:prstClr val="black"/>
                </a:solidFill>
                <a:latin typeface="微软雅黑" panose="020B0503020204020204" pitchFamily="34" charset="-122"/>
                <a:ea typeface="微软雅黑" panose="020B0503020204020204" pitchFamily="34" charset="-122"/>
              </a:rPr>
              <a:t>移植外部依赖</a:t>
            </a:r>
            <a:r>
              <a:rPr lang="zh-CN" altLang="en-US" sz="1600" dirty="0">
                <a:solidFill>
                  <a:prstClr val="black"/>
                </a:solidFill>
                <a:latin typeface="微软雅黑" panose="020B0503020204020204" pitchFamily="34" charset="-122"/>
                <a:ea typeface="微软雅黑" panose="020B0503020204020204" pitchFamily="34" charset="-122"/>
              </a:rPr>
              <a:t>库</a:t>
            </a:r>
            <a:endParaRPr lang="en-US" altLang="zh-CN" sz="1600" dirty="0">
              <a:solidFill>
                <a:prstClr val="black"/>
              </a:solidFill>
              <a:latin typeface="微软雅黑" panose="020B0503020204020204" pitchFamily="34" charset="-122"/>
              <a:ea typeface="微软雅黑" panose="020B0503020204020204" pitchFamily="34" charset="-122"/>
            </a:endParaRPr>
          </a:p>
          <a:p>
            <a:pPr lvl="1" fontAlgn="auto">
              <a:lnSpc>
                <a:spcPct val="150000"/>
              </a:lnSpc>
              <a:spcBef>
                <a:spcPts val="600"/>
              </a:spcBef>
              <a:spcAft>
                <a:spcPts val="0"/>
              </a:spcAft>
            </a:pPr>
            <a:r>
              <a:rPr lang="zh-CN" altLang="en-US" sz="1200" dirty="0">
                <a:solidFill>
                  <a:prstClr val="black"/>
                </a:solidFill>
                <a:latin typeface="微软雅黑" panose="020B0503020204020204" pitchFamily="34" charset="-122"/>
                <a:ea typeface="微软雅黑" panose="020B0503020204020204" pitchFamily="34" charset="-122"/>
              </a:rPr>
              <a:t>（替换鲲鹏</a:t>
            </a:r>
            <a:r>
              <a:rPr lang="en-US" altLang="zh-CN" sz="1200" dirty="0">
                <a:solidFill>
                  <a:prstClr val="black"/>
                </a:solidFill>
                <a:latin typeface="微软雅黑" panose="020B0503020204020204" pitchFamily="34" charset="-122"/>
                <a:ea typeface="微软雅黑" panose="020B0503020204020204" pitchFamily="34" charset="-122"/>
              </a:rPr>
              <a:t>/ARM</a:t>
            </a:r>
            <a:r>
              <a:rPr lang="zh-CN" altLang="en-US" sz="1200" dirty="0">
                <a:solidFill>
                  <a:prstClr val="black"/>
                </a:solidFill>
                <a:latin typeface="微软雅黑" panose="020B0503020204020204" pitchFamily="34" charset="-122"/>
                <a:ea typeface="微软雅黑" panose="020B0503020204020204" pitchFamily="34" charset="-122"/>
              </a:rPr>
              <a:t>版本或获取</a:t>
            </a:r>
            <a:r>
              <a:rPr lang="en-US" altLang="zh-CN" sz="1200" dirty="0">
                <a:solidFill>
                  <a:prstClr val="black"/>
                </a:solidFill>
                <a:latin typeface="微软雅黑" panose="020B0503020204020204" pitchFamily="34" charset="-122"/>
                <a:ea typeface="微软雅黑" panose="020B0503020204020204" pitchFamily="34" charset="-122"/>
              </a:rPr>
              <a:t>C/C++</a:t>
            </a:r>
            <a:r>
              <a:rPr lang="zh-CN" altLang="en-US" sz="1200" dirty="0">
                <a:solidFill>
                  <a:prstClr val="black"/>
                </a:solidFill>
                <a:latin typeface="微软雅黑" panose="020B0503020204020204" pitchFamily="34" charset="-122"/>
                <a:ea typeface="微软雅黑" panose="020B0503020204020204" pitchFamily="34" charset="-122"/>
              </a:rPr>
              <a:t>源码重新编译）</a:t>
            </a:r>
            <a:endParaRPr lang="en-US" altLang="zh-CN" sz="1200" dirty="0">
              <a:solidFill>
                <a:prstClr val="black"/>
              </a:solidFill>
              <a:latin typeface="微软雅黑" panose="020B0503020204020204" pitchFamily="34" charset="-122"/>
              <a:ea typeface="微软雅黑" panose="020B0503020204020204" pitchFamily="34" charset="-122"/>
            </a:endParaRPr>
          </a:p>
          <a:p>
            <a:pPr fontAlgn="auto">
              <a:lnSpc>
                <a:spcPct val="150000"/>
              </a:lnSpc>
              <a:spcBef>
                <a:spcPts val="600"/>
              </a:spcBef>
              <a:spcAft>
                <a:spcPts val="0"/>
              </a:spcAft>
            </a:pPr>
            <a:r>
              <a:rPr lang="en-US" altLang="zh-CN" sz="1600" dirty="0">
                <a:solidFill>
                  <a:prstClr val="black"/>
                </a:solidFill>
                <a:latin typeface="微软雅黑" panose="020B0503020204020204" pitchFamily="34" charset="-122"/>
                <a:ea typeface="微软雅黑" panose="020B0503020204020204" pitchFamily="34" charset="-122"/>
              </a:rPr>
              <a:t>5</a:t>
            </a:r>
            <a:r>
              <a:rPr lang="zh-CN" altLang="en-US" sz="1600"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 【</a:t>
            </a:r>
            <a:r>
              <a:rPr lang="zh-CN" altLang="en-US" sz="1600" dirty="0">
                <a:solidFill>
                  <a:prstClr val="black"/>
                </a:solidFill>
                <a:latin typeface="微软雅黑" panose="020B0503020204020204" pitchFamily="34" charset="-122"/>
                <a:ea typeface="微软雅黑" panose="020B0503020204020204" pitchFamily="34" charset="-122"/>
              </a:rPr>
              <a:t>可选</a:t>
            </a:r>
            <a:r>
              <a:rPr lang="en-US" altLang="zh-CN" sz="1600" dirty="0" smtClean="0">
                <a:solidFill>
                  <a:prstClr val="black"/>
                </a:solidFill>
                <a:latin typeface="微软雅黑" panose="020B0503020204020204" pitchFamily="34" charset="-122"/>
                <a:ea typeface="微软雅黑" panose="020B0503020204020204" pitchFamily="34" charset="-122"/>
              </a:rPr>
              <a:t>】</a:t>
            </a:r>
            <a:r>
              <a:rPr lang="zh-CN" altLang="en-US" sz="1600" dirty="0" smtClean="0">
                <a:solidFill>
                  <a:prstClr val="black"/>
                </a:solidFill>
                <a:latin typeface="微软雅黑" panose="020B0503020204020204" pitchFamily="34" charset="-122"/>
                <a:ea typeface="微软雅黑" panose="020B0503020204020204" pitchFamily="34" charset="-122"/>
              </a:rPr>
              <a:t>更新代码中新的外部依赖库调用代码</a:t>
            </a:r>
            <a:endParaRPr lang="en-US" altLang="zh-CN" sz="1600" dirty="0" smtClean="0">
              <a:solidFill>
                <a:srgbClr val="1D1D1A"/>
              </a:solidFill>
              <a:latin typeface="微软雅黑" panose="020B0503020204020204" pitchFamily="34" charset="-122"/>
              <a:ea typeface="微软雅黑" panose="020B0503020204020204" pitchFamily="34" charset="-122"/>
            </a:endParaRPr>
          </a:p>
          <a:p>
            <a:pPr fontAlgn="auto">
              <a:lnSpc>
                <a:spcPct val="150000"/>
              </a:lnSpc>
              <a:spcBef>
                <a:spcPts val="600"/>
              </a:spcBef>
              <a:spcAft>
                <a:spcPts val="0"/>
              </a:spcAft>
            </a:pPr>
            <a:r>
              <a:rPr lang="en-US" altLang="zh-CN" sz="1600" dirty="0" smtClean="0">
                <a:solidFill>
                  <a:srgbClr val="1D1D1A"/>
                </a:solidFill>
                <a:latin typeface="微软雅黑" panose="020B0503020204020204" pitchFamily="34" charset="-122"/>
                <a:ea typeface="微软雅黑" panose="020B0503020204020204" pitchFamily="34" charset="-122"/>
              </a:rPr>
              <a:t>6</a:t>
            </a:r>
            <a:r>
              <a:rPr lang="zh-CN" altLang="en-US" sz="1600" dirty="0" smtClean="0">
                <a:solidFill>
                  <a:srgbClr val="1D1D1A"/>
                </a:solidFill>
                <a:latin typeface="微软雅黑" panose="020B0503020204020204" pitchFamily="34" charset="-122"/>
                <a:ea typeface="微软雅黑" panose="020B0503020204020204" pitchFamily="34" charset="-122"/>
              </a:rPr>
              <a:t>、执行</a:t>
            </a:r>
            <a:r>
              <a:rPr lang="en-US" altLang="zh-CN" sz="1600" dirty="0" smtClean="0">
                <a:solidFill>
                  <a:srgbClr val="1D1D1A"/>
                </a:solidFill>
                <a:latin typeface="微软雅黑" panose="020B0503020204020204" pitchFamily="34" charset="-122"/>
                <a:ea typeface="微软雅黑" panose="020B0503020204020204" pitchFamily="34" charset="-122"/>
              </a:rPr>
              <a:t>Python</a:t>
            </a:r>
            <a:r>
              <a:rPr lang="zh-CN" altLang="en-US" sz="1600" dirty="0" smtClean="0">
                <a:solidFill>
                  <a:srgbClr val="1D1D1A"/>
                </a:solidFill>
                <a:latin typeface="微软雅黑" panose="020B0503020204020204" pitchFamily="34" charset="-122"/>
                <a:ea typeface="微软雅黑" panose="020B0503020204020204" pitchFamily="34" charset="-122"/>
              </a:rPr>
              <a:t>源码程序</a:t>
            </a:r>
            <a:endParaRPr lang="en-US" altLang="zh-CN" sz="1600" dirty="0">
              <a:solidFill>
                <a:srgbClr val="1D1D1A"/>
              </a:solidFill>
              <a:latin typeface="微软雅黑" panose="020B0503020204020204" pitchFamily="34" charset="-122"/>
              <a:ea typeface="微软雅黑" panose="020B0503020204020204" pitchFamily="34" charset="-122"/>
            </a:endParaRPr>
          </a:p>
        </p:txBody>
      </p:sp>
      <p:sp>
        <p:nvSpPr>
          <p:cNvPr id="16" name="文本框 15"/>
          <p:cNvSpPr txBox="1"/>
          <p:nvPr/>
        </p:nvSpPr>
        <p:spPr>
          <a:xfrm>
            <a:off x="2444331" y="3499220"/>
            <a:ext cx="1959479" cy="531262"/>
          </a:xfrm>
          <a:prstGeom prst="rect">
            <a:avLst/>
          </a:prstGeom>
          <a:solidFill>
            <a:srgbClr val="92D050"/>
          </a:solidFill>
          <a:ln w="19050" cap="flat" cmpd="sng" algn="ctr">
            <a:noFill/>
            <a:prstDash val="solid"/>
            <a:round/>
            <a:headEnd type="none" w="med" len="med"/>
            <a:tailEnd type="none" w="med" len="med"/>
          </a:ln>
          <a:effectLst/>
        </p:spPr>
        <p:txBody>
          <a:bodyPr vert="horz" wrap="square" lIns="91440" tIns="45720" rIns="91440" bIns="45720" numCol="1" rtlCol="0" anchor="ctr" anchorCtr="1" compatLnSpc="1"/>
          <a:lstStyle>
            <a:defPPr>
              <a:defRPr lang="zh-CN"/>
            </a:defPPr>
            <a:lvl1pPr marL="0" marR="0" lvl="0" indent="0" algn="ctr" defTabSz="1219200" eaLnBrk="1" fontAlgn="auto" latinLnBrk="0" hangingPunct="1">
              <a:lnSpc>
                <a:spcPct val="100000"/>
              </a:lnSpc>
              <a:spcBef>
                <a:spcPts val="300"/>
              </a:spcBef>
              <a:spcAft>
                <a:spcPts val="0"/>
              </a:spcAft>
              <a:buClrTx/>
              <a:buSzTx/>
              <a:buFontTx/>
              <a:buNone/>
              <a:defRPr kumimoji="0" sz="1600" b="1" i="0" u="none" strike="noStrike" kern="0" cap="none" spc="0" normalizeH="0" baseline="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20204" pitchFamily="34" charset="0"/>
              </a:defRPr>
            </a:lvl1pPr>
          </a:lstStyle>
          <a:p>
            <a:r>
              <a:rPr lang="zh-CN" altLang="en-US" dirty="0"/>
              <a:t>编译器</a:t>
            </a:r>
            <a:endParaRPr lang="en-US" altLang="zh-CN" dirty="0"/>
          </a:p>
        </p:txBody>
      </p:sp>
      <p:sp>
        <p:nvSpPr>
          <p:cNvPr id="17" name="文本框 16"/>
          <p:cNvSpPr txBox="1"/>
          <p:nvPr/>
        </p:nvSpPr>
        <p:spPr>
          <a:xfrm>
            <a:off x="2444331" y="4612218"/>
            <a:ext cx="1959478" cy="531262"/>
          </a:xfrm>
          <a:prstGeom prst="rect">
            <a:avLst/>
          </a:prstGeom>
          <a:solidFill>
            <a:srgbClr val="92D050"/>
          </a:solidFill>
          <a:ln w="19050" cap="flat" cmpd="sng" algn="ctr">
            <a:noFill/>
            <a:prstDash val="solid"/>
            <a:round/>
            <a:headEnd type="none" w="med" len="med"/>
            <a:tailEnd type="none" w="med" len="med"/>
          </a:ln>
          <a:effectLst/>
        </p:spPr>
        <p:txBody>
          <a:bodyPr vert="horz" wrap="square" lIns="91440" tIns="45720" rIns="91440" bIns="45720" numCol="1" rtlCol="0" anchor="ctr" anchorCtr="1" compatLnSpc="1"/>
          <a:lstStyle>
            <a:defPPr>
              <a:defRPr lang="zh-CN"/>
            </a:defPPr>
            <a:lvl1pPr marL="0" marR="0" lvl="0" indent="0" algn="ctr" defTabSz="1219200" eaLnBrk="1" fontAlgn="auto" latinLnBrk="0" hangingPunct="1">
              <a:lnSpc>
                <a:spcPct val="100000"/>
              </a:lnSpc>
              <a:spcBef>
                <a:spcPts val="300"/>
              </a:spcBef>
              <a:spcAft>
                <a:spcPts val="0"/>
              </a:spcAft>
              <a:buClrTx/>
              <a:buSzTx/>
              <a:buFontTx/>
              <a:buNone/>
              <a:defRPr kumimoji="0" sz="1600" b="1" i="0" u="none" strike="noStrike" kern="0" cap="none" spc="0" normalizeH="0" baseline="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20204" pitchFamily="34" charset="0"/>
              </a:defRPr>
            </a:lvl1pPr>
          </a:lstStyle>
          <a:p>
            <a:r>
              <a:rPr lang="en-US" altLang="zh-CN" dirty="0" err="1"/>
              <a:t>pyc</a:t>
            </a:r>
            <a:r>
              <a:rPr lang="zh-CN" altLang="en-US" dirty="0"/>
              <a:t>文件（字节码）</a:t>
            </a:r>
            <a:endParaRPr lang="en-US" altLang="zh-CN" dirty="0"/>
          </a:p>
        </p:txBody>
      </p:sp>
      <p:sp>
        <p:nvSpPr>
          <p:cNvPr id="18" name="文本框 17"/>
          <p:cNvSpPr txBox="1"/>
          <p:nvPr/>
        </p:nvSpPr>
        <p:spPr>
          <a:xfrm>
            <a:off x="2444331" y="5742054"/>
            <a:ext cx="1959477" cy="531262"/>
          </a:xfrm>
          <a:prstGeom prst="rect">
            <a:avLst/>
          </a:prstGeom>
          <a:solidFill>
            <a:srgbClr val="00B0F0"/>
          </a:solidFill>
          <a:ln w="19050" cap="flat" cmpd="sng" algn="ctr">
            <a:noFill/>
            <a:prstDash val="solid"/>
            <a:round/>
            <a:headEnd type="none" w="med" len="med"/>
            <a:tailEnd type="none" w="med" len="med"/>
          </a:ln>
          <a:effectLst/>
        </p:spPr>
        <p:txBody>
          <a:bodyPr vert="horz" wrap="square" lIns="0" tIns="45720" rIns="0" bIns="45720" numCol="1" rtlCol="0" anchor="ctr" anchorCtr="1" compatLnSpc="1"/>
          <a:lstStyle>
            <a:defPPr>
              <a:defRPr lang="zh-CN"/>
            </a:defPPr>
            <a:lvl1pPr defTabSz="1219200">
              <a:lnSpc>
                <a:spcPct val="110000"/>
              </a:lnSpc>
              <a:spcBef>
                <a:spcPts val="600"/>
              </a:spcBef>
              <a:defRPr sz="1400" b="1">
                <a:solidFill>
                  <a:srgbClr val="000000"/>
                </a:solidFill>
                <a:latin typeface="微软雅黑" panose="020B0503020204020204" pitchFamily="34" charset="-122"/>
                <a:ea typeface="微软雅黑" panose="020B0503020204020204" pitchFamily="34" charset="-122"/>
                <a:cs typeface="Arial" panose="020B0604020202020204" pitchFamily="34" charset="0"/>
              </a:defRPr>
            </a:lvl1pPr>
          </a:lstStyle>
          <a:p>
            <a:pPr algn="ctr" fontAlgn="auto">
              <a:lnSpc>
                <a:spcPct val="100000"/>
              </a:lnSpc>
              <a:spcBef>
                <a:spcPts val="300"/>
              </a:spcBef>
              <a:spcAft>
                <a:spcPts val="0"/>
              </a:spcAft>
              <a:defRPr/>
            </a:pPr>
            <a:r>
              <a:rPr lang="en-US" altLang="zh-CN" sz="1600" kern="0" dirty="0" smtClean="0">
                <a:solidFill>
                  <a:srgbClr val="FFFFFF"/>
                </a:solidFill>
              </a:rPr>
              <a:t>Python</a:t>
            </a:r>
            <a:r>
              <a:rPr lang="zh-CN" altLang="en-US" sz="1600" kern="0" dirty="0" smtClean="0">
                <a:solidFill>
                  <a:srgbClr val="FFFFFF"/>
                </a:solidFill>
              </a:rPr>
              <a:t>虚拟机运行</a:t>
            </a:r>
            <a:endParaRPr lang="en-US" altLang="zh-CN" sz="1200" kern="0" dirty="0">
              <a:solidFill>
                <a:srgbClr val="FFFFFF"/>
              </a:solidFill>
            </a:endParaRPr>
          </a:p>
        </p:txBody>
      </p:sp>
      <p:cxnSp>
        <p:nvCxnSpPr>
          <p:cNvPr id="19" name="直接箭头连接符 18"/>
          <p:cNvCxnSpPr>
            <a:stCxn id="22" idx="2"/>
            <a:endCxn id="16" idx="0"/>
          </p:cNvCxnSpPr>
          <p:nvPr/>
        </p:nvCxnSpPr>
        <p:spPr>
          <a:xfrm flipH="1">
            <a:off x="3424071" y="2984557"/>
            <a:ext cx="1" cy="514663"/>
          </a:xfrm>
          <a:prstGeom prst="straightConnector1">
            <a:avLst/>
          </a:prstGeom>
          <a:noFill/>
          <a:ln w="28575" cap="flat" cmpd="sng" algn="ctr">
            <a:solidFill>
              <a:srgbClr val="EBEBEB">
                <a:lumMod val="75000"/>
              </a:srgbClr>
            </a:solidFill>
            <a:prstDash val="solid"/>
            <a:miter lim="800000"/>
            <a:tailEnd type="triangle"/>
          </a:ln>
          <a:effectLst/>
        </p:spPr>
      </p:cxnSp>
      <p:cxnSp>
        <p:nvCxnSpPr>
          <p:cNvPr id="20" name="直接箭头连接符 19"/>
          <p:cNvCxnSpPr>
            <a:stCxn id="16" idx="2"/>
            <a:endCxn id="17" idx="0"/>
          </p:cNvCxnSpPr>
          <p:nvPr/>
        </p:nvCxnSpPr>
        <p:spPr>
          <a:xfrm flipH="1">
            <a:off x="3424070" y="4030482"/>
            <a:ext cx="1" cy="581736"/>
          </a:xfrm>
          <a:prstGeom prst="straightConnector1">
            <a:avLst/>
          </a:prstGeom>
          <a:noFill/>
          <a:ln w="28575" cap="flat" cmpd="sng" algn="ctr">
            <a:solidFill>
              <a:srgbClr val="EBEBEB">
                <a:lumMod val="75000"/>
              </a:srgbClr>
            </a:solidFill>
            <a:prstDash val="solid"/>
            <a:miter lim="800000"/>
            <a:tailEnd type="triangle"/>
          </a:ln>
          <a:effectLst/>
        </p:spPr>
      </p:cxnSp>
      <p:cxnSp>
        <p:nvCxnSpPr>
          <p:cNvPr id="21" name="直接箭头连接符 20"/>
          <p:cNvCxnSpPr>
            <a:stCxn id="17" idx="2"/>
            <a:endCxn id="18" idx="0"/>
          </p:cNvCxnSpPr>
          <p:nvPr/>
        </p:nvCxnSpPr>
        <p:spPr>
          <a:xfrm>
            <a:off x="3424070" y="5143480"/>
            <a:ext cx="0" cy="598574"/>
          </a:xfrm>
          <a:prstGeom prst="straightConnector1">
            <a:avLst/>
          </a:prstGeom>
          <a:noFill/>
          <a:ln w="28575" cap="flat" cmpd="sng" algn="ctr">
            <a:solidFill>
              <a:srgbClr val="EBEBEB">
                <a:lumMod val="75000"/>
              </a:srgbClr>
            </a:solidFill>
            <a:prstDash val="solid"/>
            <a:miter lim="800000"/>
            <a:tailEnd type="triangle"/>
          </a:ln>
          <a:effectLst/>
        </p:spPr>
      </p:cxnSp>
      <p:sp>
        <p:nvSpPr>
          <p:cNvPr id="22" name="文本框 21"/>
          <p:cNvSpPr txBox="1"/>
          <p:nvPr/>
        </p:nvSpPr>
        <p:spPr>
          <a:xfrm>
            <a:off x="2444332" y="2453295"/>
            <a:ext cx="1959480" cy="531262"/>
          </a:xfrm>
          <a:prstGeom prst="rect">
            <a:avLst/>
          </a:prstGeom>
          <a:solidFill>
            <a:srgbClr val="92D050"/>
          </a:solidFill>
          <a:ln w="19050" cap="flat" cmpd="sng" algn="ctr">
            <a:noFill/>
            <a:prstDash val="solid"/>
            <a:round/>
            <a:headEnd type="none" w="med" len="med"/>
            <a:tailEnd type="none" w="med" len="med"/>
          </a:ln>
          <a:effectLst/>
        </p:spPr>
        <p:txBody>
          <a:bodyPr vert="horz" wrap="square" lIns="91440" tIns="45720" rIns="91440" bIns="45720" numCol="1" rtlCol="0" anchor="ctr" anchorCtr="1" compatLnSpc="1"/>
          <a:lstStyle>
            <a:defPPr>
              <a:defRPr lang="zh-CN"/>
            </a:defPPr>
            <a:lvl1pPr defTabSz="1219200">
              <a:lnSpc>
                <a:spcPct val="110000"/>
              </a:lnSpc>
              <a:spcBef>
                <a:spcPts val="600"/>
              </a:spcBef>
              <a:defRPr sz="1400" b="1">
                <a:solidFill>
                  <a:srgbClr val="000000"/>
                </a:solidFill>
                <a:latin typeface="微软雅黑" panose="020B0503020204020204" pitchFamily="34" charset="-122"/>
                <a:ea typeface="微软雅黑" panose="020B0503020204020204" pitchFamily="34" charset="-122"/>
                <a:cs typeface="Arial" panose="020B0604020202020204" pitchFamily="34" charset="0"/>
              </a:defRPr>
            </a:lvl1pPr>
          </a:lstStyle>
          <a:p>
            <a:pPr algn="ctr" fontAlgn="auto">
              <a:lnSpc>
                <a:spcPct val="100000"/>
              </a:lnSpc>
              <a:spcBef>
                <a:spcPts val="300"/>
              </a:spcBef>
              <a:spcAft>
                <a:spcPts val="0"/>
              </a:spcAft>
              <a:defRPr/>
            </a:pPr>
            <a:r>
              <a:rPr lang="en-US" altLang="zh-CN" sz="1600" kern="0" dirty="0" smtClean="0">
                <a:solidFill>
                  <a:srgbClr val="FFFFFF"/>
                </a:solidFill>
              </a:rPr>
              <a:t>Python</a:t>
            </a:r>
            <a:r>
              <a:rPr lang="zh-CN" altLang="en-US" sz="1600" kern="0" dirty="0" smtClean="0">
                <a:solidFill>
                  <a:srgbClr val="FFFFFF"/>
                </a:solidFill>
              </a:rPr>
              <a:t>源码</a:t>
            </a:r>
            <a:endParaRPr lang="zh-CN" altLang="en-US" sz="1200" kern="0" dirty="0">
              <a:solidFill>
                <a:srgbClr val="FFFFFF"/>
              </a:solidFill>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阶段二</a:t>
            </a:r>
            <a:r>
              <a:rPr lang="zh-CN" altLang="en-US" dirty="0" smtClean="0"/>
              <a:t>：</a:t>
            </a:r>
            <a:r>
              <a:rPr lang="en-US" altLang="zh-CN" dirty="0" smtClean="0"/>
              <a:t>C/C++</a:t>
            </a:r>
            <a:r>
              <a:rPr lang="zh-CN" altLang="en-US" dirty="0" smtClean="0"/>
              <a:t>自</a:t>
            </a:r>
            <a:r>
              <a:rPr lang="zh-CN" altLang="en-US" dirty="0"/>
              <a:t>研代码移植</a:t>
            </a:r>
            <a:endParaRPr lang="zh-CN" altLang="en-US" dirty="0"/>
          </a:p>
        </p:txBody>
      </p:sp>
      <p:sp>
        <p:nvSpPr>
          <p:cNvPr id="17" name="文本框 16"/>
          <p:cNvSpPr txBox="1"/>
          <p:nvPr/>
        </p:nvSpPr>
        <p:spPr>
          <a:xfrm>
            <a:off x="947428" y="1412776"/>
            <a:ext cx="4297680" cy="574814"/>
          </a:xfrm>
          <a:prstGeom prst="rect">
            <a:avLst/>
          </a:prstGeom>
          <a:solidFill>
            <a:srgbClr val="FFFFFF">
              <a:lumMod val="95000"/>
            </a:srgbClr>
          </a:solidFill>
          <a:ln w="1905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ctr" anchorCtr="1" compatLnSpc="1"/>
          <a:lstStyle>
            <a:defPPr>
              <a:defRPr lang="zh-CN"/>
            </a:defPPr>
            <a:lvl1pPr algn="ctr" defTabSz="1219200">
              <a:lnSpc>
                <a:spcPct val="100000"/>
              </a:lnSpc>
              <a:spcBef>
                <a:spcPts val="300"/>
              </a:spcBef>
              <a:defRPr sz="1600" b="1">
                <a:solidFill>
                  <a:srgbClr val="000000"/>
                </a:solidFill>
                <a:latin typeface="微软雅黑" panose="020B0503020204020204" pitchFamily="34" charset="-122"/>
                <a:ea typeface="微软雅黑" panose="020B0503020204020204" pitchFamily="34" charset="-122"/>
                <a:cs typeface="Arial" panose="020B0604020202020204" pitchFamily="34" charset="0"/>
              </a:defRPr>
            </a:lvl1pPr>
          </a:lstStyle>
          <a:p>
            <a:pPr fontAlgn="auto">
              <a:spcAft>
                <a:spcPts val="0"/>
              </a:spcAft>
              <a:defRPr/>
            </a:pPr>
            <a:r>
              <a:rPr lang="en-US" altLang="zh-CN" kern="0" dirty="0" smtClean="0"/>
              <a:t>C/C++</a:t>
            </a:r>
            <a:r>
              <a:rPr lang="zh-CN" altLang="en-US" kern="0" dirty="0" smtClean="0"/>
              <a:t>程序编译运行的过程</a:t>
            </a:r>
            <a:endParaRPr lang="zh-CN" altLang="en-US" kern="0" dirty="0"/>
          </a:p>
        </p:txBody>
      </p:sp>
      <p:sp>
        <p:nvSpPr>
          <p:cNvPr id="18" name="文本框 17"/>
          <p:cNvSpPr txBox="1"/>
          <p:nvPr/>
        </p:nvSpPr>
        <p:spPr>
          <a:xfrm>
            <a:off x="6510600" y="1412776"/>
            <a:ext cx="4790003" cy="591967"/>
          </a:xfrm>
          <a:prstGeom prst="rect">
            <a:avLst/>
          </a:prstGeom>
          <a:solidFill>
            <a:srgbClr val="FFFFFF">
              <a:lumMod val="95000"/>
            </a:srgbClr>
          </a:solidFill>
          <a:ln w="1905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ctr" anchorCtr="1" compatLnSpc="1"/>
          <a:lstStyle>
            <a:defPPr>
              <a:defRPr lang="zh-CN"/>
            </a:defPPr>
            <a:lvl1pPr algn="ctr" defTabSz="1219200">
              <a:lnSpc>
                <a:spcPct val="100000"/>
              </a:lnSpc>
              <a:spcBef>
                <a:spcPts val="300"/>
              </a:spcBef>
              <a:defRPr sz="1600" b="1">
                <a:solidFill>
                  <a:srgbClr val="000000"/>
                </a:solidFill>
                <a:latin typeface="微软雅黑" panose="020B0503020204020204" pitchFamily="34" charset="-122"/>
                <a:ea typeface="微软雅黑" panose="020B0503020204020204" pitchFamily="34" charset="-122"/>
                <a:cs typeface="Arial" panose="020B0604020202020204" pitchFamily="34" charset="0"/>
              </a:defRPr>
            </a:lvl1pPr>
          </a:lstStyle>
          <a:p>
            <a:pPr fontAlgn="auto">
              <a:spcAft>
                <a:spcPts val="0"/>
              </a:spcAft>
              <a:defRPr/>
            </a:pPr>
            <a:r>
              <a:rPr lang="en-US" altLang="zh-CN" kern="0" dirty="0" smtClean="0"/>
              <a:t>C/C++</a:t>
            </a:r>
            <a:r>
              <a:rPr lang="zh-CN" altLang="en-US" kern="0" dirty="0" smtClean="0"/>
              <a:t>程序</a:t>
            </a:r>
            <a:r>
              <a:rPr lang="zh-CN" altLang="en-US" kern="0" dirty="0"/>
              <a:t>迁移</a:t>
            </a:r>
            <a:r>
              <a:rPr lang="zh-CN" altLang="en-US" kern="0" dirty="0" smtClean="0"/>
              <a:t>至鲲鹏处理器</a:t>
            </a:r>
            <a:endParaRPr lang="zh-CN" altLang="en-US" kern="0" dirty="0"/>
          </a:p>
        </p:txBody>
      </p:sp>
      <p:sp>
        <p:nvSpPr>
          <p:cNvPr id="19" name="文本框 18"/>
          <p:cNvSpPr txBox="1"/>
          <p:nvPr/>
        </p:nvSpPr>
        <p:spPr>
          <a:xfrm>
            <a:off x="1920884" y="2501694"/>
            <a:ext cx="1959480" cy="531262"/>
          </a:xfrm>
          <a:prstGeom prst="rect">
            <a:avLst/>
          </a:prstGeom>
          <a:solidFill>
            <a:srgbClr val="92D050"/>
          </a:solidFill>
          <a:ln w="19050" cap="flat" cmpd="sng" algn="ctr">
            <a:noFill/>
            <a:prstDash val="solid"/>
            <a:round/>
            <a:headEnd type="none" w="med" len="med"/>
            <a:tailEnd type="none" w="med" len="med"/>
          </a:ln>
          <a:effectLst/>
        </p:spPr>
        <p:txBody>
          <a:bodyPr vert="horz" wrap="square" lIns="91440" tIns="45720" rIns="91440" bIns="45720" numCol="1" rtlCol="0" anchor="ctr" anchorCtr="1" compatLnSpc="1"/>
          <a:lstStyle>
            <a:defPPr>
              <a:defRPr lang="zh-CN"/>
            </a:defPPr>
            <a:lvl1pPr defTabSz="1219200">
              <a:lnSpc>
                <a:spcPct val="110000"/>
              </a:lnSpc>
              <a:spcBef>
                <a:spcPts val="600"/>
              </a:spcBef>
              <a:defRPr sz="1400" b="1">
                <a:solidFill>
                  <a:srgbClr val="000000"/>
                </a:solidFill>
                <a:latin typeface="微软雅黑" panose="020B0503020204020204" pitchFamily="34" charset="-122"/>
                <a:ea typeface="微软雅黑" panose="020B0503020204020204" pitchFamily="34" charset="-122"/>
                <a:cs typeface="Arial" panose="020B0604020202020204" pitchFamily="34" charset="0"/>
              </a:defRPr>
            </a:lvl1pPr>
          </a:lstStyle>
          <a:p>
            <a:pPr algn="ctr" fontAlgn="auto">
              <a:lnSpc>
                <a:spcPct val="100000"/>
              </a:lnSpc>
              <a:spcBef>
                <a:spcPts val="300"/>
              </a:spcBef>
              <a:spcAft>
                <a:spcPts val="0"/>
              </a:spcAft>
              <a:defRPr/>
            </a:pPr>
            <a:r>
              <a:rPr lang="en-US" altLang="zh-CN" sz="1600" kern="0" dirty="0" smtClean="0">
                <a:solidFill>
                  <a:srgbClr val="FFFFFF"/>
                </a:solidFill>
              </a:rPr>
              <a:t>C/C++</a:t>
            </a:r>
            <a:r>
              <a:rPr lang="zh-CN" altLang="en-US" sz="1600" kern="0" dirty="0" smtClean="0">
                <a:solidFill>
                  <a:srgbClr val="FFFFFF"/>
                </a:solidFill>
              </a:rPr>
              <a:t>源码</a:t>
            </a:r>
            <a:endParaRPr lang="zh-CN" altLang="en-US" sz="1200" kern="0" dirty="0">
              <a:solidFill>
                <a:srgbClr val="FFFFFF"/>
              </a:solidFill>
            </a:endParaRPr>
          </a:p>
        </p:txBody>
      </p:sp>
      <p:sp>
        <p:nvSpPr>
          <p:cNvPr id="20" name="文本框 19"/>
          <p:cNvSpPr txBox="1"/>
          <p:nvPr/>
        </p:nvSpPr>
        <p:spPr>
          <a:xfrm>
            <a:off x="1920883" y="3470869"/>
            <a:ext cx="1959479" cy="531262"/>
          </a:xfrm>
          <a:prstGeom prst="rect">
            <a:avLst/>
          </a:prstGeom>
          <a:solidFill>
            <a:srgbClr val="00B0F0"/>
          </a:solidFill>
          <a:ln w="19050" cap="flat" cmpd="sng" algn="ctr">
            <a:noFill/>
            <a:prstDash val="solid"/>
            <a:round/>
            <a:headEnd type="none" w="med" len="med"/>
            <a:tailEnd type="none" w="med" len="med"/>
          </a:ln>
          <a:effectLst/>
        </p:spPr>
        <p:txBody>
          <a:bodyPr vert="horz" wrap="square" lIns="91440" tIns="45720" rIns="91440" bIns="45720" numCol="1" rtlCol="0" anchor="ctr" anchorCtr="1" compatLnSpc="1"/>
          <a:lstStyle>
            <a:defPPr>
              <a:defRPr lang="zh-CN"/>
            </a:defPPr>
            <a:lvl1pPr defTabSz="1219200">
              <a:lnSpc>
                <a:spcPct val="110000"/>
              </a:lnSpc>
              <a:spcBef>
                <a:spcPts val="600"/>
              </a:spcBef>
              <a:defRPr sz="1400" b="1">
                <a:solidFill>
                  <a:srgbClr val="000000"/>
                </a:solidFill>
                <a:latin typeface="微软雅黑" panose="020B0503020204020204" pitchFamily="34" charset="-122"/>
                <a:ea typeface="微软雅黑" panose="020B0503020204020204" pitchFamily="34" charset="-122"/>
                <a:cs typeface="Arial" panose="020B0604020202020204" pitchFamily="34" charset="0"/>
              </a:defRPr>
            </a:lvl1pPr>
          </a:lstStyle>
          <a:p>
            <a:pPr algn="ctr" fontAlgn="auto">
              <a:lnSpc>
                <a:spcPct val="100000"/>
              </a:lnSpc>
              <a:spcBef>
                <a:spcPts val="300"/>
              </a:spcBef>
              <a:spcAft>
                <a:spcPts val="0"/>
              </a:spcAft>
              <a:defRPr/>
            </a:pPr>
            <a:r>
              <a:rPr lang="zh-CN" altLang="en-US" sz="1600" kern="0" dirty="0" smtClean="0">
                <a:solidFill>
                  <a:srgbClr val="FFFFFF"/>
                </a:solidFill>
              </a:rPr>
              <a:t>编译器</a:t>
            </a:r>
            <a:endParaRPr lang="en-US" altLang="zh-CN" kern="0" dirty="0" smtClean="0">
              <a:solidFill>
                <a:srgbClr val="FFFFFF"/>
              </a:solidFill>
            </a:endParaRPr>
          </a:p>
        </p:txBody>
      </p:sp>
      <p:sp>
        <p:nvSpPr>
          <p:cNvPr id="22" name="矩形 21"/>
          <p:cNvSpPr/>
          <p:nvPr/>
        </p:nvSpPr>
        <p:spPr>
          <a:xfrm>
            <a:off x="6720518" y="2242692"/>
            <a:ext cx="4790003" cy="3170099"/>
          </a:xfrm>
          <a:prstGeom prst="rect">
            <a:avLst/>
          </a:prstGeom>
        </p:spPr>
        <p:txBody>
          <a:bodyPr wrap="square">
            <a:spAutoFit/>
          </a:bodyPr>
          <a:lstStyle/>
          <a:p>
            <a:pPr fontAlgn="auto">
              <a:lnSpc>
                <a:spcPct val="200000"/>
              </a:lnSpc>
              <a:spcBef>
                <a:spcPts val="600"/>
              </a:spcBef>
              <a:spcAft>
                <a:spcPts val="0"/>
              </a:spcAft>
            </a:pPr>
            <a:r>
              <a:rPr lang="en-US" altLang="zh-CN" sz="1800" dirty="0" smtClean="0">
                <a:solidFill>
                  <a:srgbClr val="1D1D1A"/>
                </a:solidFill>
                <a:latin typeface="微软雅黑" panose="020B0503020204020204" pitchFamily="34" charset="-122"/>
                <a:ea typeface="微软雅黑" panose="020B0503020204020204" pitchFamily="34" charset="-122"/>
              </a:rPr>
              <a:t>1</a:t>
            </a:r>
            <a:r>
              <a:rPr lang="zh-CN" altLang="en-US" sz="1800" dirty="0" smtClean="0">
                <a:solidFill>
                  <a:srgbClr val="1D1D1A"/>
                </a:solidFill>
                <a:latin typeface="微软雅黑" panose="020B0503020204020204" pitchFamily="34" charset="-122"/>
                <a:ea typeface="微软雅黑" panose="020B0503020204020204" pitchFamily="34" charset="-122"/>
              </a:rPr>
              <a:t>、安装编译器（推荐</a:t>
            </a:r>
            <a:r>
              <a:rPr lang="en-US" altLang="zh-CN" sz="1800" dirty="0" smtClean="0">
                <a:solidFill>
                  <a:srgbClr val="1D1D1A"/>
                </a:solidFill>
                <a:latin typeface="微软雅黑" panose="020B0503020204020204" pitchFamily="34" charset="-122"/>
                <a:ea typeface="微软雅黑" panose="020B0503020204020204" pitchFamily="34" charset="-122"/>
              </a:rPr>
              <a:t>GCC 7.3.0</a:t>
            </a:r>
            <a:r>
              <a:rPr lang="zh-CN" altLang="en-US" sz="1800" dirty="0" smtClean="0">
                <a:solidFill>
                  <a:srgbClr val="1D1D1A"/>
                </a:solidFill>
                <a:latin typeface="微软雅黑" panose="020B0503020204020204" pitchFamily="34" charset="-122"/>
                <a:ea typeface="微软雅黑" panose="020B0503020204020204" pitchFamily="34" charset="-122"/>
              </a:rPr>
              <a:t>以上版本）</a:t>
            </a:r>
            <a:endParaRPr lang="en-US" altLang="zh-CN" sz="1800" i="1" dirty="0" smtClean="0">
              <a:solidFill>
                <a:srgbClr val="1D1D1A"/>
              </a:solidFill>
              <a:latin typeface="微软雅黑" panose="020B0503020204020204" pitchFamily="34" charset="-122"/>
              <a:ea typeface="微软雅黑" panose="020B0503020204020204" pitchFamily="34" charset="-122"/>
            </a:endParaRPr>
          </a:p>
          <a:p>
            <a:pPr fontAlgn="auto">
              <a:lnSpc>
                <a:spcPct val="200000"/>
              </a:lnSpc>
              <a:spcBef>
                <a:spcPts val="600"/>
              </a:spcBef>
              <a:spcAft>
                <a:spcPts val="0"/>
              </a:spcAft>
            </a:pPr>
            <a:r>
              <a:rPr lang="en-US" altLang="zh-CN" sz="1800" dirty="0" smtClean="0">
                <a:solidFill>
                  <a:srgbClr val="1D1D1A"/>
                </a:solidFill>
                <a:latin typeface="微软雅黑" panose="020B0503020204020204" pitchFamily="34" charset="-122"/>
                <a:ea typeface="微软雅黑" panose="020B0503020204020204" pitchFamily="34" charset="-122"/>
              </a:rPr>
              <a:t>2</a:t>
            </a:r>
            <a:r>
              <a:rPr lang="zh-CN" altLang="en-US" sz="1800" dirty="0" smtClean="0">
                <a:solidFill>
                  <a:srgbClr val="1D1D1A"/>
                </a:solidFill>
                <a:latin typeface="微软雅黑" panose="020B0503020204020204" pitchFamily="34" charset="-122"/>
                <a:ea typeface="微软雅黑" panose="020B0503020204020204" pitchFamily="34" charset="-122"/>
              </a:rPr>
              <a:t>、配置</a:t>
            </a:r>
            <a:r>
              <a:rPr lang="en-US" altLang="zh-CN" sz="1800" dirty="0" smtClean="0">
                <a:solidFill>
                  <a:srgbClr val="1D1D1A"/>
                </a:solidFill>
                <a:latin typeface="微软雅黑" panose="020B0503020204020204" pitchFamily="34" charset="-122"/>
                <a:ea typeface="微软雅黑" panose="020B0503020204020204" pitchFamily="34" charset="-122"/>
              </a:rPr>
              <a:t>GCC</a:t>
            </a:r>
            <a:r>
              <a:rPr lang="zh-CN" altLang="en-US" sz="1800" dirty="0" smtClean="0">
                <a:solidFill>
                  <a:srgbClr val="1D1D1A"/>
                </a:solidFill>
                <a:latin typeface="微软雅黑" panose="020B0503020204020204" pitchFamily="34" charset="-122"/>
                <a:ea typeface="微软雅黑" panose="020B0503020204020204" pitchFamily="34" charset="-122"/>
              </a:rPr>
              <a:t>环境变量</a:t>
            </a:r>
            <a:endParaRPr lang="en-US" altLang="zh-CN" sz="1800" dirty="0" smtClean="0">
              <a:solidFill>
                <a:srgbClr val="1D1D1A"/>
              </a:solidFill>
              <a:latin typeface="微软雅黑" panose="020B0503020204020204" pitchFamily="34" charset="-122"/>
              <a:ea typeface="微软雅黑" panose="020B0503020204020204" pitchFamily="34" charset="-122"/>
            </a:endParaRPr>
          </a:p>
          <a:p>
            <a:pPr fontAlgn="auto">
              <a:lnSpc>
                <a:spcPct val="200000"/>
              </a:lnSpc>
              <a:spcBef>
                <a:spcPts val="600"/>
              </a:spcBef>
              <a:spcAft>
                <a:spcPts val="0"/>
              </a:spcAft>
            </a:pPr>
            <a:r>
              <a:rPr lang="en-US" altLang="zh-CN" sz="1800" dirty="0" smtClean="0">
                <a:solidFill>
                  <a:prstClr val="black"/>
                </a:solidFill>
                <a:latin typeface="微软雅黑" panose="020B0503020204020204" pitchFamily="34" charset="-122"/>
                <a:ea typeface="微软雅黑" panose="020B0503020204020204" pitchFamily="34" charset="-122"/>
              </a:rPr>
              <a:t>3</a:t>
            </a:r>
            <a:r>
              <a:rPr lang="zh-CN" altLang="en-US" sz="1800" dirty="0" smtClean="0">
                <a:solidFill>
                  <a:prstClr val="black"/>
                </a:solidFill>
                <a:latin typeface="微软雅黑" panose="020B0503020204020204" pitchFamily="34" charset="-122"/>
                <a:ea typeface="微软雅黑" panose="020B0503020204020204" pitchFamily="34" charset="-122"/>
              </a:rPr>
              <a:t>、修改</a:t>
            </a:r>
            <a:r>
              <a:rPr lang="en-US" altLang="zh-CN" sz="1800" dirty="0" smtClean="0">
                <a:solidFill>
                  <a:prstClr val="black"/>
                </a:solidFill>
                <a:latin typeface="微软雅黑" panose="020B0503020204020204" pitchFamily="34" charset="-122"/>
                <a:ea typeface="微软雅黑" panose="020B0503020204020204" pitchFamily="34" charset="-122"/>
              </a:rPr>
              <a:t>C/C++</a:t>
            </a:r>
            <a:r>
              <a:rPr lang="zh-CN" altLang="en-US" sz="1800" dirty="0" smtClean="0">
                <a:solidFill>
                  <a:prstClr val="black"/>
                </a:solidFill>
                <a:latin typeface="微软雅黑" panose="020B0503020204020204" pitchFamily="34" charset="-122"/>
                <a:ea typeface="微软雅黑" panose="020B0503020204020204" pitchFamily="34" charset="-122"/>
              </a:rPr>
              <a:t>源码</a:t>
            </a:r>
            <a:endParaRPr lang="en-US" altLang="zh-CN" sz="1800" dirty="0" smtClean="0">
              <a:solidFill>
                <a:prstClr val="black"/>
              </a:solidFill>
              <a:latin typeface="微软雅黑" panose="020B0503020204020204" pitchFamily="34" charset="-122"/>
              <a:ea typeface="微软雅黑" panose="020B0503020204020204" pitchFamily="34" charset="-122"/>
            </a:endParaRPr>
          </a:p>
          <a:p>
            <a:pPr fontAlgn="auto">
              <a:lnSpc>
                <a:spcPct val="200000"/>
              </a:lnSpc>
              <a:spcBef>
                <a:spcPts val="600"/>
              </a:spcBef>
              <a:spcAft>
                <a:spcPts val="0"/>
              </a:spcAft>
            </a:pPr>
            <a:r>
              <a:rPr lang="en-US" altLang="zh-CN" sz="1800" dirty="0" smtClean="0">
                <a:solidFill>
                  <a:prstClr val="black"/>
                </a:solidFill>
                <a:latin typeface="微软雅黑" panose="020B0503020204020204" pitchFamily="34" charset="-122"/>
                <a:ea typeface="微软雅黑" panose="020B0503020204020204" pitchFamily="34" charset="-122"/>
              </a:rPr>
              <a:t>4</a:t>
            </a:r>
            <a:r>
              <a:rPr lang="zh-CN" altLang="en-US" sz="1800" dirty="0" smtClean="0">
                <a:solidFill>
                  <a:prstClr val="black"/>
                </a:solidFill>
                <a:latin typeface="微软雅黑" panose="020B0503020204020204" pitchFamily="34" charset="-122"/>
                <a:ea typeface="微软雅黑" panose="020B0503020204020204" pitchFamily="34" charset="-122"/>
              </a:rPr>
              <a:t>、</a:t>
            </a:r>
            <a:r>
              <a:rPr lang="zh-CN" altLang="en-US" sz="1800" dirty="0">
                <a:solidFill>
                  <a:prstClr val="black"/>
                </a:solidFill>
                <a:latin typeface="微软雅黑" panose="020B0503020204020204" pitchFamily="34" charset="-122"/>
                <a:ea typeface="微软雅黑" panose="020B0503020204020204" pitchFamily="34" charset="-122"/>
              </a:rPr>
              <a:t>编译</a:t>
            </a:r>
            <a:r>
              <a:rPr lang="en-US" altLang="zh-CN" sz="1800" dirty="0">
                <a:solidFill>
                  <a:prstClr val="black"/>
                </a:solidFill>
                <a:latin typeface="微软雅黑" panose="020B0503020204020204" pitchFamily="34" charset="-122"/>
                <a:ea typeface="微软雅黑" panose="020B0503020204020204" pitchFamily="34" charset="-122"/>
              </a:rPr>
              <a:t>C/C++</a:t>
            </a:r>
            <a:r>
              <a:rPr lang="zh-CN" altLang="en-US" sz="1800" dirty="0" smtClean="0">
                <a:solidFill>
                  <a:prstClr val="black"/>
                </a:solidFill>
                <a:latin typeface="微软雅黑" panose="020B0503020204020204" pitchFamily="34" charset="-122"/>
                <a:ea typeface="微软雅黑" panose="020B0503020204020204" pitchFamily="34" charset="-122"/>
              </a:rPr>
              <a:t>源码，生成可执行程序</a:t>
            </a:r>
            <a:endParaRPr lang="en-US" altLang="zh-CN" sz="1400" dirty="0" smtClean="0">
              <a:solidFill>
                <a:prstClr val="black"/>
              </a:solidFill>
              <a:latin typeface="微软雅黑" panose="020B0503020204020204" pitchFamily="34" charset="-122"/>
              <a:ea typeface="微软雅黑" panose="020B0503020204020204" pitchFamily="34" charset="-122"/>
            </a:endParaRPr>
          </a:p>
          <a:p>
            <a:pPr fontAlgn="auto">
              <a:lnSpc>
                <a:spcPct val="200000"/>
              </a:lnSpc>
              <a:spcBef>
                <a:spcPts val="600"/>
              </a:spcBef>
              <a:spcAft>
                <a:spcPts val="0"/>
              </a:spcAft>
            </a:pPr>
            <a:r>
              <a:rPr lang="en-US" altLang="zh-CN" sz="1800" dirty="0" smtClean="0">
                <a:solidFill>
                  <a:prstClr val="black"/>
                </a:solidFill>
                <a:latin typeface="微软雅黑" panose="020B0503020204020204" pitchFamily="34" charset="-122"/>
                <a:ea typeface="微软雅黑" panose="020B0503020204020204" pitchFamily="34" charset="-122"/>
              </a:rPr>
              <a:t>5</a:t>
            </a:r>
            <a:r>
              <a:rPr lang="zh-CN" altLang="en-US" sz="1800" dirty="0" smtClean="0">
                <a:solidFill>
                  <a:prstClr val="black"/>
                </a:solidFill>
                <a:latin typeface="微软雅黑" panose="020B0503020204020204" pitchFamily="34" charset="-122"/>
                <a:ea typeface="微软雅黑" panose="020B0503020204020204" pitchFamily="34" charset="-122"/>
              </a:rPr>
              <a:t>、启动</a:t>
            </a:r>
            <a:r>
              <a:rPr lang="en-US" altLang="zh-CN" sz="1800" dirty="0" smtClean="0">
                <a:solidFill>
                  <a:prstClr val="black"/>
                </a:solidFill>
                <a:latin typeface="微软雅黑" panose="020B0503020204020204" pitchFamily="34" charset="-122"/>
                <a:ea typeface="微软雅黑" panose="020B0503020204020204" pitchFamily="34" charset="-122"/>
              </a:rPr>
              <a:t>C/C++</a:t>
            </a:r>
            <a:r>
              <a:rPr lang="zh-CN" altLang="en-US" sz="1800" dirty="0" smtClean="0">
                <a:solidFill>
                  <a:prstClr val="black"/>
                </a:solidFill>
                <a:latin typeface="微软雅黑" panose="020B0503020204020204" pitchFamily="34" charset="-122"/>
                <a:ea typeface="微软雅黑" panose="020B0503020204020204" pitchFamily="34" charset="-122"/>
              </a:rPr>
              <a:t>程序，调试功能</a:t>
            </a:r>
            <a:endParaRPr lang="en-US" altLang="zh-CN" sz="1800" dirty="0">
              <a:solidFill>
                <a:prstClr val="black"/>
              </a:solidFill>
              <a:latin typeface="微软雅黑" panose="020B0503020204020204" pitchFamily="34" charset="-122"/>
              <a:ea typeface="微软雅黑" panose="020B0503020204020204" pitchFamily="34" charset="-122"/>
            </a:endParaRPr>
          </a:p>
        </p:txBody>
      </p:sp>
      <p:sp>
        <p:nvSpPr>
          <p:cNvPr id="23" name="文本框 22"/>
          <p:cNvSpPr txBox="1"/>
          <p:nvPr/>
        </p:nvSpPr>
        <p:spPr>
          <a:xfrm>
            <a:off x="1920883" y="4440044"/>
            <a:ext cx="1959477" cy="531262"/>
          </a:xfrm>
          <a:prstGeom prst="rect">
            <a:avLst/>
          </a:prstGeom>
          <a:solidFill>
            <a:srgbClr val="00B0F0"/>
          </a:solidFill>
          <a:ln w="19050" cap="flat" cmpd="sng" algn="ctr">
            <a:noFill/>
            <a:prstDash val="solid"/>
            <a:round/>
            <a:headEnd type="none" w="med" len="med"/>
            <a:tailEnd type="none" w="med" len="med"/>
          </a:ln>
          <a:effectLst/>
        </p:spPr>
        <p:txBody>
          <a:bodyPr vert="horz" wrap="square" lIns="91440" tIns="45720" rIns="91440" bIns="45720" numCol="1" rtlCol="0" anchor="ctr" anchorCtr="1" compatLnSpc="1"/>
          <a:lstStyle>
            <a:defPPr>
              <a:defRPr lang="zh-CN"/>
            </a:defPPr>
            <a:lvl1pPr marL="0" marR="0" lvl="0" indent="0" algn="ctr" defTabSz="1219200" eaLnBrk="1" fontAlgn="auto" latinLnBrk="0" hangingPunct="1">
              <a:lnSpc>
                <a:spcPct val="100000"/>
              </a:lnSpc>
              <a:spcBef>
                <a:spcPts val="300"/>
              </a:spcBef>
              <a:spcAft>
                <a:spcPts val="0"/>
              </a:spcAft>
              <a:buClrTx/>
              <a:buSzTx/>
              <a:buFontTx/>
              <a:buNone/>
              <a:defRPr kumimoji="0" sz="1600" b="1" i="0" u="none" strike="noStrike" kern="0" cap="none" spc="0" normalizeH="0" baseline="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20204" pitchFamily="34" charset="0"/>
              </a:defRPr>
            </a:lvl1pPr>
          </a:lstStyle>
          <a:p>
            <a:r>
              <a:rPr lang="zh-CN" altLang="en-US" dirty="0" smtClean="0"/>
              <a:t>二进制可执行程序</a:t>
            </a:r>
            <a:endParaRPr lang="en-US" altLang="zh-CN" dirty="0"/>
          </a:p>
        </p:txBody>
      </p:sp>
      <p:cxnSp>
        <p:nvCxnSpPr>
          <p:cNvPr id="24" name="直接箭头连接符 23"/>
          <p:cNvCxnSpPr>
            <a:stCxn id="19" idx="2"/>
            <a:endCxn id="20" idx="0"/>
          </p:cNvCxnSpPr>
          <p:nvPr/>
        </p:nvCxnSpPr>
        <p:spPr>
          <a:xfrm flipH="1">
            <a:off x="2900623" y="3032956"/>
            <a:ext cx="1" cy="437913"/>
          </a:xfrm>
          <a:prstGeom prst="straightConnector1">
            <a:avLst/>
          </a:prstGeom>
          <a:noFill/>
          <a:ln w="28575" cap="flat" cmpd="sng" algn="ctr">
            <a:solidFill>
              <a:srgbClr val="EBEBEB">
                <a:lumMod val="75000"/>
              </a:srgbClr>
            </a:solidFill>
            <a:prstDash val="solid"/>
            <a:miter lim="800000"/>
            <a:tailEnd type="triangle"/>
          </a:ln>
          <a:effectLst/>
        </p:spPr>
      </p:cxnSp>
      <p:cxnSp>
        <p:nvCxnSpPr>
          <p:cNvPr id="25" name="直接箭头连接符 24"/>
          <p:cNvCxnSpPr>
            <a:stCxn id="20" idx="2"/>
            <a:endCxn id="23" idx="0"/>
          </p:cNvCxnSpPr>
          <p:nvPr/>
        </p:nvCxnSpPr>
        <p:spPr>
          <a:xfrm flipH="1">
            <a:off x="2900622" y="4002131"/>
            <a:ext cx="1" cy="437913"/>
          </a:xfrm>
          <a:prstGeom prst="straightConnector1">
            <a:avLst/>
          </a:prstGeom>
          <a:noFill/>
          <a:ln w="28575" cap="flat" cmpd="sng" algn="ctr">
            <a:solidFill>
              <a:srgbClr val="EBEBEB">
                <a:lumMod val="75000"/>
              </a:srgbClr>
            </a:solidFill>
            <a:prstDash val="solid"/>
            <a:miter lim="800000"/>
            <a:tailEnd type="triangle"/>
          </a:ln>
          <a:effectLst/>
        </p:spPr>
      </p:cxnSp>
      <p:sp>
        <p:nvSpPr>
          <p:cNvPr id="27" name="文本框 26"/>
          <p:cNvSpPr txBox="1"/>
          <p:nvPr/>
        </p:nvSpPr>
        <p:spPr>
          <a:xfrm>
            <a:off x="1920883" y="5409220"/>
            <a:ext cx="1959477" cy="531262"/>
          </a:xfrm>
          <a:prstGeom prst="rect">
            <a:avLst/>
          </a:prstGeom>
          <a:solidFill>
            <a:srgbClr val="00B0F0"/>
          </a:solidFill>
          <a:ln w="19050" cap="flat" cmpd="sng" algn="ctr">
            <a:noFill/>
            <a:prstDash val="solid"/>
            <a:round/>
            <a:headEnd type="none" w="med" len="med"/>
            <a:tailEnd type="none" w="med" len="med"/>
          </a:ln>
          <a:effectLst/>
        </p:spPr>
        <p:txBody>
          <a:bodyPr vert="horz" wrap="square" lIns="0" tIns="45720" rIns="0" bIns="45720" numCol="1" rtlCol="0" anchor="ctr" anchorCtr="1" compatLnSpc="1"/>
          <a:lstStyle>
            <a:defPPr>
              <a:defRPr lang="zh-CN"/>
            </a:defPPr>
            <a:lvl1pPr defTabSz="1219200">
              <a:lnSpc>
                <a:spcPct val="110000"/>
              </a:lnSpc>
              <a:spcBef>
                <a:spcPts val="600"/>
              </a:spcBef>
              <a:defRPr sz="1400" b="1">
                <a:solidFill>
                  <a:srgbClr val="000000"/>
                </a:solidFill>
                <a:latin typeface="微软雅黑" panose="020B0503020204020204" pitchFamily="34" charset="-122"/>
                <a:ea typeface="微软雅黑" panose="020B0503020204020204" pitchFamily="34" charset="-122"/>
                <a:cs typeface="Arial" panose="020B0604020202020204" pitchFamily="34" charset="0"/>
              </a:defRPr>
            </a:lvl1pPr>
          </a:lstStyle>
          <a:p>
            <a:pPr algn="ctr" fontAlgn="auto">
              <a:lnSpc>
                <a:spcPct val="100000"/>
              </a:lnSpc>
              <a:spcBef>
                <a:spcPts val="300"/>
              </a:spcBef>
              <a:spcAft>
                <a:spcPts val="0"/>
              </a:spcAft>
              <a:defRPr/>
            </a:pPr>
            <a:r>
              <a:rPr lang="zh-CN" altLang="en-US" sz="1600" kern="0" dirty="0" smtClean="0">
                <a:solidFill>
                  <a:srgbClr val="FFFFFF"/>
                </a:solidFill>
              </a:rPr>
              <a:t>启动运行</a:t>
            </a:r>
            <a:endParaRPr lang="en-US" altLang="zh-CN" sz="1200" kern="0" dirty="0">
              <a:solidFill>
                <a:srgbClr val="FFFFFF"/>
              </a:solidFill>
            </a:endParaRPr>
          </a:p>
        </p:txBody>
      </p:sp>
      <p:cxnSp>
        <p:nvCxnSpPr>
          <p:cNvPr id="28" name="直接箭头连接符 27"/>
          <p:cNvCxnSpPr>
            <a:stCxn id="23" idx="2"/>
            <a:endCxn id="27" idx="0"/>
          </p:cNvCxnSpPr>
          <p:nvPr/>
        </p:nvCxnSpPr>
        <p:spPr>
          <a:xfrm>
            <a:off x="2900622" y="4971306"/>
            <a:ext cx="0" cy="437914"/>
          </a:xfrm>
          <a:prstGeom prst="straightConnector1">
            <a:avLst/>
          </a:prstGeom>
          <a:noFill/>
          <a:ln w="28575" cap="flat" cmpd="sng" algn="ctr">
            <a:solidFill>
              <a:srgbClr val="EBEBEB">
                <a:lumMod val="75000"/>
              </a:srgbClr>
            </a:solidFill>
            <a:prstDash val="solid"/>
            <a:miter lim="800000"/>
            <a:tailEnd type="triangle"/>
          </a:ln>
          <a:effectLst/>
        </p:spPr>
      </p:cxn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阶段</a:t>
            </a:r>
            <a:r>
              <a:rPr lang="zh-CN" altLang="en-US" dirty="0" smtClean="0"/>
              <a:t>二：</a:t>
            </a:r>
            <a:r>
              <a:rPr lang="en-US" altLang="zh-CN" dirty="0"/>
              <a:t>C/C++</a:t>
            </a:r>
            <a:r>
              <a:rPr lang="zh-CN" altLang="en-US" dirty="0" smtClean="0"/>
              <a:t>代码</a:t>
            </a:r>
            <a:r>
              <a:rPr lang="en-US" altLang="zh-CN" dirty="0" err="1" smtClean="0"/>
              <a:t>builtin</a:t>
            </a:r>
            <a:r>
              <a:rPr lang="zh-CN" altLang="en-US" dirty="0"/>
              <a:t>函数、数据类型移植</a:t>
            </a:r>
            <a:endParaRPr lang="zh-CN" altLang="en-US" dirty="0"/>
          </a:p>
        </p:txBody>
      </p:sp>
      <p:sp>
        <p:nvSpPr>
          <p:cNvPr id="24" name="文本框 23"/>
          <p:cNvSpPr txBox="1"/>
          <p:nvPr/>
        </p:nvSpPr>
        <p:spPr>
          <a:xfrm>
            <a:off x="3007731" y="4406252"/>
            <a:ext cx="1701222" cy="523220"/>
          </a:xfrm>
          <a:prstGeom prst="rect">
            <a:avLst/>
          </a:prstGeom>
          <a:noFill/>
        </p:spPr>
        <p:txBody>
          <a:bodyPr wrap="square" rtlCol="0">
            <a:spAutoFit/>
          </a:bodyPr>
          <a:lstStyle>
            <a:defPPr>
              <a:defRPr lang="zh-CN"/>
            </a:defPPr>
            <a:lvl1pPr>
              <a:defRPr sz="1400" b="1">
                <a:solidFill>
                  <a:srgbClr val="C00000"/>
                </a:solidFill>
                <a:latin typeface="+mn-ea"/>
                <a:ea typeface="+mn-ea"/>
              </a:defRPr>
            </a:lvl1pPr>
          </a:lstStyle>
          <a:p>
            <a:pPr fontAlgn="auto">
              <a:spcBef>
                <a:spcPts val="0"/>
              </a:spcBef>
              <a:spcAft>
                <a:spcPts val="0"/>
              </a:spcAft>
              <a:defRPr/>
            </a:pPr>
            <a:r>
              <a:rPr lang="zh-CN" altLang="en-US" b="0" kern="0" dirty="0" smtClean="0">
                <a:solidFill>
                  <a:srgbClr val="1D1D1A"/>
                </a:solidFill>
                <a:latin typeface="等线" panose="02010600030101010101" pitchFamily="2" charset="-122"/>
                <a:ea typeface="等线" panose="02010600030101010101" pitchFamily="2" charset="-122"/>
              </a:rPr>
              <a:t>使用编译器自带的</a:t>
            </a:r>
            <a:r>
              <a:rPr lang="en-US" altLang="zh-CN" b="0" kern="0" dirty="0" err="1" smtClean="0">
                <a:solidFill>
                  <a:srgbClr val="1D1D1A"/>
                </a:solidFill>
                <a:latin typeface="等线" panose="02010600030101010101" pitchFamily="2" charset="-122"/>
                <a:ea typeface="等线" panose="02010600030101010101" pitchFamily="2" charset="-122"/>
              </a:rPr>
              <a:t>builtin</a:t>
            </a:r>
            <a:r>
              <a:rPr lang="zh-CN" altLang="en-US" b="0" kern="0" dirty="0" smtClean="0">
                <a:solidFill>
                  <a:srgbClr val="1D1D1A"/>
                </a:solidFill>
                <a:latin typeface="等线" panose="02010600030101010101" pitchFamily="2" charset="-122"/>
                <a:ea typeface="等线" panose="02010600030101010101" pitchFamily="2" charset="-122"/>
              </a:rPr>
              <a:t>函数</a:t>
            </a:r>
            <a:endParaRPr lang="zh-CN" altLang="en-US" b="0" kern="0" dirty="0">
              <a:solidFill>
                <a:srgbClr val="1D1D1A"/>
              </a:solidFill>
              <a:latin typeface="等线" panose="02010600030101010101" pitchFamily="2" charset="-122"/>
              <a:ea typeface="等线" panose="02010600030101010101" pitchFamily="2" charset="-122"/>
            </a:endParaRPr>
          </a:p>
        </p:txBody>
      </p:sp>
      <p:sp>
        <p:nvSpPr>
          <p:cNvPr id="25" name="文本框 24"/>
          <p:cNvSpPr txBox="1"/>
          <p:nvPr/>
        </p:nvSpPr>
        <p:spPr>
          <a:xfrm>
            <a:off x="3007731" y="2683229"/>
            <a:ext cx="1649366" cy="523220"/>
          </a:xfrm>
          <a:prstGeom prst="rect">
            <a:avLst/>
          </a:prstGeom>
          <a:noFill/>
        </p:spPr>
        <p:txBody>
          <a:bodyPr wrap="square" rtlCol="0">
            <a:spAutoFit/>
          </a:bodyPr>
          <a:lstStyle>
            <a:defPPr>
              <a:defRPr lang="zh-CN"/>
            </a:defPPr>
            <a:lvl1pPr>
              <a:defRPr sz="1400" b="1">
                <a:solidFill>
                  <a:srgbClr val="C00000"/>
                </a:solidFill>
                <a:latin typeface="+mn-ea"/>
                <a:ea typeface="+mn-ea"/>
              </a:defRPr>
            </a:lvl1pPr>
          </a:lstStyle>
          <a:p>
            <a:pPr fontAlgn="auto">
              <a:spcBef>
                <a:spcPts val="0"/>
              </a:spcBef>
              <a:spcAft>
                <a:spcPts val="0"/>
              </a:spcAft>
              <a:defRPr/>
            </a:pPr>
            <a:r>
              <a:rPr lang="zh-CN" altLang="en-US" b="0" kern="0" dirty="0" smtClean="0">
                <a:solidFill>
                  <a:srgbClr val="1D1D1A"/>
                </a:solidFill>
                <a:latin typeface="等线" panose="02010600030101010101" pitchFamily="2" charset="-122"/>
                <a:ea typeface="等线" panose="02010600030101010101" pitchFamily="2" charset="-122"/>
              </a:rPr>
              <a:t>显示定义</a:t>
            </a:r>
            <a:r>
              <a:rPr lang="en-US" altLang="zh-CN" b="0" kern="0" dirty="0" smtClean="0">
                <a:solidFill>
                  <a:srgbClr val="1D1D1A"/>
                </a:solidFill>
                <a:latin typeface="等线" panose="02010600030101010101" pitchFamily="2" charset="-122"/>
                <a:ea typeface="等线" panose="02010600030101010101" pitchFamily="2" charset="-122"/>
              </a:rPr>
              <a:t>char</a:t>
            </a:r>
            <a:r>
              <a:rPr lang="zh-CN" altLang="en-US" b="0" kern="0" dirty="0" smtClean="0">
                <a:solidFill>
                  <a:srgbClr val="1D1D1A"/>
                </a:solidFill>
                <a:latin typeface="等线" panose="02010600030101010101" pitchFamily="2" charset="-122"/>
                <a:ea typeface="等线" panose="02010600030101010101" pitchFamily="2" charset="-122"/>
              </a:rPr>
              <a:t>类型变量为有符号型</a:t>
            </a:r>
            <a:endParaRPr lang="zh-CN" altLang="en-US" b="0" kern="0" dirty="0">
              <a:solidFill>
                <a:srgbClr val="1D1D1A"/>
              </a:solidFill>
              <a:latin typeface="等线" panose="02010600030101010101" pitchFamily="2" charset="-122"/>
              <a:ea typeface="等线" panose="02010600030101010101" pitchFamily="2" charset="-122"/>
            </a:endParaRPr>
          </a:p>
        </p:txBody>
      </p:sp>
      <p:sp>
        <p:nvSpPr>
          <p:cNvPr id="26" name="矩形 25"/>
          <p:cNvSpPr/>
          <p:nvPr/>
        </p:nvSpPr>
        <p:spPr>
          <a:xfrm>
            <a:off x="5772193" y="2776923"/>
            <a:ext cx="1731398" cy="610533"/>
          </a:xfrm>
          <a:prstGeom prst="rect">
            <a:avLst/>
          </a:prstGeom>
        </p:spPr>
        <p:txBody>
          <a:bodyPr wrap="square">
            <a:spAutoFit/>
          </a:bodyPr>
          <a:lstStyle/>
          <a:p>
            <a:pPr algn="ctr" defTabSz="1187450" fontAlgn="ctr">
              <a:lnSpc>
                <a:spcPct val="150000"/>
              </a:lnSpc>
              <a:spcBef>
                <a:spcPts val="600"/>
              </a:spcBef>
              <a:spcAft>
                <a:spcPts val="0"/>
              </a:spcAft>
              <a:defRPr/>
            </a:pPr>
            <a:r>
              <a:rPr lang="en-US" altLang="zh-CN" sz="1400" dirty="0">
                <a:solidFill>
                  <a:srgbClr val="1D1D1A"/>
                </a:solidFill>
                <a:latin typeface="微软雅黑" panose="020B0503020204020204" pitchFamily="34" charset="-122"/>
                <a:ea typeface="微软雅黑" panose="020B0503020204020204" pitchFamily="34" charset="-122"/>
              </a:rPr>
              <a:t>char a = </a:t>
            </a:r>
            <a:r>
              <a:rPr lang="zh-CN" altLang="en-US" sz="1400" dirty="0">
                <a:solidFill>
                  <a:srgbClr val="1D1D1A"/>
                </a:solidFill>
                <a:latin typeface="微软雅黑" panose="020B0503020204020204" pitchFamily="34" charset="-122"/>
                <a:ea typeface="微软雅黑" panose="020B0503020204020204" pitchFamily="34" charset="-122"/>
              </a:rPr>
              <a:t>‘</a:t>
            </a:r>
            <a:r>
              <a:rPr lang="en-US" altLang="zh-CN" sz="1400" dirty="0">
                <a:solidFill>
                  <a:srgbClr val="1D1D1A"/>
                </a:solidFill>
                <a:latin typeface="微软雅黑" panose="020B0503020204020204" pitchFamily="34" charset="-122"/>
                <a:ea typeface="微软雅黑" panose="020B0503020204020204" pitchFamily="34" charset="-122"/>
              </a:rPr>
              <a:t>a</a:t>
            </a:r>
            <a:r>
              <a:rPr lang="zh-CN" altLang="en-US" sz="1400" dirty="0" smtClean="0">
                <a:solidFill>
                  <a:srgbClr val="1D1D1A"/>
                </a:solidFill>
                <a:latin typeface="微软雅黑" panose="020B0503020204020204" pitchFamily="34" charset="-122"/>
                <a:ea typeface="微软雅黑" panose="020B0503020204020204" pitchFamily="34" charset="-122"/>
              </a:rPr>
              <a:t>’</a:t>
            </a:r>
            <a:endParaRPr lang="en-US" altLang="zh-CN" sz="1400" dirty="0">
              <a:solidFill>
                <a:srgbClr val="1D1D1A"/>
              </a:solidFill>
              <a:latin typeface="微软雅黑" panose="020B0503020204020204" pitchFamily="34" charset="-122"/>
              <a:ea typeface="微软雅黑" panose="020B0503020204020204" pitchFamily="34" charset="-122"/>
            </a:endParaRPr>
          </a:p>
        </p:txBody>
      </p:sp>
      <p:sp>
        <p:nvSpPr>
          <p:cNvPr id="27" name="矩形 26"/>
          <p:cNvSpPr/>
          <p:nvPr/>
        </p:nvSpPr>
        <p:spPr>
          <a:xfrm>
            <a:off x="8814136" y="2738981"/>
            <a:ext cx="2501829" cy="610533"/>
          </a:xfrm>
          <a:prstGeom prst="rect">
            <a:avLst/>
          </a:prstGeom>
        </p:spPr>
        <p:txBody>
          <a:bodyPr wrap="square">
            <a:spAutoFit/>
          </a:bodyPr>
          <a:lstStyle/>
          <a:p>
            <a:pPr defTabSz="1187450" fontAlgn="ctr">
              <a:lnSpc>
                <a:spcPct val="150000"/>
              </a:lnSpc>
              <a:spcBef>
                <a:spcPts val="600"/>
              </a:spcBef>
              <a:spcAft>
                <a:spcPts val="0"/>
              </a:spcAft>
              <a:defRPr/>
            </a:pPr>
            <a:r>
              <a:rPr lang="en-US" altLang="zh-CN" sz="1400" dirty="0">
                <a:solidFill>
                  <a:srgbClr val="1D1D1A"/>
                </a:solidFill>
                <a:latin typeface="微软雅黑" panose="020B0503020204020204" pitchFamily="34" charset="-122"/>
                <a:ea typeface="微软雅黑" panose="020B0503020204020204" pitchFamily="34" charset="-122"/>
              </a:rPr>
              <a:t>signed char a = </a:t>
            </a:r>
            <a:r>
              <a:rPr lang="zh-CN" altLang="en-US" sz="1400" dirty="0">
                <a:solidFill>
                  <a:srgbClr val="1D1D1A"/>
                </a:solidFill>
                <a:latin typeface="微软雅黑" panose="020B0503020204020204" pitchFamily="34" charset="-122"/>
                <a:ea typeface="微软雅黑" panose="020B0503020204020204" pitchFamily="34" charset="-122"/>
              </a:rPr>
              <a:t>‘</a:t>
            </a:r>
            <a:r>
              <a:rPr lang="en-US" altLang="zh-CN" sz="1400" dirty="0">
                <a:solidFill>
                  <a:srgbClr val="1D1D1A"/>
                </a:solidFill>
                <a:latin typeface="微软雅黑" panose="020B0503020204020204" pitchFamily="34" charset="-122"/>
                <a:ea typeface="微软雅黑" panose="020B0503020204020204" pitchFamily="34" charset="-122"/>
              </a:rPr>
              <a:t>a</a:t>
            </a:r>
            <a:r>
              <a:rPr lang="zh-CN" altLang="en-US" sz="1400" dirty="0" smtClean="0">
                <a:solidFill>
                  <a:srgbClr val="1D1D1A"/>
                </a:solidFill>
                <a:latin typeface="微软雅黑" panose="020B0503020204020204" pitchFamily="34" charset="-122"/>
                <a:ea typeface="微软雅黑" panose="020B0503020204020204" pitchFamily="34" charset="-122"/>
              </a:rPr>
              <a:t>’</a:t>
            </a:r>
            <a:r>
              <a:rPr lang="en-US" altLang="zh-CN" sz="1400" dirty="0" smtClean="0">
                <a:solidFill>
                  <a:srgbClr val="1D1D1A"/>
                </a:solidFill>
                <a:latin typeface="微软雅黑" panose="020B0503020204020204" pitchFamily="34" charset="-122"/>
                <a:ea typeface="微软雅黑" panose="020B0503020204020204" pitchFamily="34" charset="-122"/>
              </a:rPr>
              <a:t> </a:t>
            </a:r>
            <a:endParaRPr lang="en-US" altLang="zh-CN" sz="1400" dirty="0">
              <a:solidFill>
                <a:srgbClr val="1D1D1A"/>
              </a:solidFill>
              <a:latin typeface="微软雅黑" panose="020B0503020204020204" pitchFamily="34" charset="-122"/>
              <a:ea typeface="微软雅黑" panose="020B0503020204020204" pitchFamily="34" charset="-122"/>
            </a:endParaRPr>
          </a:p>
        </p:txBody>
      </p:sp>
      <p:cxnSp>
        <p:nvCxnSpPr>
          <p:cNvPr id="28" name="直接连接符 27"/>
          <p:cNvCxnSpPr/>
          <p:nvPr/>
        </p:nvCxnSpPr>
        <p:spPr>
          <a:xfrm flipV="1">
            <a:off x="2952624" y="5215804"/>
            <a:ext cx="8478512" cy="6697"/>
          </a:xfrm>
          <a:prstGeom prst="line">
            <a:avLst/>
          </a:prstGeom>
          <a:noFill/>
          <a:ln w="6350" cap="flat" cmpd="sng" algn="ctr">
            <a:solidFill>
              <a:srgbClr val="FFFFFF">
                <a:lumMod val="75000"/>
              </a:srgbClr>
            </a:solidFill>
            <a:prstDash val="dash"/>
            <a:miter lim="800000"/>
          </a:ln>
          <a:effectLst/>
        </p:spPr>
      </p:cxnSp>
      <p:sp>
        <p:nvSpPr>
          <p:cNvPr id="29" name="矩形 28"/>
          <p:cNvSpPr/>
          <p:nvPr/>
        </p:nvSpPr>
        <p:spPr>
          <a:xfrm>
            <a:off x="1779311" y="1780648"/>
            <a:ext cx="9647089" cy="5024581"/>
          </a:xfrm>
          <a:prstGeom prst="rect">
            <a:avLst/>
          </a:prstGeom>
          <a:noFill/>
          <a:ln w="12700" cap="flat" cmpd="sng" algn="ctr">
            <a:noFill/>
            <a:prstDash val="solid"/>
            <a:miter lim="800000"/>
          </a:ln>
          <a:effectLst/>
        </p:spPr>
        <p:txBody>
          <a:bodyPr lIns="0" rIns="0" rtlCol="0" anchor="ctr"/>
          <a:lstStyle/>
          <a:p>
            <a:pPr algn="ctr" defTabSz="914400" fontAlgn="auto">
              <a:spcBef>
                <a:spcPts val="0"/>
              </a:spcBef>
              <a:spcAft>
                <a:spcPts val="0"/>
              </a:spcAft>
              <a:defRPr/>
            </a:pPr>
            <a:endParaRPr lang="zh-CN" altLang="en-US" sz="1800" b="1" kern="0" dirty="0" smtClean="0">
              <a:solidFill>
                <a:srgbClr val="FFFFFF"/>
              </a:solidFill>
              <a:latin typeface="Calibri" panose="020F0502020204030204"/>
              <a:ea typeface="等线" panose="02010600030101010101" pitchFamily="2" charset="-122"/>
            </a:endParaRPr>
          </a:p>
        </p:txBody>
      </p:sp>
      <p:sp>
        <p:nvSpPr>
          <p:cNvPr id="30" name="文本框 29"/>
          <p:cNvSpPr txBox="1"/>
          <p:nvPr/>
        </p:nvSpPr>
        <p:spPr>
          <a:xfrm>
            <a:off x="5216069" y="4468252"/>
            <a:ext cx="3075506" cy="307777"/>
          </a:xfrm>
          <a:prstGeom prst="rect">
            <a:avLst/>
          </a:prstGeom>
          <a:noFill/>
        </p:spPr>
        <p:txBody>
          <a:bodyPr wrap="square" rtlCol="0">
            <a:spAutoFit/>
          </a:bodyPr>
          <a:lstStyle/>
          <a:p>
            <a:pPr fontAlgn="auto">
              <a:spcBef>
                <a:spcPts val="0"/>
              </a:spcBef>
              <a:spcAft>
                <a:spcPts val="0"/>
              </a:spcAft>
            </a:pPr>
            <a:r>
              <a:rPr lang="en-US" altLang="zh-CN" sz="1400" dirty="0">
                <a:solidFill>
                  <a:srgbClr val="1D1D1A"/>
                </a:solidFill>
                <a:latin typeface="微软雅黑" panose="020B0503020204020204" pitchFamily="34" charset="-122"/>
                <a:ea typeface="微软雅黑" panose="020B0503020204020204" pitchFamily="34" charset="-122"/>
              </a:rPr>
              <a:t>__builtin_ia32_crc32qi </a:t>
            </a:r>
            <a:r>
              <a:rPr lang="en-US" altLang="zh-CN" sz="1400" dirty="0" smtClean="0">
                <a:solidFill>
                  <a:srgbClr val="1D1D1A"/>
                </a:solidFill>
                <a:latin typeface="微软雅黑" panose="020B0503020204020204" pitchFamily="34" charset="-122"/>
                <a:ea typeface="微软雅黑" panose="020B0503020204020204" pitchFamily="34" charset="-122"/>
              </a:rPr>
              <a:t>(__a, __b);</a:t>
            </a:r>
            <a:endParaRPr lang="en-US" altLang="zh-CN" sz="1400" dirty="0">
              <a:solidFill>
                <a:srgbClr val="1D1D1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1" name="文本框 30"/>
          <p:cNvSpPr txBox="1"/>
          <p:nvPr/>
        </p:nvSpPr>
        <p:spPr>
          <a:xfrm>
            <a:off x="8291575" y="4468252"/>
            <a:ext cx="3343337" cy="307777"/>
          </a:xfrm>
          <a:prstGeom prst="rect">
            <a:avLst/>
          </a:prstGeom>
          <a:noFill/>
        </p:spPr>
        <p:txBody>
          <a:bodyPr wrap="square" rtlCol="0">
            <a:spAutoFit/>
          </a:bodyPr>
          <a:lstStyle>
            <a:defPPr>
              <a:defRPr lang="zh-CN"/>
            </a:defPPr>
            <a:lvl1pPr>
              <a:defRPr sz="1400"/>
            </a:lvl1pPr>
          </a:lstStyle>
          <a:p>
            <a:pPr fontAlgn="auto">
              <a:spcBef>
                <a:spcPts val="0"/>
              </a:spcBef>
              <a:spcAft>
                <a:spcPts val="0"/>
              </a:spcAft>
            </a:pPr>
            <a:r>
              <a:rPr lang="en-US" altLang="zh-CN" dirty="0" smtClean="0">
                <a:solidFill>
                  <a:srgbClr val="1D1D1A"/>
                </a:solidFill>
                <a:latin typeface="微软雅黑" panose="020B0503020204020204" pitchFamily="34" charset="-122"/>
                <a:ea typeface="微软雅黑" panose="020B0503020204020204" pitchFamily="34" charset="-122"/>
              </a:rPr>
              <a:t>__</a:t>
            </a:r>
            <a:r>
              <a:rPr lang="en-US" altLang="zh-CN" dirty="0">
                <a:solidFill>
                  <a:srgbClr val="1D1D1A"/>
                </a:solidFill>
                <a:latin typeface="微软雅黑" panose="020B0503020204020204" pitchFamily="34" charset="-122"/>
                <a:ea typeface="微软雅黑" panose="020B0503020204020204" pitchFamily="34" charset="-122"/>
              </a:rPr>
              <a:t>builtin_aarch64_crc32b (__a, __b); </a:t>
            </a:r>
            <a:endParaRPr lang="en-US" altLang="zh-CN" dirty="0">
              <a:solidFill>
                <a:srgbClr val="1D1D1A"/>
              </a:solidFill>
              <a:latin typeface="微软雅黑" panose="020B0503020204020204" pitchFamily="34" charset="-122"/>
              <a:ea typeface="微软雅黑" panose="020B0503020204020204" pitchFamily="34" charset="-122"/>
            </a:endParaRPr>
          </a:p>
        </p:txBody>
      </p:sp>
      <p:grpSp>
        <p:nvGrpSpPr>
          <p:cNvPr id="32" name="组合 31"/>
          <p:cNvGrpSpPr/>
          <p:nvPr/>
        </p:nvGrpSpPr>
        <p:grpSpPr>
          <a:xfrm>
            <a:off x="3109719" y="1592796"/>
            <a:ext cx="7584682" cy="391657"/>
            <a:chOff x="2632334" y="1030263"/>
            <a:chExt cx="7584682" cy="391657"/>
          </a:xfrm>
          <a:effectLst>
            <a:outerShdw blurRad="50800" dist="38100" dir="2700000" algn="tl" rotWithShape="0">
              <a:prstClr val="black">
                <a:alpha val="40000"/>
              </a:prstClr>
            </a:outerShdw>
          </a:effectLst>
        </p:grpSpPr>
        <p:sp>
          <p:nvSpPr>
            <p:cNvPr id="33" name="文本框 32"/>
            <p:cNvSpPr txBox="1"/>
            <p:nvPr/>
          </p:nvSpPr>
          <p:spPr>
            <a:xfrm>
              <a:off x="5445265" y="1049276"/>
              <a:ext cx="1389529" cy="372644"/>
            </a:xfrm>
            <a:prstGeom prst="rect">
              <a:avLst/>
            </a:prstGeom>
            <a:noFill/>
          </p:spPr>
          <p:txBody>
            <a:bodyPr wrap="none" rtlCol="0" anchor="t" anchorCtr="0">
              <a:noAutofit/>
            </a:bodyPr>
            <a:lstStyle/>
            <a:p>
              <a:pPr algn="ctr" fontAlgn="auto">
                <a:spcBef>
                  <a:spcPts val="0"/>
                </a:spcBef>
                <a:spcAft>
                  <a:spcPts val="0"/>
                </a:spcAft>
                <a:defRPr/>
              </a:pPr>
              <a:r>
                <a:rPr lang="en-US" altLang="zh-CN" sz="1600" b="1" kern="0" dirty="0" smtClean="0">
                  <a:solidFill>
                    <a:srgbClr val="1D1D1A"/>
                  </a:solidFill>
                  <a:latin typeface="微软雅黑" panose="020B0503020204020204" pitchFamily="34" charset="-122"/>
                  <a:ea typeface="微软雅黑" panose="020B0503020204020204" pitchFamily="34" charset="-122"/>
                </a:rPr>
                <a:t>X86</a:t>
              </a:r>
              <a:r>
                <a:rPr lang="zh-CN" altLang="en-US" sz="1600" b="1" kern="0" dirty="0" smtClean="0">
                  <a:solidFill>
                    <a:srgbClr val="1D1D1A"/>
                  </a:solidFill>
                  <a:latin typeface="微软雅黑" panose="020B0503020204020204" pitchFamily="34" charset="-122"/>
                  <a:ea typeface="微软雅黑" panose="020B0503020204020204" pitchFamily="34" charset="-122"/>
                </a:rPr>
                <a:t>代码</a:t>
              </a:r>
              <a:endParaRPr lang="zh-CN" altLang="en-US" sz="1600" b="1" kern="0" dirty="0" smtClean="0">
                <a:solidFill>
                  <a:srgbClr val="1D1D1A"/>
                </a:solidFill>
                <a:latin typeface="微软雅黑" panose="020B0503020204020204" pitchFamily="34" charset="-122"/>
                <a:ea typeface="微软雅黑" panose="020B0503020204020204" pitchFamily="34" charset="-122"/>
              </a:endParaRPr>
            </a:p>
          </p:txBody>
        </p:sp>
        <p:cxnSp>
          <p:nvCxnSpPr>
            <p:cNvPr id="34" name="直接连接符 33"/>
            <p:cNvCxnSpPr/>
            <p:nvPr/>
          </p:nvCxnSpPr>
          <p:spPr>
            <a:xfrm>
              <a:off x="5391478" y="1421919"/>
              <a:ext cx="1506070" cy="0"/>
            </a:xfrm>
            <a:prstGeom prst="line">
              <a:avLst/>
            </a:prstGeom>
            <a:noFill/>
            <a:ln w="6350" cap="flat" cmpd="sng" algn="ctr">
              <a:solidFill>
                <a:srgbClr val="0070C0"/>
              </a:solidFill>
              <a:prstDash val="solid"/>
              <a:miter lim="800000"/>
            </a:ln>
            <a:effectLst/>
          </p:spPr>
        </p:cxnSp>
        <p:sp>
          <p:nvSpPr>
            <p:cNvPr id="35" name="文本框 34"/>
            <p:cNvSpPr txBox="1"/>
            <p:nvPr/>
          </p:nvSpPr>
          <p:spPr>
            <a:xfrm>
              <a:off x="8620463" y="1038004"/>
              <a:ext cx="1509057" cy="379018"/>
            </a:xfrm>
            <a:prstGeom prst="rect">
              <a:avLst/>
            </a:prstGeom>
            <a:noFill/>
          </p:spPr>
          <p:txBody>
            <a:bodyPr wrap="none" rtlCol="0" anchor="t" anchorCtr="0">
              <a:noAutofit/>
            </a:bodyPr>
            <a:lstStyle/>
            <a:p>
              <a:pPr algn="ctr" fontAlgn="auto">
                <a:spcBef>
                  <a:spcPts val="0"/>
                </a:spcBef>
                <a:spcAft>
                  <a:spcPts val="0"/>
                </a:spcAft>
                <a:defRPr/>
              </a:pPr>
              <a:r>
                <a:rPr lang="zh-CN" altLang="en-US" sz="1600" b="1" kern="0" dirty="0">
                  <a:solidFill>
                    <a:srgbClr val="1D1D1A"/>
                  </a:solidFill>
                  <a:latin typeface="微软雅黑" panose="020B0503020204020204" pitchFamily="34" charset="-122"/>
                  <a:ea typeface="微软雅黑" panose="020B0503020204020204" pitchFamily="34" charset="-122"/>
                </a:rPr>
                <a:t>鲲鹏</a:t>
              </a:r>
              <a:r>
                <a:rPr lang="zh-CN" altLang="en-US" sz="1600" b="1" kern="0" dirty="0" smtClean="0">
                  <a:solidFill>
                    <a:srgbClr val="1D1D1A"/>
                  </a:solidFill>
                  <a:latin typeface="微软雅黑" panose="020B0503020204020204" pitchFamily="34" charset="-122"/>
                  <a:ea typeface="微软雅黑" panose="020B0503020204020204" pitchFamily="34" charset="-122"/>
                </a:rPr>
                <a:t>代码</a:t>
              </a:r>
              <a:endParaRPr lang="zh-CN" altLang="en-US" sz="1600" b="1" kern="0" dirty="0" smtClean="0">
                <a:solidFill>
                  <a:srgbClr val="1D1D1A"/>
                </a:solidFill>
                <a:latin typeface="微软雅黑" panose="020B0503020204020204" pitchFamily="34" charset="-122"/>
                <a:ea typeface="微软雅黑" panose="020B0503020204020204" pitchFamily="34" charset="-122"/>
              </a:endParaRPr>
            </a:p>
          </p:txBody>
        </p:sp>
        <p:cxnSp>
          <p:nvCxnSpPr>
            <p:cNvPr id="36" name="直接连接符 35"/>
            <p:cNvCxnSpPr/>
            <p:nvPr/>
          </p:nvCxnSpPr>
          <p:spPr>
            <a:xfrm>
              <a:off x="8509899" y="1417022"/>
              <a:ext cx="1707117" cy="0"/>
            </a:xfrm>
            <a:prstGeom prst="line">
              <a:avLst/>
            </a:prstGeom>
            <a:noFill/>
            <a:ln w="6350" cap="flat" cmpd="sng" algn="ctr">
              <a:solidFill>
                <a:srgbClr val="0070C0"/>
              </a:solidFill>
              <a:prstDash val="solid"/>
              <a:miter lim="800000"/>
            </a:ln>
            <a:effectLst/>
          </p:spPr>
        </p:cxnSp>
        <p:sp>
          <p:nvSpPr>
            <p:cNvPr id="37" name="文本框 36"/>
            <p:cNvSpPr txBox="1"/>
            <p:nvPr/>
          </p:nvSpPr>
          <p:spPr>
            <a:xfrm>
              <a:off x="2686121" y="1030263"/>
              <a:ext cx="1389529" cy="386759"/>
            </a:xfrm>
            <a:prstGeom prst="rect">
              <a:avLst/>
            </a:prstGeom>
            <a:noFill/>
          </p:spPr>
          <p:txBody>
            <a:bodyPr wrap="none" rtlCol="0" anchor="t" anchorCtr="0">
              <a:noAutofit/>
            </a:bodyPr>
            <a:lstStyle/>
            <a:p>
              <a:pPr algn="ctr" fontAlgn="auto">
                <a:spcBef>
                  <a:spcPts val="0"/>
                </a:spcBef>
                <a:spcAft>
                  <a:spcPts val="0"/>
                </a:spcAft>
                <a:defRPr/>
              </a:pPr>
              <a:r>
                <a:rPr lang="zh-CN" altLang="en-US" sz="1600" b="1" kern="0" dirty="0" smtClean="0">
                  <a:solidFill>
                    <a:srgbClr val="1D1D1A"/>
                  </a:solidFill>
                  <a:latin typeface="微软雅黑" panose="020B0503020204020204" pitchFamily="34" charset="-122"/>
                  <a:ea typeface="微软雅黑" panose="020B0503020204020204" pitchFamily="34" charset="-122"/>
                </a:rPr>
                <a:t>功能说明</a:t>
              </a:r>
              <a:endParaRPr lang="zh-CN" altLang="en-US" sz="1600" b="1" kern="0" dirty="0" smtClean="0">
                <a:solidFill>
                  <a:srgbClr val="1D1D1A"/>
                </a:solidFill>
                <a:latin typeface="微软雅黑" panose="020B0503020204020204" pitchFamily="34" charset="-122"/>
                <a:ea typeface="微软雅黑" panose="020B0503020204020204" pitchFamily="34" charset="-122"/>
              </a:endParaRPr>
            </a:p>
          </p:txBody>
        </p:sp>
        <p:cxnSp>
          <p:nvCxnSpPr>
            <p:cNvPr id="38" name="直接连接符 37"/>
            <p:cNvCxnSpPr/>
            <p:nvPr/>
          </p:nvCxnSpPr>
          <p:spPr>
            <a:xfrm>
              <a:off x="2632334" y="1421920"/>
              <a:ext cx="1506070" cy="0"/>
            </a:xfrm>
            <a:prstGeom prst="line">
              <a:avLst/>
            </a:prstGeom>
            <a:noFill/>
            <a:ln w="6350" cap="flat" cmpd="sng" algn="ctr">
              <a:solidFill>
                <a:srgbClr val="0070C0"/>
              </a:solidFill>
              <a:prstDash val="solid"/>
              <a:miter lim="800000"/>
            </a:ln>
            <a:effectLst/>
          </p:spPr>
        </p:cxnSp>
      </p:grpSp>
      <p:sp>
        <p:nvSpPr>
          <p:cNvPr id="39" name="文本框 38"/>
          <p:cNvSpPr txBox="1"/>
          <p:nvPr/>
        </p:nvSpPr>
        <p:spPr>
          <a:xfrm>
            <a:off x="1055440" y="2543207"/>
            <a:ext cx="1646057" cy="696777"/>
          </a:xfrm>
          <a:prstGeom prst="rect">
            <a:avLst/>
          </a:prstGeom>
          <a:solidFill>
            <a:srgbClr val="00B0F0"/>
          </a:solidFill>
        </p:spPr>
        <p:txBody>
          <a:bodyPr vert="horz" wrap="square" rtlCol="0" anchor="ctr" anchorCtr="0">
            <a:noAutofit/>
          </a:bodyPr>
          <a:lstStyle/>
          <a:p>
            <a:pPr algn="ctr" fontAlgn="auto">
              <a:spcBef>
                <a:spcPts val="0"/>
              </a:spcBef>
              <a:spcAft>
                <a:spcPts val="0"/>
              </a:spcAft>
            </a:pPr>
            <a:r>
              <a:rPr lang="zh-CN" altLang="en-US" sz="2000" b="1" dirty="0" smtClean="0">
                <a:solidFill>
                  <a:srgbClr val="FFFFFF"/>
                </a:solidFill>
                <a:latin typeface="微软雅黑" panose="020B0503020204020204" pitchFamily="34" charset="-122"/>
                <a:ea typeface="微软雅黑" panose="020B0503020204020204" pitchFamily="34" charset="-122"/>
              </a:rPr>
              <a:t>数据类型</a:t>
            </a:r>
            <a:endParaRPr lang="zh-CN" altLang="en-US" sz="2000" b="1" dirty="0" smtClean="0">
              <a:solidFill>
                <a:srgbClr val="FFFFFF"/>
              </a:solidFill>
              <a:latin typeface="微软雅黑" panose="020B0503020204020204" pitchFamily="34" charset="-122"/>
              <a:ea typeface="微软雅黑" panose="020B0503020204020204" pitchFamily="34" charset="-122"/>
            </a:endParaRPr>
          </a:p>
        </p:txBody>
      </p:sp>
      <p:sp>
        <p:nvSpPr>
          <p:cNvPr id="40" name="文本框 39"/>
          <p:cNvSpPr txBox="1"/>
          <p:nvPr/>
        </p:nvSpPr>
        <p:spPr>
          <a:xfrm>
            <a:off x="1055440" y="4767816"/>
            <a:ext cx="1578237" cy="672803"/>
          </a:xfrm>
          <a:prstGeom prst="rect">
            <a:avLst/>
          </a:prstGeom>
          <a:solidFill>
            <a:srgbClr val="7CBF33"/>
          </a:solidFill>
          <a:ln>
            <a:solidFill>
              <a:srgbClr val="232323">
                <a:lumMod val="25000"/>
                <a:lumOff val="75000"/>
              </a:srgbClr>
            </a:solidFill>
          </a:ln>
        </p:spPr>
        <p:txBody>
          <a:bodyPr vert="horz" wrap="square" rtlCol="0" anchor="ctr" anchorCtr="0">
            <a:noAutofit/>
          </a:bodyPr>
          <a:lstStyle/>
          <a:p>
            <a:pPr algn="ctr" fontAlgn="auto">
              <a:spcBef>
                <a:spcPts val="0"/>
              </a:spcBef>
              <a:spcAft>
                <a:spcPts val="0"/>
              </a:spcAft>
              <a:defRPr/>
            </a:pPr>
            <a:r>
              <a:rPr lang="en-US" altLang="zh-CN" sz="2000" b="1" kern="0" dirty="0" err="1" smtClean="0">
                <a:solidFill>
                  <a:srgbClr val="FFFFFF"/>
                </a:solidFill>
                <a:latin typeface="微软雅黑" panose="020B0503020204020204" pitchFamily="34" charset="-122"/>
                <a:ea typeface="微软雅黑" panose="020B0503020204020204" pitchFamily="34" charset="-122"/>
              </a:rPr>
              <a:t>Builtin</a:t>
            </a:r>
            <a:r>
              <a:rPr lang="zh-CN" altLang="en-US" sz="2000" b="1" kern="0" dirty="0" smtClean="0">
                <a:solidFill>
                  <a:srgbClr val="FFFFFF"/>
                </a:solidFill>
                <a:latin typeface="微软雅黑" panose="020B0503020204020204" pitchFamily="34" charset="-122"/>
                <a:ea typeface="微软雅黑" panose="020B0503020204020204" pitchFamily="34" charset="-122"/>
              </a:rPr>
              <a:t>函数</a:t>
            </a:r>
            <a:endParaRPr lang="zh-CN" altLang="en-US" sz="2000" b="1" kern="0" dirty="0" smtClean="0">
              <a:solidFill>
                <a:srgbClr val="FFFFFF"/>
              </a:solidFill>
              <a:latin typeface="微软雅黑" panose="020B0503020204020204" pitchFamily="34" charset="-122"/>
              <a:ea typeface="微软雅黑" panose="020B0503020204020204" pitchFamily="34" charset="-122"/>
            </a:endParaRPr>
          </a:p>
        </p:txBody>
      </p:sp>
      <p:sp>
        <p:nvSpPr>
          <p:cNvPr id="41" name="文本框 40"/>
          <p:cNvSpPr txBox="1"/>
          <p:nvPr/>
        </p:nvSpPr>
        <p:spPr>
          <a:xfrm>
            <a:off x="3007731" y="5598585"/>
            <a:ext cx="1800000" cy="523220"/>
          </a:xfrm>
          <a:prstGeom prst="rect">
            <a:avLst/>
          </a:prstGeom>
          <a:noFill/>
        </p:spPr>
        <p:txBody>
          <a:bodyPr wrap="square" rtlCol="0">
            <a:spAutoFit/>
          </a:bodyPr>
          <a:lstStyle>
            <a:defPPr>
              <a:defRPr lang="zh-CN"/>
            </a:defPPr>
            <a:lvl1pPr>
              <a:defRPr sz="1400" b="1">
                <a:solidFill>
                  <a:srgbClr val="C00000"/>
                </a:solidFill>
                <a:latin typeface="+mn-ea"/>
                <a:ea typeface="+mn-ea"/>
              </a:defRPr>
            </a:lvl1pPr>
          </a:lstStyle>
          <a:p>
            <a:pPr fontAlgn="auto">
              <a:spcBef>
                <a:spcPts val="0"/>
              </a:spcBef>
              <a:spcAft>
                <a:spcPts val="0"/>
              </a:spcAft>
              <a:defRPr/>
            </a:pPr>
            <a:r>
              <a:rPr lang="zh-CN" altLang="en-US" b="0" kern="0" dirty="0" smtClean="0">
                <a:solidFill>
                  <a:srgbClr val="1D1D1A"/>
                </a:solidFill>
                <a:latin typeface="等线" panose="02010600030101010101" pitchFamily="2" charset="-122"/>
                <a:ea typeface="等线" panose="02010600030101010101" pitchFamily="2" charset="-122"/>
              </a:rPr>
              <a:t>把内存数据预取到</a:t>
            </a:r>
            <a:r>
              <a:rPr lang="en-US" altLang="zh-CN" b="0" kern="0" dirty="0" smtClean="0">
                <a:solidFill>
                  <a:srgbClr val="1D1D1A"/>
                </a:solidFill>
                <a:latin typeface="等线" panose="02010600030101010101" pitchFamily="2" charset="-122"/>
                <a:ea typeface="等线" panose="02010600030101010101" pitchFamily="2" charset="-122"/>
              </a:rPr>
              <a:t>cache</a:t>
            </a:r>
            <a:r>
              <a:rPr lang="zh-CN" altLang="en-US" b="0" kern="0" dirty="0" smtClean="0">
                <a:solidFill>
                  <a:srgbClr val="1D1D1A"/>
                </a:solidFill>
                <a:latin typeface="等线" panose="02010600030101010101" pitchFamily="2" charset="-122"/>
                <a:ea typeface="等线" panose="02010600030101010101" pitchFamily="2" charset="-122"/>
              </a:rPr>
              <a:t>中</a:t>
            </a:r>
            <a:endParaRPr lang="zh-CN" altLang="en-US" b="0" kern="0" dirty="0">
              <a:solidFill>
                <a:srgbClr val="1D1D1A"/>
              </a:solidFill>
              <a:latin typeface="等线" panose="02010600030101010101" pitchFamily="2" charset="-122"/>
              <a:ea typeface="等线" panose="02010600030101010101" pitchFamily="2" charset="-122"/>
            </a:endParaRPr>
          </a:p>
        </p:txBody>
      </p:sp>
      <p:sp>
        <p:nvSpPr>
          <p:cNvPr id="42" name="矩形 41"/>
          <p:cNvSpPr/>
          <p:nvPr/>
        </p:nvSpPr>
        <p:spPr>
          <a:xfrm>
            <a:off x="5349987" y="5598585"/>
            <a:ext cx="2941588" cy="523220"/>
          </a:xfrm>
          <a:prstGeom prst="rect">
            <a:avLst/>
          </a:prstGeom>
        </p:spPr>
        <p:txBody>
          <a:bodyPr wrap="square">
            <a:spAutoFit/>
          </a:bodyPr>
          <a:lstStyle/>
          <a:p>
            <a:pPr fontAlgn="auto">
              <a:spcBef>
                <a:spcPts val="0"/>
              </a:spcBef>
              <a:spcAft>
                <a:spcPts val="0"/>
              </a:spcAft>
            </a:pPr>
            <a:r>
              <a:rPr lang="en-US" altLang="zh-CN" sz="1400" u="sng" dirty="0" err="1" smtClean="0">
                <a:solidFill>
                  <a:srgbClr val="1D1D1A"/>
                </a:solidFill>
                <a:latin typeface="Arial" panose="020B0604020202020204" pitchFamily="34" charset="0"/>
                <a:ea typeface="等线" panose="02010600030101010101" pitchFamily="2" charset="-122"/>
                <a:cs typeface="Arial" panose="020B0604020202020204" pitchFamily="34" charset="0"/>
              </a:rPr>
              <a:t>asm</a:t>
            </a:r>
            <a:r>
              <a:rPr lang="en-US" altLang="zh-CN" sz="1400" u="sng" dirty="0" smtClean="0">
                <a:solidFill>
                  <a:srgbClr val="1D1D1A"/>
                </a:solidFill>
                <a:latin typeface="Arial" panose="020B0604020202020204" pitchFamily="34" charset="0"/>
                <a:ea typeface="等线" panose="02010600030101010101" pitchFamily="2" charset="-122"/>
                <a:cs typeface="Arial" panose="020B0604020202020204" pitchFamily="34" charset="0"/>
              </a:rPr>
              <a:t> </a:t>
            </a:r>
            <a:r>
              <a:rPr lang="en-US" altLang="zh-CN" sz="1400" u="sng" dirty="0">
                <a:solidFill>
                  <a:srgbClr val="1D1D1A"/>
                </a:solidFill>
                <a:latin typeface="Arial" panose="020B0604020202020204" pitchFamily="34" charset="0"/>
                <a:ea typeface="等线" panose="02010600030101010101" pitchFamily="2" charset="-122"/>
                <a:cs typeface="Arial" panose="020B0604020202020204" pitchFamily="34" charset="0"/>
              </a:rPr>
              <a:t>volatile("</a:t>
            </a:r>
            <a:r>
              <a:rPr lang="en-US" altLang="zh-CN" sz="1400" b="1" u="sng" dirty="0">
                <a:solidFill>
                  <a:srgbClr val="1D1D1A"/>
                </a:solidFill>
                <a:latin typeface="Arial" panose="020B0604020202020204" pitchFamily="34" charset="0"/>
                <a:ea typeface="等线" panose="02010600030101010101" pitchFamily="2" charset="-122"/>
                <a:cs typeface="Arial" panose="020B0604020202020204" pitchFamily="34" charset="0"/>
              </a:rPr>
              <a:t>prefetcht0</a:t>
            </a:r>
            <a:r>
              <a:rPr lang="en-US" altLang="zh-CN" sz="1400" u="sng" dirty="0">
                <a:solidFill>
                  <a:srgbClr val="1D1D1A"/>
                </a:solidFill>
                <a:latin typeface="Arial" panose="020B0604020202020204" pitchFamily="34" charset="0"/>
                <a:ea typeface="等线" panose="02010600030101010101" pitchFamily="2" charset="-122"/>
                <a:cs typeface="Arial" panose="020B0604020202020204" pitchFamily="34" charset="0"/>
              </a:rPr>
              <a:t> %0" :: "m" (*(unsigned long *)x</a:t>
            </a:r>
            <a:r>
              <a:rPr lang="en-US" altLang="zh-CN" sz="1400" u="sng" dirty="0" smtClean="0">
                <a:solidFill>
                  <a:srgbClr val="1D1D1A"/>
                </a:solidFill>
                <a:latin typeface="Arial" panose="020B0604020202020204" pitchFamily="34" charset="0"/>
                <a:ea typeface="等线" panose="02010600030101010101" pitchFamily="2" charset="-122"/>
                <a:cs typeface="Arial" panose="020B0604020202020204" pitchFamily="34" charset="0"/>
              </a:rPr>
              <a:t>));</a:t>
            </a:r>
            <a:endParaRPr lang="zh-CN" altLang="zh-CN" sz="1400" u="sng" dirty="0">
              <a:solidFill>
                <a:srgbClr val="1D1D1A"/>
              </a:solidFill>
              <a:latin typeface="Arial" panose="020B0604020202020204" pitchFamily="34" charset="0"/>
              <a:ea typeface="等线" panose="02010600030101010101" pitchFamily="2" charset="-122"/>
              <a:cs typeface="Arial" panose="020B0604020202020204" pitchFamily="34" charset="0"/>
            </a:endParaRPr>
          </a:p>
        </p:txBody>
      </p:sp>
      <p:sp>
        <p:nvSpPr>
          <p:cNvPr id="43" name="矩形 42"/>
          <p:cNvSpPr/>
          <p:nvPr/>
        </p:nvSpPr>
        <p:spPr>
          <a:xfrm>
            <a:off x="8950041" y="5598585"/>
            <a:ext cx="2040943" cy="523220"/>
          </a:xfrm>
          <a:prstGeom prst="rect">
            <a:avLst/>
          </a:prstGeom>
        </p:spPr>
        <p:txBody>
          <a:bodyPr wrap="none">
            <a:spAutoFit/>
          </a:bodyPr>
          <a:lstStyle/>
          <a:p>
            <a:pPr fontAlgn="auto">
              <a:spcBef>
                <a:spcPts val="0"/>
              </a:spcBef>
              <a:spcAft>
                <a:spcPts val="0"/>
              </a:spcAft>
            </a:pPr>
            <a:r>
              <a:rPr lang="en-US" altLang="zh-CN" sz="1400" dirty="0">
                <a:solidFill>
                  <a:srgbClr val="1D1D1A"/>
                </a:solidFill>
                <a:latin typeface="Arial" panose="020B0604020202020204" pitchFamily="34" charset="0"/>
                <a:ea typeface="等线" panose="02010600030101010101" pitchFamily="2" charset="-122"/>
                <a:cs typeface="Arial" panose="020B0604020202020204" pitchFamily="34" charset="0"/>
              </a:rPr>
              <a:t>#define </a:t>
            </a:r>
            <a:r>
              <a:rPr lang="en-US" altLang="zh-CN" sz="1400" dirty="0" err="1">
                <a:solidFill>
                  <a:srgbClr val="1D1D1A"/>
                </a:solidFill>
                <a:latin typeface="Arial" panose="020B0604020202020204" pitchFamily="34" charset="0"/>
                <a:ea typeface="等线" panose="02010600030101010101" pitchFamily="2" charset="-122"/>
                <a:cs typeface="Arial" panose="020B0604020202020204" pitchFamily="34" charset="0"/>
              </a:rPr>
              <a:t>prefetch</a:t>
            </a:r>
            <a:r>
              <a:rPr lang="en-US" altLang="zh-CN" sz="1400" dirty="0">
                <a:solidFill>
                  <a:srgbClr val="1D1D1A"/>
                </a:solidFill>
                <a:latin typeface="Arial" panose="020B0604020202020204" pitchFamily="34" charset="0"/>
                <a:ea typeface="等线" panose="02010600030101010101" pitchFamily="2" charset="-122"/>
                <a:cs typeface="Arial" panose="020B0604020202020204" pitchFamily="34" charset="0"/>
              </a:rPr>
              <a:t>(_x) </a:t>
            </a:r>
            <a:endParaRPr lang="en-US" altLang="zh-CN" sz="1400" dirty="0" smtClean="0">
              <a:solidFill>
                <a:srgbClr val="1D1D1A"/>
              </a:solidFill>
              <a:latin typeface="Arial" panose="020B0604020202020204" pitchFamily="34" charset="0"/>
              <a:ea typeface="等线" panose="02010600030101010101" pitchFamily="2" charset="-122"/>
              <a:cs typeface="Arial" panose="020B0604020202020204" pitchFamily="34" charset="0"/>
            </a:endParaRPr>
          </a:p>
          <a:p>
            <a:pPr fontAlgn="auto">
              <a:spcBef>
                <a:spcPts val="0"/>
              </a:spcBef>
              <a:spcAft>
                <a:spcPts val="0"/>
              </a:spcAft>
            </a:pPr>
            <a:r>
              <a:rPr lang="en-US" altLang="zh-CN" sz="1400" b="1" dirty="0" smtClean="0">
                <a:solidFill>
                  <a:srgbClr val="1D1D1A"/>
                </a:solidFill>
                <a:latin typeface="Arial" panose="020B0604020202020204" pitchFamily="34" charset="0"/>
                <a:ea typeface="等线" panose="02010600030101010101" pitchFamily="2" charset="-122"/>
                <a:cs typeface="Arial" panose="020B0604020202020204" pitchFamily="34" charset="0"/>
              </a:rPr>
              <a:t>__</a:t>
            </a:r>
            <a:r>
              <a:rPr lang="en-US" altLang="zh-CN" sz="1400" b="1" dirty="0" err="1">
                <a:solidFill>
                  <a:srgbClr val="1D1D1A"/>
                </a:solidFill>
                <a:latin typeface="Arial" panose="020B0604020202020204" pitchFamily="34" charset="0"/>
                <a:ea typeface="等线" panose="02010600030101010101" pitchFamily="2" charset="-122"/>
                <a:cs typeface="Arial" panose="020B0604020202020204" pitchFamily="34" charset="0"/>
              </a:rPr>
              <a:t>builtin_prefetch</a:t>
            </a:r>
            <a:r>
              <a:rPr lang="en-US" altLang="zh-CN" sz="1400" b="1" dirty="0">
                <a:solidFill>
                  <a:srgbClr val="1D1D1A"/>
                </a:solidFill>
                <a:latin typeface="Arial" panose="020B0604020202020204" pitchFamily="34" charset="0"/>
                <a:ea typeface="等线" panose="02010600030101010101" pitchFamily="2" charset="-122"/>
                <a:cs typeface="Arial" panose="020B0604020202020204" pitchFamily="34" charset="0"/>
              </a:rPr>
              <a:t>(_x)</a:t>
            </a:r>
            <a:endParaRPr lang="zh-CN" altLang="zh-CN" sz="1400" b="1" dirty="0">
              <a:solidFill>
                <a:srgbClr val="1D1D1A"/>
              </a:solidFill>
              <a:latin typeface="Arial" panose="020B0604020202020204" pitchFamily="34" charset="0"/>
              <a:ea typeface="等线" panose="02010600030101010101" pitchFamily="2" charset="-122"/>
              <a:cs typeface="Arial" panose="020B0604020202020204" pitchFamily="34" charset="0"/>
            </a:endParaRPr>
          </a:p>
        </p:txBody>
      </p:sp>
      <p:cxnSp>
        <p:nvCxnSpPr>
          <p:cNvPr id="44" name="直接连接符 43"/>
          <p:cNvCxnSpPr/>
          <p:nvPr/>
        </p:nvCxnSpPr>
        <p:spPr>
          <a:xfrm>
            <a:off x="1055440" y="3787302"/>
            <a:ext cx="10375695" cy="39929"/>
          </a:xfrm>
          <a:prstGeom prst="line">
            <a:avLst/>
          </a:prstGeom>
          <a:noFill/>
          <a:ln w="15875" cap="flat" cmpd="sng" algn="ctr">
            <a:solidFill>
              <a:srgbClr val="666666">
                <a:lumMod val="60000"/>
                <a:lumOff val="40000"/>
              </a:srgbClr>
            </a:solidFill>
            <a:prstDash val="dash"/>
            <a:miter lim="800000"/>
          </a:ln>
          <a:effectLst/>
        </p:spPr>
      </p:cxn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阶段二：</a:t>
            </a:r>
            <a:r>
              <a:rPr lang="en-US" altLang="zh-CN" dirty="0"/>
              <a:t>C/C++</a:t>
            </a:r>
            <a:r>
              <a:rPr lang="zh-CN" altLang="en-US" dirty="0" smtClean="0"/>
              <a:t>代码编译选项、编译宏移植</a:t>
            </a:r>
            <a:endParaRPr lang="zh-CN" altLang="en-US" dirty="0"/>
          </a:p>
        </p:txBody>
      </p:sp>
      <p:sp>
        <p:nvSpPr>
          <p:cNvPr id="23" name="矩形 22"/>
          <p:cNvSpPr/>
          <p:nvPr/>
        </p:nvSpPr>
        <p:spPr>
          <a:xfrm>
            <a:off x="3432165" y="3826809"/>
            <a:ext cx="2368682" cy="700576"/>
          </a:xfrm>
          <a:prstGeom prst="rect">
            <a:avLst/>
          </a:prstGeom>
        </p:spPr>
        <p:txBody>
          <a:bodyPr wrap="square">
            <a:spAutoFit/>
          </a:bodyPr>
          <a:lstStyle/>
          <a:p>
            <a:pPr defTabSz="914400" fontAlgn="auto">
              <a:lnSpc>
                <a:spcPct val="150000"/>
              </a:lnSpc>
              <a:spcBef>
                <a:spcPts val="600"/>
              </a:spcBef>
              <a:spcAft>
                <a:spcPts val="0"/>
              </a:spcAft>
              <a:defRPr/>
            </a:pPr>
            <a:r>
              <a:rPr lang="en-US" altLang="zh-CN" sz="1400" dirty="0" err="1" smtClean="0">
                <a:solidFill>
                  <a:srgbClr val="1D1D1A"/>
                </a:solidFill>
                <a:latin typeface="微软雅黑" panose="020B0503020204020204" pitchFamily="34" charset="-122"/>
                <a:ea typeface="微软雅黑" panose="020B0503020204020204" pitchFamily="34" charset="-122"/>
              </a:rPr>
              <a:t>Makefile</a:t>
            </a:r>
            <a:r>
              <a:rPr lang="zh-CN" altLang="en-US" sz="1400" dirty="0" smtClean="0">
                <a:solidFill>
                  <a:srgbClr val="1D1D1A"/>
                </a:solidFill>
                <a:latin typeface="微软雅黑" panose="020B0503020204020204" pitchFamily="34" charset="-122"/>
                <a:ea typeface="微软雅黑" panose="020B0503020204020204" pitchFamily="34" charset="-122"/>
              </a:rPr>
              <a:t>中定义指令集类型，由</a:t>
            </a:r>
            <a:r>
              <a:rPr lang="en-US" altLang="zh-CN" sz="1400" dirty="0" smtClean="0">
                <a:solidFill>
                  <a:srgbClr val="1D1D1A"/>
                </a:solidFill>
                <a:latin typeface="微软雅黑" panose="020B0503020204020204" pitchFamily="34" charset="-122"/>
                <a:ea typeface="微软雅黑" panose="020B0503020204020204" pitchFamily="34" charset="-122"/>
              </a:rPr>
              <a:t>X86</a:t>
            </a:r>
            <a:r>
              <a:rPr lang="zh-CN" altLang="en-US" sz="1400" dirty="0" smtClean="0">
                <a:solidFill>
                  <a:srgbClr val="1D1D1A"/>
                </a:solidFill>
                <a:latin typeface="微软雅黑" panose="020B0503020204020204" pitchFamily="34" charset="-122"/>
                <a:ea typeface="微软雅黑" panose="020B0503020204020204" pitchFamily="34" charset="-122"/>
              </a:rPr>
              <a:t>修改为</a:t>
            </a:r>
            <a:r>
              <a:rPr lang="en-US" altLang="zh-CN" sz="1400" dirty="0" smtClean="0">
                <a:solidFill>
                  <a:srgbClr val="1D1D1A"/>
                </a:solidFill>
                <a:latin typeface="微软雅黑" panose="020B0503020204020204" pitchFamily="34" charset="-122"/>
                <a:ea typeface="微软雅黑" panose="020B0503020204020204" pitchFamily="34" charset="-122"/>
              </a:rPr>
              <a:t>ARM</a:t>
            </a:r>
            <a:endParaRPr lang="en-US" altLang="zh-CN" sz="1400" dirty="0">
              <a:solidFill>
                <a:srgbClr val="1D1D1A"/>
              </a:solidFill>
              <a:latin typeface="微软雅黑" panose="020B0503020204020204" pitchFamily="34" charset="-122"/>
              <a:ea typeface="微软雅黑" panose="020B0503020204020204" pitchFamily="34" charset="-122"/>
            </a:endParaRPr>
          </a:p>
        </p:txBody>
      </p:sp>
      <p:sp>
        <p:nvSpPr>
          <p:cNvPr id="24" name="矩形 23"/>
          <p:cNvSpPr/>
          <p:nvPr/>
        </p:nvSpPr>
        <p:spPr>
          <a:xfrm>
            <a:off x="8878464" y="4047695"/>
            <a:ext cx="1642116" cy="307777"/>
          </a:xfrm>
          <a:prstGeom prst="rect">
            <a:avLst/>
          </a:prstGeom>
        </p:spPr>
        <p:txBody>
          <a:bodyPr wrap="none">
            <a:spAutoFit/>
          </a:bodyPr>
          <a:lstStyle/>
          <a:p>
            <a:pPr fontAlgn="auto">
              <a:spcBef>
                <a:spcPts val="0"/>
              </a:spcBef>
              <a:spcAft>
                <a:spcPts val="0"/>
              </a:spcAft>
            </a:pPr>
            <a:r>
              <a:rPr lang="en-US" altLang="zh-CN" sz="1400" dirty="0">
                <a:solidFill>
                  <a:srgbClr val="1D1D1A"/>
                </a:solidFill>
                <a:latin typeface="微软雅黑" panose="020B0503020204020204" pitchFamily="34" charset="-122"/>
                <a:ea typeface="微软雅黑" panose="020B0503020204020204" pitchFamily="34" charset="-122"/>
              </a:rPr>
              <a:t>-</a:t>
            </a:r>
            <a:r>
              <a:rPr lang="en-US" altLang="zh-CN" sz="1400" dirty="0" smtClean="0">
                <a:solidFill>
                  <a:srgbClr val="1D1D1A"/>
                </a:solidFill>
                <a:latin typeface="微软雅黑" panose="020B0503020204020204" pitchFamily="34" charset="-122"/>
                <a:ea typeface="微软雅黑" panose="020B0503020204020204" pitchFamily="34" charset="-122"/>
              </a:rPr>
              <a:t>march=armv8-a</a:t>
            </a:r>
            <a:endParaRPr lang="zh-CN" altLang="zh-CN" sz="1400" b="1" dirty="0">
              <a:solidFill>
                <a:srgbClr val="FF000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5" name="矩形 24"/>
          <p:cNvSpPr/>
          <p:nvPr/>
        </p:nvSpPr>
        <p:spPr>
          <a:xfrm>
            <a:off x="3432165" y="2277950"/>
            <a:ext cx="2273714" cy="738664"/>
          </a:xfrm>
          <a:prstGeom prst="rect">
            <a:avLst/>
          </a:prstGeom>
        </p:spPr>
        <p:txBody>
          <a:bodyPr wrap="square">
            <a:spAutoFit/>
          </a:bodyPr>
          <a:lstStyle/>
          <a:p>
            <a:pPr defTabSz="1188085" fontAlgn="ctr">
              <a:lnSpc>
                <a:spcPct val="150000"/>
              </a:lnSpc>
              <a:spcBef>
                <a:spcPts val="0"/>
              </a:spcBef>
              <a:spcAft>
                <a:spcPts val="0"/>
              </a:spcAft>
              <a:defRPr/>
            </a:pPr>
            <a:r>
              <a:rPr lang="zh-CN" altLang="en-US" sz="1400" dirty="0" smtClean="0">
                <a:solidFill>
                  <a:srgbClr val="1D1D1A"/>
                </a:solidFill>
                <a:latin typeface="微软雅黑" panose="020B0503020204020204" pitchFamily="34" charset="-122"/>
                <a:ea typeface="微软雅黑" panose="020B0503020204020204" pitchFamily="34" charset="-122"/>
              </a:rPr>
              <a:t>定义编译生成的应用程序为</a:t>
            </a:r>
            <a:r>
              <a:rPr lang="en-US" altLang="zh-CN" sz="1400" dirty="0">
                <a:solidFill>
                  <a:srgbClr val="1D1D1A"/>
                </a:solidFill>
                <a:latin typeface="微软雅黑" panose="020B0503020204020204" pitchFamily="34" charset="-122"/>
                <a:ea typeface="微软雅黑" panose="020B0503020204020204" pitchFamily="34" charset="-122"/>
              </a:rPr>
              <a:t>64 </a:t>
            </a:r>
            <a:r>
              <a:rPr lang="zh-CN" altLang="en-US" sz="1400" dirty="0" smtClean="0">
                <a:solidFill>
                  <a:srgbClr val="1D1D1A"/>
                </a:solidFill>
                <a:latin typeface="微软雅黑" panose="020B0503020204020204" pitchFamily="34" charset="-122"/>
                <a:ea typeface="微软雅黑" panose="020B0503020204020204" pitchFamily="34" charset="-122"/>
              </a:rPr>
              <a:t>位，编译选项不同</a:t>
            </a:r>
            <a:endParaRPr lang="en-US" altLang="zh-CN" sz="1400" dirty="0">
              <a:solidFill>
                <a:srgbClr val="1D1D1A"/>
              </a:solidFill>
              <a:latin typeface="微软雅黑" panose="020B0503020204020204" pitchFamily="34" charset="-122"/>
              <a:ea typeface="微软雅黑" panose="020B0503020204020204" pitchFamily="34" charset="-122"/>
            </a:endParaRPr>
          </a:p>
        </p:txBody>
      </p:sp>
      <p:sp>
        <p:nvSpPr>
          <p:cNvPr id="26" name="矩形 25"/>
          <p:cNvSpPr/>
          <p:nvPr/>
        </p:nvSpPr>
        <p:spPr>
          <a:xfrm>
            <a:off x="9071680" y="2442369"/>
            <a:ext cx="1200970" cy="415498"/>
          </a:xfrm>
          <a:prstGeom prst="rect">
            <a:avLst/>
          </a:prstGeom>
        </p:spPr>
        <p:txBody>
          <a:bodyPr wrap="none">
            <a:spAutoFit/>
          </a:bodyPr>
          <a:lstStyle/>
          <a:p>
            <a:pPr defTabSz="1188085" fontAlgn="ctr">
              <a:lnSpc>
                <a:spcPct val="150000"/>
              </a:lnSpc>
              <a:spcBef>
                <a:spcPts val="0"/>
              </a:spcBef>
              <a:spcAft>
                <a:spcPts val="0"/>
              </a:spcAft>
              <a:defRPr/>
            </a:pPr>
            <a:r>
              <a:rPr lang="en-US" altLang="zh-CN" sz="1400" dirty="0">
                <a:solidFill>
                  <a:srgbClr val="1D1D1A"/>
                </a:solidFill>
                <a:latin typeface="微软雅黑" panose="020B0503020204020204" pitchFamily="34" charset="-122"/>
                <a:ea typeface="微软雅黑" panose="020B0503020204020204" pitchFamily="34" charset="-122"/>
              </a:rPr>
              <a:t>-</a:t>
            </a:r>
            <a:r>
              <a:rPr lang="en-US" altLang="zh-CN" sz="1400" dirty="0" err="1">
                <a:solidFill>
                  <a:srgbClr val="1D1D1A"/>
                </a:solidFill>
                <a:latin typeface="微软雅黑" panose="020B0503020204020204" pitchFamily="34" charset="-122"/>
                <a:ea typeface="微软雅黑" panose="020B0503020204020204" pitchFamily="34" charset="-122"/>
              </a:rPr>
              <a:t>mabi</a:t>
            </a:r>
            <a:r>
              <a:rPr lang="en-US" altLang="zh-CN" sz="1400" dirty="0">
                <a:solidFill>
                  <a:srgbClr val="1D1D1A"/>
                </a:solidFill>
                <a:latin typeface="微软雅黑" panose="020B0503020204020204" pitchFamily="34" charset="-122"/>
                <a:ea typeface="微软雅黑" panose="020B0503020204020204" pitchFamily="34" charset="-122"/>
              </a:rPr>
              <a:t>=lp64</a:t>
            </a:r>
            <a:endParaRPr lang="en-US" altLang="zh-CN" sz="1400" dirty="0">
              <a:solidFill>
                <a:srgbClr val="1D1D1A"/>
              </a:solidFill>
              <a:latin typeface="微软雅黑" panose="020B0503020204020204" pitchFamily="34" charset="-122"/>
              <a:ea typeface="微软雅黑" panose="020B0503020204020204" pitchFamily="34" charset="-122"/>
            </a:endParaRPr>
          </a:p>
        </p:txBody>
      </p:sp>
      <p:sp>
        <p:nvSpPr>
          <p:cNvPr id="27" name="矩形 26"/>
          <p:cNvSpPr/>
          <p:nvPr/>
        </p:nvSpPr>
        <p:spPr>
          <a:xfrm>
            <a:off x="6386427" y="2449685"/>
            <a:ext cx="641522" cy="415498"/>
          </a:xfrm>
          <a:prstGeom prst="rect">
            <a:avLst/>
          </a:prstGeom>
        </p:spPr>
        <p:txBody>
          <a:bodyPr wrap="none">
            <a:spAutoFit/>
          </a:bodyPr>
          <a:lstStyle/>
          <a:p>
            <a:pPr defTabSz="1188085" fontAlgn="ctr">
              <a:lnSpc>
                <a:spcPct val="150000"/>
              </a:lnSpc>
              <a:spcBef>
                <a:spcPts val="0"/>
              </a:spcBef>
              <a:spcAft>
                <a:spcPts val="0"/>
              </a:spcAft>
              <a:defRPr/>
            </a:pPr>
            <a:r>
              <a:rPr lang="en-US" altLang="zh-CN" sz="1400" dirty="0" smtClean="0">
                <a:solidFill>
                  <a:srgbClr val="1D1D1A"/>
                </a:solidFill>
                <a:latin typeface="微软雅黑" panose="020B0503020204020204" pitchFamily="34" charset="-122"/>
                <a:ea typeface="微软雅黑" panose="020B0503020204020204" pitchFamily="34" charset="-122"/>
              </a:rPr>
              <a:t>-m64</a:t>
            </a:r>
            <a:endParaRPr lang="en-US" altLang="zh-CN" sz="1400" dirty="0">
              <a:solidFill>
                <a:srgbClr val="1D1D1A"/>
              </a:solidFill>
              <a:latin typeface="微软雅黑" panose="020B0503020204020204" pitchFamily="34" charset="-122"/>
              <a:ea typeface="微软雅黑" panose="020B0503020204020204" pitchFamily="34" charset="-122"/>
            </a:endParaRPr>
          </a:p>
        </p:txBody>
      </p:sp>
      <p:sp>
        <p:nvSpPr>
          <p:cNvPr id="28" name="矩形 27"/>
          <p:cNvSpPr/>
          <p:nvPr/>
        </p:nvSpPr>
        <p:spPr>
          <a:xfrm>
            <a:off x="6061881" y="4033930"/>
            <a:ext cx="1817598" cy="307777"/>
          </a:xfrm>
          <a:prstGeom prst="rect">
            <a:avLst/>
          </a:prstGeom>
        </p:spPr>
        <p:txBody>
          <a:bodyPr wrap="square">
            <a:spAutoFit/>
          </a:bodyPr>
          <a:lstStyle/>
          <a:p>
            <a:pPr fontAlgn="auto">
              <a:spcBef>
                <a:spcPts val="0"/>
              </a:spcBef>
              <a:spcAft>
                <a:spcPts val="0"/>
              </a:spcAft>
            </a:pPr>
            <a:r>
              <a:rPr lang="en-US" altLang="zh-CN" sz="1400" dirty="0">
                <a:solidFill>
                  <a:srgbClr val="1D1D1A"/>
                </a:solidFill>
                <a:latin typeface="微软雅黑" panose="020B0503020204020204" pitchFamily="34" charset="-122"/>
                <a:ea typeface="微软雅黑" panose="020B0503020204020204" pitchFamily="34" charset="-122"/>
              </a:rPr>
              <a:t>-</a:t>
            </a:r>
            <a:r>
              <a:rPr lang="en-US" altLang="zh-CN" sz="1400" dirty="0" smtClean="0">
                <a:solidFill>
                  <a:srgbClr val="1D1D1A"/>
                </a:solidFill>
                <a:latin typeface="微软雅黑" panose="020B0503020204020204" pitchFamily="34" charset="-122"/>
                <a:ea typeface="微软雅黑" panose="020B0503020204020204" pitchFamily="34" charset="-122"/>
              </a:rPr>
              <a:t>march=</a:t>
            </a:r>
            <a:r>
              <a:rPr lang="en-US" altLang="zh-CN" sz="1400" dirty="0" err="1" smtClean="0">
                <a:solidFill>
                  <a:srgbClr val="1D1D1A"/>
                </a:solidFill>
                <a:latin typeface="微软雅黑" panose="020B0503020204020204" pitchFamily="34" charset="-122"/>
                <a:ea typeface="微软雅黑" panose="020B0503020204020204" pitchFamily="34" charset="-122"/>
              </a:rPr>
              <a:t>broadwell</a:t>
            </a:r>
            <a:endParaRPr lang="en-US" altLang="zh-CN" sz="1400" dirty="0">
              <a:solidFill>
                <a:srgbClr val="1D1D1A"/>
              </a:solidFill>
              <a:latin typeface="微软雅黑" panose="020B0503020204020204" pitchFamily="34" charset="-122"/>
              <a:ea typeface="微软雅黑" panose="020B0503020204020204" pitchFamily="34" charset="-122"/>
            </a:endParaRPr>
          </a:p>
        </p:txBody>
      </p:sp>
      <p:sp>
        <p:nvSpPr>
          <p:cNvPr id="29" name="文本框 28"/>
          <p:cNvSpPr txBox="1"/>
          <p:nvPr/>
        </p:nvSpPr>
        <p:spPr>
          <a:xfrm>
            <a:off x="6001715" y="1498899"/>
            <a:ext cx="1389529" cy="372644"/>
          </a:xfrm>
          <a:prstGeom prst="rect">
            <a:avLst/>
          </a:prstGeom>
          <a:noFill/>
          <a:effectLst>
            <a:outerShdw blurRad="50800" dist="38100" dir="2700000" algn="tl" rotWithShape="0">
              <a:prstClr val="black">
                <a:alpha val="40000"/>
              </a:prstClr>
            </a:outerShdw>
          </a:effectLst>
        </p:spPr>
        <p:txBody>
          <a:bodyPr wrap="none" rtlCol="0" anchor="t" anchorCtr="0">
            <a:noAutofit/>
          </a:bodyPr>
          <a:lstStyle/>
          <a:p>
            <a:pPr fontAlgn="auto">
              <a:spcBef>
                <a:spcPts val="0"/>
              </a:spcBef>
              <a:spcAft>
                <a:spcPts val="0"/>
              </a:spcAft>
            </a:pPr>
            <a:r>
              <a:rPr lang="en-US" altLang="zh-CN" sz="1600" b="1" dirty="0" smtClean="0">
                <a:solidFill>
                  <a:srgbClr val="1D1D1A"/>
                </a:solidFill>
                <a:latin typeface="微软雅黑" panose="020B0503020204020204" pitchFamily="34" charset="-122"/>
                <a:ea typeface="微软雅黑" panose="020B0503020204020204" pitchFamily="34" charset="-122"/>
              </a:rPr>
              <a:t>X86</a:t>
            </a:r>
            <a:r>
              <a:rPr lang="zh-CN" altLang="en-US" sz="1600" b="1" dirty="0" smtClean="0">
                <a:solidFill>
                  <a:srgbClr val="1D1D1A"/>
                </a:solidFill>
                <a:latin typeface="微软雅黑" panose="020B0503020204020204" pitchFamily="34" charset="-122"/>
                <a:ea typeface="微软雅黑" panose="020B0503020204020204" pitchFamily="34" charset="-122"/>
              </a:rPr>
              <a:t>编译选项</a:t>
            </a:r>
            <a:endParaRPr lang="zh-CN" altLang="en-US" sz="1600" b="1" dirty="0" smtClean="0">
              <a:solidFill>
                <a:srgbClr val="1D1D1A"/>
              </a:solidFill>
              <a:latin typeface="微软雅黑" panose="020B0503020204020204" pitchFamily="34" charset="-122"/>
              <a:ea typeface="微软雅黑" panose="020B0503020204020204" pitchFamily="34" charset="-122"/>
            </a:endParaRPr>
          </a:p>
        </p:txBody>
      </p:sp>
      <p:cxnSp>
        <p:nvCxnSpPr>
          <p:cNvPr id="30" name="直接连接符 29"/>
          <p:cNvCxnSpPr/>
          <p:nvPr/>
        </p:nvCxnSpPr>
        <p:spPr>
          <a:xfrm>
            <a:off x="5947928" y="1876440"/>
            <a:ext cx="1506070" cy="0"/>
          </a:xfrm>
          <a:prstGeom prst="line">
            <a:avLst/>
          </a:prstGeom>
          <a:noFill/>
          <a:ln w="6350" cap="flat" cmpd="sng" algn="ctr">
            <a:solidFill>
              <a:srgbClr val="0070C0"/>
            </a:solidFill>
            <a:prstDash val="solid"/>
            <a:miter lim="800000"/>
          </a:ln>
          <a:effectLst/>
        </p:spPr>
      </p:cxnSp>
      <p:sp>
        <p:nvSpPr>
          <p:cNvPr id="31" name="文本框 30"/>
          <p:cNvSpPr txBox="1"/>
          <p:nvPr/>
        </p:nvSpPr>
        <p:spPr>
          <a:xfrm>
            <a:off x="9022822" y="1492525"/>
            <a:ext cx="1509057" cy="379018"/>
          </a:xfrm>
          <a:prstGeom prst="rect">
            <a:avLst/>
          </a:prstGeom>
          <a:noFill/>
          <a:effectLst>
            <a:outerShdw blurRad="50800" dist="38100" dir="2700000" algn="tl" rotWithShape="0">
              <a:prstClr val="black">
                <a:alpha val="40000"/>
              </a:prstClr>
            </a:outerShdw>
          </a:effectLst>
        </p:spPr>
        <p:txBody>
          <a:bodyPr wrap="none" rtlCol="0" anchor="t" anchorCtr="0">
            <a:noAutofit/>
          </a:bodyPr>
          <a:lstStyle/>
          <a:p>
            <a:pPr fontAlgn="auto">
              <a:spcBef>
                <a:spcPts val="0"/>
              </a:spcBef>
              <a:spcAft>
                <a:spcPts val="0"/>
              </a:spcAft>
            </a:pPr>
            <a:r>
              <a:rPr lang="zh-CN" altLang="en-US" sz="1600" b="1" dirty="0" smtClean="0">
                <a:solidFill>
                  <a:srgbClr val="1D1D1A"/>
                </a:solidFill>
                <a:latin typeface="微软雅黑" panose="020B0503020204020204" pitchFamily="34" charset="-122"/>
                <a:ea typeface="微软雅黑" panose="020B0503020204020204" pitchFamily="34" charset="-122"/>
              </a:rPr>
              <a:t>鲲鹏编译选项</a:t>
            </a:r>
            <a:endParaRPr lang="zh-CN" altLang="en-US" sz="1600" b="1" dirty="0" smtClean="0">
              <a:solidFill>
                <a:srgbClr val="1D1D1A"/>
              </a:solidFill>
              <a:latin typeface="微软雅黑" panose="020B0503020204020204" pitchFamily="34" charset="-122"/>
              <a:ea typeface="微软雅黑" panose="020B0503020204020204" pitchFamily="34" charset="-122"/>
            </a:endParaRPr>
          </a:p>
        </p:txBody>
      </p:sp>
      <p:cxnSp>
        <p:nvCxnSpPr>
          <p:cNvPr id="32" name="直接连接符 31"/>
          <p:cNvCxnSpPr/>
          <p:nvPr/>
        </p:nvCxnSpPr>
        <p:spPr>
          <a:xfrm>
            <a:off x="8918112" y="1871542"/>
            <a:ext cx="1701263" cy="0"/>
          </a:xfrm>
          <a:prstGeom prst="line">
            <a:avLst/>
          </a:prstGeom>
          <a:noFill/>
          <a:ln w="6350" cap="flat" cmpd="sng" algn="ctr">
            <a:solidFill>
              <a:srgbClr val="0070C0"/>
            </a:solidFill>
            <a:prstDash val="solid"/>
            <a:miter lim="800000"/>
          </a:ln>
          <a:effectLst/>
        </p:spPr>
      </p:cxnSp>
      <p:sp>
        <p:nvSpPr>
          <p:cNvPr id="33" name="文本框 32"/>
          <p:cNvSpPr txBox="1"/>
          <p:nvPr/>
        </p:nvSpPr>
        <p:spPr>
          <a:xfrm>
            <a:off x="3611724" y="1484784"/>
            <a:ext cx="1389529" cy="386759"/>
          </a:xfrm>
          <a:prstGeom prst="rect">
            <a:avLst/>
          </a:prstGeom>
          <a:noFill/>
          <a:effectLst>
            <a:outerShdw blurRad="50800" dist="38100" dir="2700000" algn="tl" rotWithShape="0">
              <a:prstClr val="black">
                <a:alpha val="40000"/>
              </a:prstClr>
            </a:outerShdw>
          </a:effectLst>
        </p:spPr>
        <p:txBody>
          <a:bodyPr wrap="none" rtlCol="0" anchor="t" anchorCtr="0">
            <a:noAutofit/>
          </a:bodyPr>
          <a:lstStyle/>
          <a:p>
            <a:pPr algn="ctr" fontAlgn="auto">
              <a:spcBef>
                <a:spcPts val="0"/>
              </a:spcBef>
              <a:spcAft>
                <a:spcPts val="0"/>
              </a:spcAft>
            </a:pPr>
            <a:r>
              <a:rPr lang="zh-CN" altLang="en-US" sz="1600" b="1" dirty="0" smtClean="0">
                <a:solidFill>
                  <a:srgbClr val="1D1D1A"/>
                </a:solidFill>
                <a:latin typeface="微软雅黑" panose="020B0503020204020204" pitchFamily="34" charset="-122"/>
                <a:ea typeface="微软雅黑" panose="020B0503020204020204" pitchFamily="34" charset="-122"/>
              </a:rPr>
              <a:t>功能</a:t>
            </a:r>
            <a:endParaRPr lang="zh-CN" altLang="en-US" sz="1600" b="1" dirty="0" smtClean="0">
              <a:solidFill>
                <a:srgbClr val="1D1D1A"/>
              </a:solidFill>
              <a:latin typeface="微软雅黑" panose="020B0503020204020204" pitchFamily="34" charset="-122"/>
              <a:ea typeface="微软雅黑" panose="020B0503020204020204" pitchFamily="34" charset="-122"/>
            </a:endParaRPr>
          </a:p>
        </p:txBody>
      </p:sp>
      <p:cxnSp>
        <p:nvCxnSpPr>
          <p:cNvPr id="34" name="直接连接符 33"/>
          <p:cNvCxnSpPr/>
          <p:nvPr/>
        </p:nvCxnSpPr>
        <p:spPr>
          <a:xfrm>
            <a:off x="3557937" y="1876441"/>
            <a:ext cx="1506070" cy="0"/>
          </a:xfrm>
          <a:prstGeom prst="line">
            <a:avLst/>
          </a:prstGeom>
          <a:noFill/>
          <a:ln w="6350" cap="flat" cmpd="sng" algn="ctr">
            <a:solidFill>
              <a:srgbClr val="0070C0"/>
            </a:solidFill>
            <a:prstDash val="solid"/>
            <a:miter lim="800000"/>
          </a:ln>
          <a:effectLst/>
        </p:spPr>
      </p:cxnSp>
      <p:sp>
        <p:nvSpPr>
          <p:cNvPr id="35" name="文本框 34"/>
          <p:cNvSpPr txBox="1"/>
          <p:nvPr/>
        </p:nvSpPr>
        <p:spPr>
          <a:xfrm>
            <a:off x="3611724" y="5570643"/>
            <a:ext cx="1753079" cy="609398"/>
          </a:xfrm>
          <a:prstGeom prst="rect">
            <a:avLst/>
          </a:prstGeom>
          <a:noFill/>
        </p:spPr>
        <p:txBody>
          <a:bodyPr wrap="square" rtlCol="0">
            <a:spAutoFit/>
          </a:bodyPr>
          <a:lstStyle>
            <a:defPPr>
              <a:defRPr lang="zh-CN"/>
            </a:defPPr>
            <a:lvl1pPr>
              <a:defRPr sz="1400" b="1">
                <a:solidFill>
                  <a:srgbClr val="C00000"/>
                </a:solidFill>
                <a:latin typeface="+mn-ea"/>
                <a:ea typeface="+mn-ea"/>
              </a:defRPr>
            </a:lvl1pPr>
          </a:lstStyle>
          <a:p>
            <a:pPr fontAlgn="auto">
              <a:lnSpc>
                <a:spcPct val="120000"/>
              </a:lnSpc>
              <a:spcBef>
                <a:spcPts val="0"/>
              </a:spcBef>
              <a:spcAft>
                <a:spcPts val="0"/>
              </a:spcAft>
              <a:defRPr/>
            </a:pPr>
            <a:r>
              <a:rPr lang="zh-CN" altLang="en-US" b="0" kern="0" dirty="0" smtClean="0">
                <a:solidFill>
                  <a:srgbClr val="1D1D1A"/>
                </a:solidFill>
                <a:latin typeface="等线" panose="02010600030101010101" pitchFamily="2" charset="-122"/>
                <a:ea typeface="等线" panose="02010600030101010101" pitchFamily="2" charset="-122"/>
              </a:rPr>
              <a:t>原有</a:t>
            </a:r>
            <a:r>
              <a:rPr lang="en-US" altLang="zh-CN" b="0" kern="0" dirty="0" smtClean="0">
                <a:solidFill>
                  <a:srgbClr val="1D1D1A"/>
                </a:solidFill>
                <a:latin typeface="等线" panose="02010600030101010101" pitchFamily="2" charset="-122"/>
                <a:ea typeface="等线" panose="02010600030101010101" pitchFamily="2" charset="-122"/>
              </a:rPr>
              <a:t>X86</a:t>
            </a:r>
            <a:r>
              <a:rPr lang="zh-CN" altLang="en-US" b="0" kern="0" dirty="0" smtClean="0">
                <a:solidFill>
                  <a:srgbClr val="1D1D1A"/>
                </a:solidFill>
                <a:latin typeface="等线" panose="02010600030101010101" pitchFamily="2" charset="-122"/>
                <a:ea typeface="等线" panose="02010600030101010101" pitchFamily="2" charset="-122"/>
              </a:rPr>
              <a:t>版编译宏替换成</a:t>
            </a:r>
            <a:r>
              <a:rPr lang="en-US" altLang="zh-CN" b="0" kern="0" dirty="0" smtClean="0">
                <a:solidFill>
                  <a:srgbClr val="1D1D1A"/>
                </a:solidFill>
                <a:latin typeface="等线" panose="02010600030101010101" pitchFamily="2" charset="-122"/>
                <a:ea typeface="等线" panose="02010600030101010101" pitchFamily="2" charset="-122"/>
              </a:rPr>
              <a:t>ARM</a:t>
            </a:r>
            <a:r>
              <a:rPr lang="zh-CN" altLang="en-US" b="0" kern="0" dirty="0" smtClean="0">
                <a:solidFill>
                  <a:srgbClr val="1D1D1A"/>
                </a:solidFill>
                <a:latin typeface="等线" panose="02010600030101010101" pitchFamily="2" charset="-122"/>
                <a:ea typeface="等线" panose="02010600030101010101" pitchFamily="2" charset="-122"/>
              </a:rPr>
              <a:t>版</a:t>
            </a:r>
            <a:endParaRPr lang="zh-CN" altLang="en-US" b="0" kern="0" dirty="0">
              <a:solidFill>
                <a:srgbClr val="1D1D1A"/>
              </a:solidFill>
              <a:latin typeface="等线" panose="02010600030101010101" pitchFamily="2" charset="-122"/>
              <a:ea typeface="等线" panose="02010600030101010101" pitchFamily="2" charset="-122"/>
            </a:endParaRPr>
          </a:p>
        </p:txBody>
      </p:sp>
      <p:sp>
        <p:nvSpPr>
          <p:cNvPr id="36" name="文本框 35"/>
          <p:cNvSpPr txBox="1"/>
          <p:nvPr/>
        </p:nvSpPr>
        <p:spPr>
          <a:xfrm>
            <a:off x="6138255" y="5564973"/>
            <a:ext cx="1466811" cy="610534"/>
          </a:xfrm>
          <a:prstGeom prst="rect">
            <a:avLst/>
          </a:prstGeom>
          <a:noFill/>
        </p:spPr>
        <p:txBody>
          <a:bodyPr wrap="square" rtlCol="0">
            <a:spAutoFit/>
          </a:bodyPr>
          <a:lstStyle/>
          <a:p>
            <a:pPr algn="ctr" fontAlgn="auto">
              <a:lnSpc>
                <a:spcPct val="150000"/>
              </a:lnSpc>
              <a:spcBef>
                <a:spcPts val="0"/>
              </a:spcBef>
              <a:spcAft>
                <a:spcPts val="0"/>
              </a:spcAft>
            </a:pPr>
            <a:r>
              <a:rPr lang="en-US" altLang="zh-CN" sz="1400" dirty="0" smtClean="0">
                <a:solidFill>
                  <a:srgbClr val="1D1D1A"/>
                </a:solidFill>
                <a:latin typeface="微软雅黑" panose="020B0503020204020204" pitchFamily="34" charset="-122"/>
                <a:ea typeface="微软雅黑" panose="020B0503020204020204" pitchFamily="34" charset="-122"/>
              </a:rPr>
              <a:t>__X86_64__</a:t>
            </a:r>
            <a:endParaRPr lang="en-US" altLang="zh-CN" sz="1400" dirty="0">
              <a:solidFill>
                <a:srgbClr val="1D1D1A"/>
              </a:solidFill>
              <a:latin typeface="微软雅黑" panose="020B0503020204020204" pitchFamily="34" charset="-122"/>
              <a:ea typeface="微软雅黑" panose="020B0503020204020204" pitchFamily="34" charset="-122"/>
            </a:endParaRPr>
          </a:p>
        </p:txBody>
      </p:sp>
      <p:sp>
        <p:nvSpPr>
          <p:cNvPr id="37" name="文本框 36"/>
          <p:cNvSpPr txBox="1"/>
          <p:nvPr/>
        </p:nvSpPr>
        <p:spPr>
          <a:xfrm>
            <a:off x="8918112" y="5652596"/>
            <a:ext cx="1843567" cy="452248"/>
          </a:xfrm>
          <a:prstGeom prst="rect">
            <a:avLst/>
          </a:prstGeom>
          <a:noFill/>
        </p:spPr>
        <p:txBody>
          <a:bodyPr wrap="square" rtlCol="0">
            <a:spAutoFit/>
          </a:bodyPr>
          <a:lstStyle/>
          <a:p>
            <a:pPr algn="ctr" fontAlgn="auto">
              <a:spcBef>
                <a:spcPts val="0"/>
              </a:spcBef>
              <a:spcAft>
                <a:spcPts val="0"/>
              </a:spcAft>
            </a:pPr>
            <a:r>
              <a:rPr lang="en-US" altLang="zh-CN" sz="1400" dirty="0" smtClean="0">
                <a:solidFill>
                  <a:srgbClr val="1D1D1A"/>
                </a:solidFill>
                <a:latin typeface="微软雅黑" panose="020B0503020204020204" pitchFamily="34" charset="-122"/>
                <a:ea typeface="微软雅黑" panose="020B0503020204020204" pitchFamily="34" charset="-122"/>
                <a:cs typeface="Arial" panose="020B0604020202020204" pitchFamily="34" charset="0"/>
              </a:rPr>
              <a:t>__ARM_64__</a:t>
            </a:r>
            <a:endParaRPr lang="en-US" altLang="zh-CN" sz="1400" dirty="0" smtClean="0">
              <a:solidFill>
                <a:srgbClr val="1D1D1A"/>
              </a:solidFill>
              <a:latin typeface="微软雅黑" panose="020B0503020204020204" pitchFamily="34" charset="-122"/>
              <a:ea typeface="微软雅黑" panose="020B0503020204020204" pitchFamily="34" charset="-122"/>
              <a:cs typeface="Arial" panose="020B0604020202020204" pitchFamily="34" charset="0"/>
            </a:endParaRPr>
          </a:p>
        </p:txBody>
      </p:sp>
      <p:cxnSp>
        <p:nvCxnSpPr>
          <p:cNvPr id="38" name="直接连接符 37"/>
          <p:cNvCxnSpPr/>
          <p:nvPr/>
        </p:nvCxnSpPr>
        <p:spPr>
          <a:xfrm flipV="1">
            <a:off x="1027350" y="3454667"/>
            <a:ext cx="10185249" cy="10846"/>
          </a:xfrm>
          <a:prstGeom prst="line">
            <a:avLst/>
          </a:prstGeom>
          <a:noFill/>
          <a:ln w="15875" cap="flat" cmpd="sng" algn="ctr">
            <a:solidFill>
              <a:srgbClr val="666666">
                <a:lumMod val="60000"/>
                <a:lumOff val="40000"/>
              </a:srgbClr>
            </a:solidFill>
            <a:prstDash val="dash"/>
            <a:miter lim="800000"/>
          </a:ln>
          <a:effectLst/>
        </p:spPr>
      </p:cxnSp>
      <p:cxnSp>
        <p:nvCxnSpPr>
          <p:cNvPr id="39" name="直接连接符 38"/>
          <p:cNvCxnSpPr/>
          <p:nvPr/>
        </p:nvCxnSpPr>
        <p:spPr>
          <a:xfrm flipV="1">
            <a:off x="1008063" y="5076906"/>
            <a:ext cx="10291134" cy="44282"/>
          </a:xfrm>
          <a:prstGeom prst="line">
            <a:avLst/>
          </a:prstGeom>
          <a:noFill/>
          <a:ln w="15875" cap="flat" cmpd="sng" algn="ctr">
            <a:solidFill>
              <a:srgbClr val="666666">
                <a:lumMod val="60000"/>
                <a:lumOff val="40000"/>
              </a:srgbClr>
            </a:solidFill>
            <a:prstDash val="dash"/>
            <a:miter lim="800000"/>
          </a:ln>
          <a:effectLst/>
        </p:spPr>
      </p:cxnSp>
      <p:sp>
        <p:nvSpPr>
          <p:cNvPr id="40" name="文本框 39"/>
          <p:cNvSpPr txBox="1"/>
          <p:nvPr/>
        </p:nvSpPr>
        <p:spPr>
          <a:xfrm>
            <a:off x="1027351" y="2374313"/>
            <a:ext cx="1578237" cy="673902"/>
          </a:xfrm>
          <a:prstGeom prst="rect">
            <a:avLst/>
          </a:prstGeom>
          <a:solidFill>
            <a:srgbClr val="00B0F0"/>
          </a:solidFill>
        </p:spPr>
        <p:txBody>
          <a:bodyPr vert="horz" wrap="square" rtlCol="0" anchor="ctr" anchorCtr="0">
            <a:noAutofit/>
          </a:bodyPr>
          <a:lstStyle/>
          <a:p>
            <a:pPr algn="ctr" fontAlgn="auto">
              <a:spcBef>
                <a:spcPts val="0"/>
              </a:spcBef>
              <a:spcAft>
                <a:spcPts val="0"/>
              </a:spcAft>
            </a:pPr>
            <a:r>
              <a:rPr lang="en-US" altLang="zh-CN" sz="2000" b="1" dirty="0" smtClean="0">
                <a:solidFill>
                  <a:srgbClr val="FFFFFF"/>
                </a:solidFill>
                <a:latin typeface="微软雅黑" panose="020B0503020204020204" pitchFamily="34" charset="-122"/>
                <a:ea typeface="微软雅黑" panose="020B0503020204020204" pitchFamily="34" charset="-122"/>
              </a:rPr>
              <a:t>64</a:t>
            </a:r>
            <a:r>
              <a:rPr lang="zh-CN" altLang="en-US" sz="2000" b="1" dirty="0" smtClean="0">
                <a:solidFill>
                  <a:srgbClr val="FFFFFF"/>
                </a:solidFill>
                <a:latin typeface="微软雅黑" panose="020B0503020204020204" pitchFamily="34" charset="-122"/>
                <a:ea typeface="微软雅黑" panose="020B0503020204020204" pitchFamily="34" charset="-122"/>
              </a:rPr>
              <a:t>位编译</a:t>
            </a:r>
            <a:endParaRPr lang="zh-CN" altLang="en-US" sz="2000" b="1" dirty="0" smtClean="0">
              <a:solidFill>
                <a:srgbClr val="FFFFFF"/>
              </a:solidFill>
              <a:latin typeface="微软雅黑" panose="020B0503020204020204" pitchFamily="34" charset="-122"/>
              <a:ea typeface="微软雅黑" panose="020B0503020204020204" pitchFamily="34" charset="-122"/>
            </a:endParaRPr>
          </a:p>
        </p:txBody>
      </p:sp>
      <p:sp>
        <p:nvSpPr>
          <p:cNvPr id="41" name="文本框 40"/>
          <p:cNvSpPr txBox="1"/>
          <p:nvPr/>
        </p:nvSpPr>
        <p:spPr>
          <a:xfrm>
            <a:off x="1027350" y="3836607"/>
            <a:ext cx="1578237" cy="673902"/>
          </a:xfrm>
          <a:prstGeom prst="rect">
            <a:avLst/>
          </a:prstGeom>
          <a:solidFill>
            <a:srgbClr val="7CBF33"/>
          </a:solidFill>
        </p:spPr>
        <p:txBody>
          <a:bodyPr vert="horz" wrap="square" rtlCol="0" anchor="ctr" anchorCtr="0">
            <a:noAutofit/>
          </a:bodyPr>
          <a:lstStyle/>
          <a:p>
            <a:pPr algn="ctr" fontAlgn="auto">
              <a:spcBef>
                <a:spcPts val="0"/>
              </a:spcBef>
              <a:spcAft>
                <a:spcPts val="0"/>
              </a:spcAft>
            </a:pPr>
            <a:r>
              <a:rPr lang="en-US" altLang="zh-CN" sz="2000" b="1" dirty="0" smtClean="0">
                <a:solidFill>
                  <a:srgbClr val="FFFFFF"/>
                </a:solidFill>
                <a:latin typeface="微软雅黑" panose="020B0503020204020204" pitchFamily="34" charset="-122"/>
                <a:ea typeface="微软雅黑" panose="020B0503020204020204" pitchFamily="34" charset="-122"/>
              </a:rPr>
              <a:t>ARM</a:t>
            </a:r>
            <a:r>
              <a:rPr lang="zh-CN" altLang="en-US" sz="2000" b="1" dirty="0" smtClean="0">
                <a:solidFill>
                  <a:srgbClr val="FFFFFF"/>
                </a:solidFill>
                <a:latin typeface="微软雅黑" panose="020B0503020204020204" pitchFamily="34" charset="-122"/>
                <a:ea typeface="微软雅黑" panose="020B0503020204020204" pitchFamily="34" charset="-122"/>
              </a:rPr>
              <a:t>指令集</a:t>
            </a:r>
            <a:endParaRPr lang="zh-CN" altLang="en-US" sz="2000" b="1" dirty="0" smtClean="0">
              <a:solidFill>
                <a:srgbClr val="FFFFFF"/>
              </a:solidFill>
              <a:latin typeface="微软雅黑" panose="020B0503020204020204" pitchFamily="34" charset="-122"/>
              <a:ea typeface="微软雅黑" panose="020B0503020204020204" pitchFamily="34" charset="-122"/>
            </a:endParaRPr>
          </a:p>
        </p:txBody>
      </p:sp>
      <p:sp>
        <p:nvSpPr>
          <p:cNvPr id="42" name="文本框 41"/>
          <p:cNvSpPr txBox="1"/>
          <p:nvPr/>
        </p:nvSpPr>
        <p:spPr>
          <a:xfrm>
            <a:off x="1027350" y="5535796"/>
            <a:ext cx="1578237" cy="673902"/>
          </a:xfrm>
          <a:prstGeom prst="rect">
            <a:avLst/>
          </a:prstGeom>
          <a:solidFill>
            <a:srgbClr val="FFC000"/>
          </a:solidFill>
        </p:spPr>
        <p:txBody>
          <a:bodyPr vert="horz" wrap="square" rtlCol="0" anchor="ctr" anchorCtr="0">
            <a:noAutofit/>
          </a:bodyPr>
          <a:lstStyle/>
          <a:p>
            <a:pPr algn="ctr" fontAlgn="auto">
              <a:spcBef>
                <a:spcPts val="0"/>
              </a:spcBef>
              <a:spcAft>
                <a:spcPts val="0"/>
              </a:spcAft>
            </a:pPr>
            <a:r>
              <a:rPr lang="zh-CN" altLang="en-US" sz="2000" b="1" dirty="0" smtClean="0">
                <a:solidFill>
                  <a:srgbClr val="FFFFFF"/>
                </a:solidFill>
                <a:latin typeface="微软雅黑" panose="020B0503020204020204" pitchFamily="34" charset="-122"/>
                <a:ea typeface="微软雅黑" panose="020B0503020204020204" pitchFamily="34" charset="-122"/>
              </a:rPr>
              <a:t>编译宏</a:t>
            </a:r>
            <a:endParaRPr lang="zh-CN" altLang="en-US" sz="2000" b="1" dirty="0" smtClean="0">
              <a:solidFill>
                <a:srgbClr val="FFFFFF"/>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阶段二</a:t>
            </a:r>
            <a:r>
              <a:rPr lang="zh-CN" altLang="en-US" dirty="0" smtClean="0"/>
              <a:t>：其他小语种代码移植</a:t>
            </a:r>
            <a:endParaRPr lang="zh-CN" altLang="en-US" dirty="0"/>
          </a:p>
        </p:txBody>
      </p:sp>
      <p:sp>
        <p:nvSpPr>
          <p:cNvPr id="15" name="文本框 14"/>
          <p:cNvSpPr txBox="1"/>
          <p:nvPr/>
        </p:nvSpPr>
        <p:spPr>
          <a:xfrm>
            <a:off x="1922530" y="1627375"/>
            <a:ext cx="1477897" cy="531262"/>
          </a:xfrm>
          <a:prstGeom prst="rect">
            <a:avLst/>
          </a:prstGeom>
          <a:solidFill>
            <a:srgbClr val="00B0F0"/>
          </a:solidFill>
          <a:ln w="19050" cap="flat" cmpd="sng" algn="ctr">
            <a:noFill/>
            <a:prstDash val="solid"/>
            <a:round/>
            <a:headEnd type="none" w="med" len="med"/>
            <a:tailEnd type="none" w="med" len="med"/>
          </a:ln>
          <a:effectLst/>
        </p:spPr>
        <p:txBody>
          <a:bodyPr vert="horz" wrap="square" lIns="91440" tIns="45720" rIns="91440" bIns="45720" numCol="1" rtlCol="0" anchor="ctr" anchorCtr="1" compatLnSpc="1"/>
          <a:lstStyle>
            <a:defPPr>
              <a:defRPr lang="zh-CN"/>
            </a:defPPr>
            <a:lvl1pPr defTabSz="1219200">
              <a:lnSpc>
                <a:spcPct val="110000"/>
              </a:lnSpc>
              <a:spcBef>
                <a:spcPts val="600"/>
              </a:spcBef>
              <a:defRPr sz="1400" b="1">
                <a:solidFill>
                  <a:srgbClr val="000000"/>
                </a:solidFill>
                <a:latin typeface="微软雅黑" panose="020B0503020204020204" pitchFamily="34" charset="-122"/>
                <a:ea typeface="微软雅黑" panose="020B0503020204020204" pitchFamily="34" charset="-122"/>
                <a:cs typeface="Arial" panose="020B0604020202020204" pitchFamily="34" charset="0"/>
              </a:defRPr>
            </a:lvl1pPr>
          </a:lstStyle>
          <a:p>
            <a:pPr algn="ctr" fontAlgn="auto">
              <a:lnSpc>
                <a:spcPct val="100000"/>
              </a:lnSpc>
              <a:spcBef>
                <a:spcPts val="300"/>
              </a:spcBef>
              <a:spcAft>
                <a:spcPts val="0"/>
              </a:spcAft>
              <a:defRPr/>
            </a:pPr>
            <a:r>
              <a:rPr lang="en-US" altLang="zh-CN" sz="1600" kern="0" dirty="0" smtClean="0">
                <a:solidFill>
                  <a:srgbClr val="FFFFFF"/>
                </a:solidFill>
              </a:rPr>
              <a:t>Go</a:t>
            </a:r>
            <a:endParaRPr lang="zh-CN" altLang="en-US" sz="1200" kern="0" dirty="0">
              <a:solidFill>
                <a:srgbClr val="FFFFFF"/>
              </a:solidFill>
            </a:endParaRPr>
          </a:p>
        </p:txBody>
      </p:sp>
      <p:sp>
        <p:nvSpPr>
          <p:cNvPr id="16" name="文本框 15"/>
          <p:cNvSpPr txBox="1"/>
          <p:nvPr/>
        </p:nvSpPr>
        <p:spPr>
          <a:xfrm>
            <a:off x="6424480" y="1627375"/>
            <a:ext cx="1477897" cy="531262"/>
          </a:xfrm>
          <a:prstGeom prst="rect">
            <a:avLst/>
          </a:prstGeom>
          <a:solidFill>
            <a:srgbClr val="00B050"/>
          </a:solidFill>
          <a:ln w="19050" cap="flat" cmpd="sng" algn="ctr">
            <a:noFill/>
            <a:prstDash val="solid"/>
            <a:round/>
            <a:headEnd type="none" w="med" len="med"/>
            <a:tailEnd type="none" w="med" len="med"/>
          </a:ln>
          <a:effectLst/>
        </p:spPr>
        <p:txBody>
          <a:bodyPr vert="horz" wrap="square" lIns="0" tIns="45720" rIns="0" bIns="45720" numCol="1" rtlCol="0" anchor="ctr" anchorCtr="1" compatLnSpc="1"/>
          <a:lstStyle>
            <a:defPPr>
              <a:defRPr lang="zh-CN"/>
            </a:defPPr>
            <a:lvl1pPr algn="ctr" defTabSz="1219200">
              <a:lnSpc>
                <a:spcPct val="100000"/>
              </a:lnSpc>
              <a:spcBef>
                <a:spcPts val="300"/>
              </a:spcBef>
              <a:defRPr sz="1600" b="1">
                <a:solidFill>
                  <a:srgbClr val="FFFFFF"/>
                </a:solidFill>
                <a:latin typeface="微软雅黑" panose="020B0503020204020204" pitchFamily="34" charset="-122"/>
                <a:ea typeface="微软雅黑" panose="020B0503020204020204" pitchFamily="34" charset="-122"/>
                <a:cs typeface="Arial" panose="020B0604020202020204" pitchFamily="34" charset="0"/>
              </a:defRPr>
            </a:lvl1pPr>
          </a:lstStyle>
          <a:p>
            <a:pPr fontAlgn="auto">
              <a:spcAft>
                <a:spcPts val="0"/>
              </a:spcAft>
              <a:defRPr/>
            </a:pPr>
            <a:r>
              <a:rPr lang="en-US" altLang="zh-CN" kern="0" dirty="0" smtClean="0"/>
              <a:t>Ruby</a:t>
            </a:r>
            <a:endParaRPr lang="en-US" altLang="zh-CN" kern="0" dirty="0"/>
          </a:p>
        </p:txBody>
      </p:sp>
      <p:sp>
        <p:nvSpPr>
          <p:cNvPr id="17" name="矩形 16"/>
          <p:cNvSpPr/>
          <p:nvPr/>
        </p:nvSpPr>
        <p:spPr>
          <a:xfrm>
            <a:off x="1081677" y="3974144"/>
            <a:ext cx="6468660" cy="760208"/>
          </a:xfrm>
          <a:prstGeom prst="rect">
            <a:avLst/>
          </a:prstGeom>
        </p:spPr>
        <p:txBody>
          <a:bodyPr wrap="square">
            <a:spAutoFit/>
          </a:bodyPr>
          <a:lstStyle/>
          <a:p>
            <a:pPr fontAlgn="auto">
              <a:lnSpc>
                <a:spcPct val="120000"/>
              </a:lnSpc>
              <a:spcBef>
                <a:spcPts val="600"/>
              </a:spcBef>
              <a:spcAft>
                <a:spcPts val="0"/>
              </a:spcAft>
            </a:pPr>
            <a:r>
              <a:rPr lang="zh-CN" altLang="en-US" sz="1600" b="1" dirty="0" smtClean="0">
                <a:solidFill>
                  <a:srgbClr val="1D1D1A"/>
                </a:solidFill>
                <a:latin typeface="微软雅黑" panose="020B0503020204020204" pitchFamily="34" charset="-122"/>
                <a:ea typeface="微软雅黑" panose="020B0503020204020204" pitchFamily="34" charset="-122"/>
                <a:cs typeface="Arial" panose="020B0604020202020204" pitchFamily="34" charset="0"/>
              </a:rPr>
              <a:t>编译型</a:t>
            </a:r>
            <a:r>
              <a:rPr lang="zh-CN" altLang="en-US" sz="1600" dirty="0" smtClean="0">
                <a:solidFill>
                  <a:srgbClr val="1D1D1A"/>
                </a:solidFill>
                <a:latin typeface="微软雅黑" panose="020B0503020204020204" pitchFamily="34" charset="-122"/>
                <a:ea typeface="微软雅黑" panose="020B0503020204020204" pitchFamily="34" charset="-122"/>
                <a:cs typeface="Arial" panose="020B0604020202020204" pitchFamily="34" charset="0"/>
              </a:rPr>
              <a:t>：源码需要重新编译</a:t>
            </a:r>
            <a:endParaRPr lang="en-US" altLang="zh-CN" sz="1600" dirty="0" smtClean="0">
              <a:solidFill>
                <a:srgbClr val="1D1D1A"/>
              </a:solidFill>
              <a:latin typeface="微软雅黑" panose="020B0503020204020204" pitchFamily="34" charset="-122"/>
              <a:ea typeface="微软雅黑" panose="020B0503020204020204" pitchFamily="34" charset="-122"/>
              <a:cs typeface="Arial" panose="020B0604020202020204" pitchFamily="34" charset="0"/>
            </a:endParaRPr>
          </a:p>
          <a:p>
            <a:pPr fontAlgn="auto">
              <a:lnSpc>
                <a:spcPct val="120000"/>
              </a:lnSpc>
              <a:spcBef>
                <a:spcPts val="600"/>
              </a:spcBef>
              <a:spcAft>
                <a:spcPts val="0"/>
              </a:spcAft>
            </a:pPr>
            <a:r>
              <a:rPr lang="zh-CN" altLang="en-US" sz="1600" b="1" dirty="0">
                <a:solidFill>
                  <a:prstClr val="black"/>
                </a:solidFill>
                <a:latin typeface="微软雅黑" panose="020B0503020204020204" pitchFamily="34" charset="-122"/>
                <a:ea typeface="微软雅黑" panose="020B0503020204020204" pitchFamily="34" charset="-122"/>
              </a:rPr>
              <a:t>解释型</a:t>
            </a:r>
            <a:r>
              <a:rPr lang="zh-CN" altLang="en-US" sz="1600" dirty="0" smtClean="0">
                <a:solidFill>
                  <a:prstClr val="black"/>
                </a:solidFill>
                <a:latin typeface="微软雅黑" panose="020B0503020204020204" pitchFamily="34" charset="-122"/>
                <a:ea typeface="微软雅黑" panose="020B0503020204020204" pitchFamily="34" charset="-122"/>
              </a:rPr>
              <a:t>：源码不用编译，安装解释器即可</a:t>
            </a:r>
            <a:endParaRPr lang="en-US" altLang="zh-CN" sz="1600" b="1" dirty="0">
              <a:solidFill>
                <a:srgbClr val="0000FF"/>
              </a:solidFill>
              <a:latin typeface="微软雅黑" panose="020B0503020204020204" pitchFamily="34" charset="-122"/>
              <a:ea typeface="微软雅黑" panose="020B0503020204020204" pitchFamily="34" charset="-122"/>
            </a:endParaRPr>
          </a:p>
        </p:txBody>
      </p:sp>
      <p:sp>
        <p:nvSpPr>
          <p:cNvPr id="18" name="矩形 17"/>
          <p:cNvSpPr/>
          <p:nvPr/>
        </p:nvSpPr>
        <p:spPr>
          <a:xfrm>
            <a:off x="1086689" y="4732285"/>
            <a:ext cx="6697260" cy="1505027"/>
          </a:xfrm>
          <a:prstGeom prst="rect">
            <a:avLst/>
          </a:prstGeom>
        </p:spPr>
        <p:txBody>
          <a:bodyPr wrap="square">
            <a:spAutoFit/>
          </a:bodyPr>
          <a:lstStyle/>
          <a:p>
            <a:pPr fontAlgn="auto">
              <a:lnSpc>
                <a:spcPct val="120000"/>
              </a:lnSpc>
              <a:spcBef>
                <a:spcPts val="600"/>
              </a:spcBef>
              <a:spcAft>
                <a:spcPts val="0"/>
              </a:spcAft>
            </a:pPr>
            <a:r>
              <a:rPr lang="zh-CN" altLang="en-US" sz="1600" b="1" dirty="0" smtClean="0">
                <a:solidFill>
                  <a:srgbClr val="1D1D1A"/>
                </a:solidFill>
                <a:latin typeface="微软雅黑" panose="020B0503020204020204" pitchFamily="34" charset="-122"/>
                <a:ea typeface="微软雅黑" panose="020B0503020204020204" pitchFamily="34" charset="-122"/>
                <a:cs typeface="Arial" panose="020B0604020202020204" pitchFamily="34" charset="0"/>
              </a:rPr>
              <a:t>搭建程序运行环境方法</a:t>
            </a:r>
            <a:r>
              <a:rPr lang="en-US" altLang="zh-CN" sz="1600" b="1" dirty="0" smtClean="0">
                <a:solidFill>
                  <a:srgbClr val="1D1D1A"/>
                </a:solidFill>
                <a:latin typeface="微软雅黑" panose="020B0503020204020204" pitchFamily="34" charset="-122"/>
                <a:ea typeface="微软雅黑" panose="020B0503020204020204" pitchFamily="34" charset="-122"/>
                <a:cs typeface="Arial" panose="020B0604020202020204" pitchFamily="34" charset="0"/>
              </a:rPr>
              <a:t>:</a:t>
            </a:r>
            <a:r>
              <a:rPr lang="zh-CN" altLang="en-US" sz="1600" b="1" dirty="0" smtClean="0">
                <a:solidFill>
                  <a:srgbClr val="1D1D1A"/>
                </a:solidFill>
                <a:latin typeface="微软雅黑" panose="020B0503020204020204" pitchFamily="34" charset="-122"/>
                <a:ea typeface="微软雅黑" panose="020B0503020204020204" pitchFamily="34" charset="-122"/>
                <a:cs typeface="Arial" panose="020B0604020202020204" pitchFamily="34" charset="0"/>
              </a:rPr>
              <a:t> </a:t>
            </a:r>
            <a:endParaRPr lang="en-US" altLang="zh-CN" sz="1600" b="1" dirty="0">
              <a:solidFill>
                <a:srgbClr val="1D1D1A"/>
              </a:solidFill>
              <a:latin typeface="微软雅黑" panose="020B0503020204020204" pitchFamily="34" charset="-122"/>
              <a:ea typeface="微软雅黑" panose="020B0503020204020204" pitchFamily="34" charset="-122"/>
              <a:cs typeface="Arial" panose="020B0604020202020204" pitchFamily="34" charset="0"/>
            </a:endParaRPr>
          </a:p>
          <a:p>
            <a:pPr fontAlgn="auto">
              <a:lnSpc>
                <a:spcPct val="120000"/>
              </a:lnSpc>
              <a:spcBef>
                <a:spcPts val="600"/>
              </a:spcBef>
              <a:spcAft>
                <a:spcPts val="0"/>
              </a:spcAft>
            </a:pPr>
            <a:r>
              <a:rPr lang="en-US" altLang="zh-CN" sz="1600" dirty="0" smtClean="0">
                <a:solidFill>
                  <a:srgbClr val="1D1D1A"/>
                </a:solidFill>
                <a:latin typeface="微软雅黑" panose="020B0503020204020204" pitchFamily="34" charset="-122"/>
                <a:ea typeface="微软雅黑" panose="020B0503020204020204" pitchFamily="34" charset="-122"/>
                <a:cs typeface="Arial" panose="020B0604020202020204" pitchFamily="34" charset="0"/>
              </a:rPr>
              <a:t>1</a:t>
            </a:r>
            <a:r>
              <a:rPr lang="zh-CN" altLang="en-US" sz="1600" dirty="0" smtClean="0">
                <a:solidFill>
                  <a:srgbClr val="1D1D1A"/>
                </a:solidFill>
                <a:latin typeface="微软雅黑" panose="020B0503020204020204" pitchFamily="34" charset="-122"/>
                <a:ea typeface="微软雅黑" panose="020B0503020204020204" pitchFamily="34" charset="-122"/>
                <a:cs typeface="Arial" panose="020B0604020202020204" pitchFamily="34" charset="0"/>
              </a:rPr>
              <a:t>、操作系统自带解释器软件，直接安装即可使用；</a:t>
            </a:r>
            <a:endParaRPr lang="en-US" altLang="zh-CN" sz="1600" dirty="0" smtClean="0">
              <a:solidFill>
                <a:srgbClr val="1D1D1A"/>
              </a:solidFill>
              <a:latin typeface="微软雅黑" panose="020B0503020204020204" pitchFamily="34" charset="-122"/>
              <a:ea typeface="微软雅黑" panose="020B0503020204020204" pitchFamily="34" charset="-122"/>
              <a:cs typeface="Arial" panose="020B0604020202020204" pitchFamily="34" charset="0"/>
            </a:endParaRPr>
          </a:p>
          <a:p>
            <a:pPr fontAlgn="auto">
              <a:lnSpc>
                <a:spcPct val="120000"/>
              </a:lnSpc>
              <a:spcBef>
                <a:spcPts val="600"/>
              </a:spcBef>
              <a:spcAft>
                <a:spcPts val="0"/>
              </a:spcAft>
            </a:pPr>
            <a:r>
              <a:rPr lang="en-US" altLang="zh-CN" sz="1600" dirty="0" smtClean="0">
                <a:solidFill>
                  <a:srgbClr val="1D1D1A"/>
                </a:solidFill>
                <a:latin typeface="微软雅黑" panose="020B0503020204020204" pitchFamily="34" charset="-122"/>
                <a:ea typeface="微软雅黑" panose="020B0503020204020204" pitchFamily="34" charset="-122"/>
                <a:cs typeface="Arial" panose="020B0604020202020204" pitchFamily="34" charset="0"/>
              </a:rPr>
              <a:t>2</a:t>
            </a:r>
            <a:r>
              <a:rPr lang="zh-CN" altLang="en-US" sz="1600" dirty="0" smtClean="0">
                <a:solidFill>
                  <a:srgbClr val="1D1D1A"/>
                </a:solidFill>
                <a:latin typeface="微软雅黑" panose="020B0503020204020204" pitchFamily="34" charset="-122"/>
                <a:ea typeface="微软雅黑" panose="020B0503020204020204" pitchFamily="34" charset="-122"/>
                <a:cs typeface="Arial" panose="020B0604020202020204" pitchFamily="34" charset="0"/>
              </a:rPr>
              <a:t>、从官网上下载支持</a:t>
            </a:r>
            <a:r>
              <a:rPr lang="en-US" altLang="zh-CN" sz="1600" dirty="0" smtClean="0">
                <a:solidFill>
                  <a:srgbClr val="1D1D1A"/>
                </a:solidFill>
                <a:latin typeface="微软雅黑" panose="020B0503020204020204" pitchFamily="34" charset="-122"/>
                <a:ea typeface="微软雅黑" panose="020B0503020204020204" pitchFamily="34" charset="-122"/>
                <a:cs typeface="Arial" panose="020B0604020202020204" pitchFamily="34" charset="0"/>
              </a:rPr>
              <a:t>ARM</a:t>
            </a:r>
            <a:r>
              <a:rPr lang="zh-CN" altLang="en-US" sz="1600" dirty="0" smtClean="0">
                <a:solidFill>
                  <a:srgbClr val="1D1D1A"/>
                </a:solidFill>
                <a:latin typeface="微软雅黑" panose="020B0503020204020204" pitchFamily="34" charset="-122"/>
                <a:ea typeface="微软雅黑" panose="020B0503020204020204" pitchFamily="34" charset="-122"/>
                <a:cs typeface="Arial" panose="020B0604020202020204" pitchFamily="34" charset="0"/>
              </a:rPr>
              <a:t>的解释器软件包，直接解压使用；</a:t>
            </a:r>
            <a:endParaRPr lang="en-US" altLang="zh-CN" sz="1600" dirty="0" smtClean="0">
              <a:solidFill>
                <a:srgbClr val="1D1D1A"/>
              </a:solidFill>
              <a:latin typeface="微软雅黑" panose="020B0503020204020204" pitchFamily="34" charset="-122"/>
              <a:ea typeface="微软雅黑" panose="020B0503020204020204" pitchFamily="34" charset="-122"/>
              <a:cs typeface="Arial" panose="020B0604020202020204" pitchFamily="34" charset="0"/>
            </a:endParaRPr>
          </a:p>
          <a:p>
            <a:pPr fontAlgn="auto">
              <a:lnSpc>
                <a:spcPct val="120000"/>
              </a:lnSpc>
              <a:spcBef>
                <a:spcPts val="600"/>
              </a:spcBef>
              <a:spcAft>
                <a:spcPts val="0"/>
              </a:spcAft>
            </a:pPr>
            <a:r>
              <a:rPr lang="en-US" altLang="zh-CN" sz="1600" dirty="0" smtClean="0">
                <a:solidFill>
                  <a:srgbClr val="1D1D1A"/>
                </a:solidFill>
                <a:latin typeface="微软雅黑" panose="020B0503020204020204" pitchFamily="34" charset="-122"/>
                <a:ea typeface="微软雅黑" panose="020B0503020204020204" pitchFamily="34" charset="-122"/>
                <a:cs typeface="Arial" panose="020B0604020202020204" pitchFamily="34" charset="0"/>
              </a:rPr>
              <a:t>3</a:t>
            </a:r>
            <a:r>
              <a:rPr lang="zh-CN" altLang="en-US" sz="1600" dirty="0" smtClean="0">
                <a:solidFill>
                  <a:srgbClr val="1D1D1A"/>
                </a:solidFill>
                <a:latin typeface="微软雅黑" panose="020B0503020204020204" pitchFamily="34" charset="-122"/>
                <a:ea typeface="微软雅黑" panose="020B0503020204020204" pitchFamily="34" charset="-122"/>
                <a:cs typeface="Arial" panose="020B0604020202020204" pitchFamily="34" charset="0"/>
              </a:rPr>
              <a:t>、从官网下载解释器源码，编译后使用。</a:t>
            </a:r>
            <a:endParaRPr lang="en-US" altLang="zh-CN" sz="1600" dirty="0" smtClean="0">
              <a:solidFill>
                <a:srgbClr val="1D1D1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9" name="文本框 18"/>
          <p:cNvSpPr txBox="1"/>
          <p:nvPr/>
        </p:nvSpPr>
        <p:spPr>
          <a:xfrm>
            <a:off x="1922530" y="2704526"/>
            <a:ext cx="1477897" cy="531262"/>
          </a:xfrm>
          <a:prstGeom prst="rect">
            <a:avLst/>
          </a:prstGeom>
          <a:solidFill>
            <a:srgbClr val="00B050"/>
          </a:solidFill>
          <a:ln w="19050" cap="flat" cmpd="sng" algn="ctr">
            <a:noFill/>
            <a:prstDash val="solid"/>
            <a:round/>
            <a:headEnd type="none" w="med" len="med"/>
            <a:tailEnd type="none" w="med" len="med"/>
          </a:ln>
          <a:effectLst/>
        </p:spPr>
        <p:txBody>
          <a:bodyPr vert="horz" wrap="square" lIns="0" tIns="45720" rIns="0" bIns="45720" numCol="1" rtlCol="0" anchor="ctr" anchorCtr="1" compatLnSpc="1"/>
          <a:lstStyle>
            <a:defPPr>
              <a:defRPr lang="zh-CN"/>
            </a:defPPr>
            <a:lvl1pPr defTabSz="1219200">
              <a:lnSpc>
                <a:spcPct val="110000"/>
              </a:lnSpc>
              <a:spcBef>
                <a:spcPts val="600"/>
              </a:spcBef>
              <a:defRPr sz="1400" b="1">
                <a:solidFill>
                  <a:srgbClr val="000000"/>
                </a:solidFill>
                <a:latin typeface="微软雅黑" panose="020B0503020204020204" pitchFamily="34" charset="-122"/>
                <a:ea typeface="微软雅黑" panose="020B0503020204020204" pitchFamily="34" charset="-122"/>
                <a:cs typeface="Arial" panose="020B0604020202020204" pitchFamily="34" charset="0"/>
              </a:defRPr>
            </a:lvl1pPr>
          </a:lstStyle>
          <a:p>
            <a:pPr algn="ctr" fontAlgn="auto">
              <a:lnSpc>
                <a:spcPct val="100000"/>
              </a:lnSpc>
              <a:spcBef>
                <a:spcPts val="300"/>
              </a:spcBef>
              <a:spcAft>
                <a:spcPts val="0"/>
              </a:spcAft>
              <a:defRPr/>
            </a:pPr>
            <a:r>
              <a:rPr lang="en-US" altLang="zh-CN" sz="1600" kern="0" dirty="0" smtClean="0">
                <a:solidFill>
                  <a:srgbClr val="FFFFFF"/>
                </a:solidFill>
              </a:rPr>
              <a:t>Scala</a:t>
            </a:r>
            <a:endParaRPr lang="en-US" altLang="zh-CN" sz="1200" kern="0" dirty="0">
              <a:solidFill>
                <a:srgbClr val="FFFFFF"/>
              </a:solidFill>
            </a:endParaRPr>
          </a:p>
        </p:txBody>
      </p:sp>
      <p:sp>
        <p:nvSpPr>
          <p:cNvPr id="20" name="文本框 19"/>
          <p:cNvSpPr txBox="1"/>
          <p:nvPr/>
        </p:nvSpPr>
        <p:spPr>
          <a:xfrm>
            <a:off x="4173505" y="2704526"/>
            <a:ext cx="1477897" cy="531262"/>
          </a:xfrm>
          <a:prstGeom prst="rect">
            <a:avLst/>
          </a:prstGeom>
          <a:solidFill>
            <a:srgbClr val="00B050"/>
          </a:solidFill>
          <a:ln w="19050" cap="flat" cmpd="sng" algn="ctr">
            <a:noFill/>
            <a:prstDash val="solid"/>
            <a:round/>
            <a:headEnd type="none" w="med" len="med"/>
            <a:tailEnd type="none" w="med" len="med"/>
          </a:ln>
          <a:effectLst/>
        </p:spPr>
        <p:txBody>
          <a:bodyPr vert="horz" wrap="square" lIns="0" tIns="45720" rIns="0" bIns="45720" numCol="1" rtlCol="0" anchor="ctr" anchorCtr="1" compatLnSpc="1"/>
          <a:lstStyle>
            <a:defPPr>
              <a:defRPr lang="zh-CN"/>
            </a:defPPr>
            <a:lvl1pPr algn="ctr" defTabSz="1219200">
              <a:lnSpc>
                <a:spcPct val="100000"/>
              </a:lnSpc>
              <a:spcBef>
                <a:spcPts val="300"/>
              </a:spcBef>
              <a:defRPr sz="1600" b="1">
                <a:solidFill>
                  <a:srgbClr val="FFFFFF"/>
                </a:solidFill>
                <a:latin typeface="微软雅黑" panose="020B0503020204020204" pitchFamily="34" charset="-122"/>
                <a:ea typeface="微软雅黑" panose="020B0503020204020204" pitchFamily="34" charset="-122"/>
                <a:cs typeface="Arial" panose="020B0604020202020204" pitchFamily="34" charset="0"/>
              </a:defRPr>
            </a:lvl1pPr>
          </a:lstStyle>
          <a:p>
            <a:pPr fontAlgn="auto">
              <a:spcAft>
                <a:spcPts val="0"/>
              </a:spcAft>
              <a:defRPr/>
            </a:pPr>
            <a:r>
              <a:rPr lang="en-US" altLang="zh-CN" kern="0" dirty="0"/>
              <a:t>Perl</a:t>
            </a:r>
            <a:endParaRPr lang="en-US" altLang="zh-CN" kern="0" dirty="0"/>
          </a:p>
        </p:txBody>
      </p:sp>
      <p:sp>
        <p:nvSpPr>
          <p:cNvPr id="21" name="文本框 20"/>
          <p:cNvSpPr txBox="1"/>
          <p:nvPr/>
        </p:nvSpPr>
        <p:spPr>
          <a:xfrm>
            <a:off x="8675455" y="1627375"/>
            <a:ext cx="1477897" cy="531262"/>
          </a:xfrm>
          <a:prstGeom prst="rect">
            <a:avLst/>
          </a:prstGeom>
          <a:solidFill>
            <a:srgbClr val="00B050"/>
          </a:solidFill>
          <a:ln w="19050" cap="flat" cmpd="sng" algn="ctr">
            <a:noFill/>
            <a:prstDash val="solid"/>
            <a:round/>
            <a:headEnd type="none" w="med" len="med"/>
            <a:tailEnd type="none" w="med" len="med"/>
          </a:ln>
          <a:effectLst/>
        </p:spPr>
        <p:txBody>
          <a:bodyPr vert="horz" wrap="square" lIns="0" tIns="45720" rIns="0" bIns="45720" numCol="1" rtlCol="0" anchor="ctr" anchorCtr="1" compatLnSpc="1"/>
          <a:lstStyle>
            <a:defPPr>
              <a:defRPr lang="zh-CN"/>
            </a:defPPr>
            <a:lvl1pPr algn="ctr" defTabSz="1219200">
              <a:lnSpc>
                <a:spcPct val="100000"/>
              </a:lnSpc>
              <a:spcBef>
                <a:spcPts val="300"/>
              </a:spcBef>
              <a:defRPr sz="1600" b="1">
                <a:solidFill>
                  <a:srgbClr val="FFFFFF"/>
                </a:solidFill>
                <a:latin typeface="微软雅黑" panose="020B0503020204020204" pitchFamily="34" charset="-122"/>
                <a:ea typeface="微软雅黑" panose="020B0503020204020204" pitchFamily="34" charset="-122"/>
                <a:cs typeface="Arial" panose="020B0604020202020204" pitchFamily="34" charset="0"/>
              </a:defRPr>
            </a:lvl1pPr>
          </a:lstStyle>
          <a:p>
            <a:pPr fontAlgn="auto">
              <a:spcAft>
                <a:spcPts val="0"/>
              </a:spcAft>
              <a:defRPr/>
            </a:pPr>
            <a:r>
              <a:rPr lang="en-US" altLang="zh-CN" kern="0" dirty="0" smtClean="0"/>
              <a:t>PHP</a:t>
            </a:r>
            <a:endParaRPr lang="en-US" altLang="zh-CN" kern="0" dirty="0"/>
          </a:p>
        </p:txBody>
      </p:sp>
      <p:sp>
        <p:nvSpPr>
          <p:cNvPr id="22" name="文本框 21"/>
          <p:cNvSpPr txBox="1"/>
          <p:nvPr/>
        </p:nvSpPr>
        <p:spPr>
          <a:xfrm>
            <a:off x="8675454" y="2704526"/>
            <a:ext cx="1477897" cy="531262"/>
          </a:xfrm>
          <a:prstGeom prst="rect">
            <a:avLst/>
          </a:prstGeom>
          <a:solidFill>
            <a:srgbClr val="00B050"/>
          </a:solidFill>
          <a:ln w="19050" cap="flat" cmpd="sng" algn="ctr">
            <a:noFill/>
            <a:prstDash val="solid"/>
            <a:round/>
            <a:headEnd type="none" w="med" len="med"/>
            <a:tailEnd type="none" w="med" len="med"/>
          </a:ln>
          <a:effectLst/>
        </p:spPr>
        <p:txBody>
          <a:bodyPr vert="horz" wrap="square" lIns="0" tIns="45720" rIns="0" bIns="45720" numCol="1" rtlCol="0" anchor="ctr" anchorCtr="1" compatLnSpc="1"/>
          <a:lstStyle>
            <a:defPPr>
              <a:defRPr lang="zh-CN"/>
            </a:defPPr>
            <a:lvl1pPr algn="ctr" defTabSz="1219200">
              <a:lnSpc>
                <a:spcPct val="100000"/>
              </a:lnSpc>
              <a:spcBef>
                <a:spcPts val="300"/>
              </a:spcBef>
              <a:defRPr sz="1600" b="1">
                <a:solidFill>
                  <a:srgbClr val="FFFFFF"/>
                </a:solidFill>
                <a:latin typeface="微软雅黑" panose="020B0503020204020204" pitchFamily="34" charset="-122"/>
                <a:ea typeface="微软雅黑" panose="020B0503020204020204" pitchFamily="34" charset="-122"/>
                <a:cs typeface="Arial" panose="020B0604020202020204" pitchFamily="34" charset="0"/>
              </a:defRPr>
            </a:lvl1pPr>
          </a:lstStyle>
          <a:p>
            <a:pPr fontAlgn="auto">
              <a:spcAft>
                <a:spcPts val="0"/>
              </a:spcAft>
              <a:defRPr/>
            </a:pPr>
            <a:r>
              <a:rPr lang="en-US" altLang="zh-CN" kern="0" dirty="0"/>
              <a:t>JavaScript</a:t>
            </a:r>
            <a:endParaRPr lang="en-US" altLang="zh-CN" kern="0" dirty="0"/>
          </a:p>
        </p:txBody>
      </p:sp>
      <p:sp>
        <p:nvSpPr>
          <p:cNvPr id="23" name="文本框 22"/>
          <p:cNvSpPr txBox="1"/>
          <p:nvPr/>
        </p:nvSpPr>
        <p:spPr>
          <a:xfrm>
            <a:off x="8947816" y="3974144"/>
            <a:ext cx="1060065" cy="381658"/>
          </a:xfrm>
          <a:prstGeom prst="rect">
            <a:avLst/>
          </a:prstGeom>
          <a:solidFill>
            <a:srgbClr val="00B0F0"/>
          </a:solidFill>
          <a:ln w="19050" cap="flat" cmpd="sng" algn="ctr">
            <a:noFill/>
            <a:prstDash val="solid"/>
            <a:round/>
            <a:headEnd type="none" w="med" len="med"/>
            <a:tailEnd type="none" w="med" len="med"/>
          </a:ln>
          <a:effectLst/>
        </p:spPr>
        <p:txBody>
          <a:bodyPr vert="horz" wrap="square" lIns="91440" tIns="45720" rIns="91440" bIns="45720" numCol="1" rtlCol="0" anchor="ctr" anchorCtr="1" compatLnSpc="1"/>
          <a:lstStyle>
            <a:defPPr>
              <a:defRPr lang="zh-CN"/>
            </a:defPPr>
            <a:lvl1pPr defTabSz="1219200">
              <a:lnSpc>
                <a:spcPct val="110000"/>
              </a:lnSpc>
              <a:spcBef>
                <a:spcPts val="600"/>
              </a:spcBef>
              <a:defRPr sz="1400" b="1">
                <a:solidFill>
                  <a:srgbClr val="000000"/>
                </a:solidFill>
                <a:latin typeface="微软雅黑" panose="020B0503020204020204" pitchFamily="34" charset="-122"/>
                <a:ea typeface="微软雅黑" panose="020B0503020204020204" pitchFamily="34" charset="-122"/>
                <a:cs typeface="Arial" panose="020B0604020202020204" pitchFamily="34" charset="0"/>
              </a:defRPr>
            </a:lvl1pPr>
          </a:lstStyle>
          <a:p>
            <a:pPr algn="ctr" fontAlgn="auto">
              <a:lnSpc>
                <a:spcPct val="100000"/>
              </a:lnSpc>
              <a:spcBef>
                <a:spcPts val="300"/>
              </a:spcBef>
              <a:spcAft>
                <a:spcPts val="0"/>
              </a:spcAft>
              <a:defRPr/>
            </a:pPr>
            <a:r>
              <a:rPr lang="zh-CN" altLang="en-US" sz="1600" kern="0" dirty="0" smtClean="0">
                <a:solidFill>
                  <a:srgbClr val="FFFFFF"/>
                </a:solidFill>
              </a:rPr>
              <a:t>编译型</a:t>
            </a:r>
            <a:endParaRPr lang="zh-CN" altLang="en-US" sz="1200" kern="0" dirty="0">
              <a:solidFill>
                <a:srgbClr val="FFFFFF"/>
              </a:solidFill>
            </a:endParaRPr>
          </a:p>
        </p:txBody>
      </p:sp>
      <p:sp>
        <p:nvSpPr>
          <p:cNvPr id="24" name="文本框 23"/>
          <p:cNvSpPr txBox="1"/>
          <p:nvPr/>
        </p:nvSpPr>
        <p:spPr>
          <a:xfrm>
            <a:off x="10319326" y="3974144"/>
            <a:ext cx="1060065" cy="381658"/>
          </a:xfrm>
          <a:prstGeom prst="rect">
            <a:avLst/>
          </a:prstGeom>
          <a:solidFill>
            <a:srgbClr val="00B050"/>
          </a:solidFill>
          <a:ln w="19050" cap="flat" cmpd="sng" algn="ctr">
            <a:noFill/>
            <a:prstDash val="solid"/>
            <a:round/>
            <a:headEnd type="none" w="med" len="med"/>
            <a:tailEnd type="none" w="med" len="med"/>
          </a:ln>
          <a:effectLst/>
        </p:spPr>
        <p:txBody>
          <a:bodyPr vert="horz" wrap="square" lIns="0" tIns="45720" rIns="0" bIns="45720" numCol="1" rtlCol="0" anchor="ctr" anchorCtr="1" compatLnSpc="1"/>
          <a:lstStyle>
            <a:defPPr>
              <a:defRPr lang="zh-CN"/>
            </a:defPPr>
            <a:lvl1pPr algn="ctr" defTabSz="1219200">
              <a:lnSpc>
                <a:spcPct val="100000"/>
              </a:lnSpc>
              <a:spcBef>
                <a:spcPts val="300"/>
              </a:spcBef>
              <a:defRPr sz="1600" b="1">
                <a:solidFill>
                  <a:srgbClr val="FFFFFF"/>
                </a:solidFill>
                <a:latin typeface="微软雅黑" panose="020B0503020204020204" pitchFamily="34" charset="-122"/>
                <a:ea typeface="微软雅黑" panose="020B0503020204020204" pitchFamily="34" charset="-122"/>
                <a:cs typeface="Arial" panose="020B0604020202020204" pitchFamily="34" charset="0"/>
              </a:defRPr>
            </a:lvl1pPr>
          </a:lstStyle>
          <a:p>
            <a:pPr fontAlgn="auto">
              <a:spcAft>
                <a:spcPts val="0"/>
              </a:spcAft>
              <a:defRPr/>
            </a:pPr>
            <a:r>
              <a:rPr lang="zh-CN" altLang="en-US" kern="0" dirty="0"/>
              <a:t>解释型</a:t>
            </a:r>
            <a:endParaRPr lang="en-US" altLang="zh-CN" kern="0" dirty="0"/>
          </a:p>
        </p:txBody>
      </p:sp>
      <p:sp>
        <p:nvSpPr>
          <p:cNvPr id="25" name="文本框 24"/>
          <p:cNvSpPr txBox="1"/>
          <p:nvPr/>
        </p:nvSpPr>
        <p:spPr>
          <a:xfrm>
            <a:off x="4173505" y="1627375"/>
            <a:ext cx="1477897" cy="531262"/>
          </a:xfrm>
          <a:prstGeom prst="rect">
            <a:avLst/>
          </a:prstGeom>
          <a:solidFill>
            <a:srgbClr val="00B050"/>
          </a:solidFill>
          <a:ln w="19050" cap="flat" cmpd="sng" algn="ctr">
            <a:noFill/>
            <a:prstDash val="solid"/>
            <a:round/>
            <a:headEnd type="none" w="med" len="med"/>
            <a:tailEnd type="none" w="med" len="med"/>
          </a:ln>
          <a:effectLst/>
        </p:spPr>
        <p:txBody>
          <a:bodyPr vert="horz" wrap="square" lIns="0" tIns="45720" rIns="0" bIns="45720" numCol="1" rtlCol="0" anchor="ctr" anchorCtr="1" compatLnSpc="1"/>
          <a:lstStyle>
            <a:defPPr>
              <a:defRPr lang="zh-CN"/>
            </a:defPPr>
            <a:lvl1pPr algn="ctr" defTabSz="1219200">
              <a:lnSpc>
                <a:spcPct val="100000"/>
              </a:lnSpc>
              <a:spcBef>
                <a:spcPts val="300"/>
              </a:spcBef>
              <a:defRPr sz="1600" b="1">
                <a:solidFill>
                  <a:srgbClr val="FFFFFF"/>
                </a:solidFill>
                <a:latin typeface="微软雅黑" panose="020B0503020204020204" pitchFamily="34" charset="-122"/>
                <a:ea typeface="微软雅黑" panose="020B0503020204020204" pitchFamily="34" charset="-122"/>
                <a:cs typeface="Arial" panose="020B0604020202020204" pitchFamily="34" charset="0"/>
              </a:defRPr>
            </a:lvl1pPr>
          </a:lstStyle>
          <a:p>
            <a:pPr fontAlgn="auto">
              <a:spcAft>
                <a:spcPts val="0"/>
              </a:spcAft>
              <a:defRPr/>
            </a:pPr>
            <a:r>
              <a:rPr lang="en-US" altLang="zh-CN" kern="0" dirty="0" err="1" smtClean="0"/>
              <a:t>lua</a:t>
            </a:r>
            <a:endParaRPr lang="en-US" altLang="zh-CN" kern="0" dirty="0"/>
          </a:p>
        </p:txBody>
      </p:sp>
      <p:sp>
        <p:nvSpPr>
          <p:cNvPr id="26" name="文本框 25"/>
          <p:cNvSpPr txBox="1"/>
          <p:nvPr/>
        </p:nvSpPr>
        <p:spPr>
          <a:xfrm>
            <a:off x="6424480" y="2704526"/>
            <a:ext cx="1477897" cy="531262"/>
          </a:xfrm>
          <a:prstGeom prst="rect">
            <a:avLst/>
          </a:prstGeom>
          <a:solidFill>
            <a:srgbClr val="00B050"/>
          </a:solidFill>
          <a:ln w="19050" cap="flat" cmpd="sng" algn="ctr">
            <a:noFill/>
            <a:prstDash val="solid"/>
            <a:round/>
            <a:headEnd type="none" w="med" len="med"/>
            <a:tailEnd type="none" w="med" len="med"/>
          </a:ln>
          <a:effectLst/>
        </p:spPr>
        <p:txBody>
          <a:bodyPr vert="horz" wrap="square" lIns="0" tIns="45720" rIns="0" bIns="45720" numCol="1" rtlCol="0" anchor="ctr" anchorCtr="1" compatLnSpc="1"/>
          <a:lstStyle>
            <a:defPPr>
              <a:defRPr lang="zh-CN"/>
            </a:defPPr>
            <a:lvl1pPr algn="ctr" defTabSz="1219200">
              <a:lnSpc>
                <a:spcPct val="100000"/>
              </a:lnSpc>
              <a:spcBef>
                <a:spcPts val="300"/>
              </a:spcBef>
              <a:defRPr sz="1600" b="1">
                <a:solidFill>
                  <a:srgbClr val="FFFFFF"/>
                </a:solidFill>
                <a:latin typeface="微软雅黑" panose="020B0503020204020204" pitchFamily="34" charset="-122"/>
                <a:ea typeface="微软雅黑" panose="020B0503020204020204" pitchFamily="34" charset="-122"/>
                <a:cs typeface="Arial" panose="020B0604020202020204" pitchFamily="34" charset="0"/>
              </a:defRPr>
            </a:lvl1pPr>
          </a:lstStyle>
          <a:p>
            <a:pPr fontAlgn="auto">
              <a:spcAft>
                <a:spcPts val="0"/>
              </a:spcAft>
              <a:defRPr/>
            </a:pPr>
            <a:r>
              <a:rPr lang="en-US" altLang="zh-CN" kern="0" dirty="0" err="1" smtClean="0"/>
              <a:t>TypeScript</a:t>
            </a:r>
            <a:endParaRPr lang="en-US" altLang="zh-CN" kern="0" dirty="0"/>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阶段二：商用闭源软件迁移（商用数据库软件</a:t>
            </a:r>
            <a:r>
              <a:rPr lang="zh-CN" altLang="en-US" dirty="0" smtClean="0"/>
              <a:t>）</a:t>
            </a:r>
            <a:endParaRPr lang="zh-CN" altLang="en-US" dirty="0"/>
          </a:p>
        </p:txBody>
      </p:sp>
      <p:sp>
        <p:nvSpPr>
          <p:cNvPr id="13" name="文本框 12"/>
          <p:cNvSpPr txBox="1"/>
          <p:nvPr/>
        </p:nvSpPr>
        <p:spPr>
          <a:xfrm>
            <a:off x="4132907" y="1938548"/>
            <a:ext cx="1877842" cy="673902"/>
          </a:xfrm>
          <a:prstGeom prst="rect">
            <a:avLst/>
          </a:prstGeom>
          <a:solidFill>
            <a:srgbClr val="00B0F0"/>
          </a:solidFill>
        </p:spPr>
        <p:txBody>
          <a:bodyPr vert="horz" wrap="square" rtlCol="0" anchor="ctr" anchorCtr="0">
            <a:noAutofit/>
          </a:bodyPr>
          <a:lstStyle/>
          <a:p>
            <a:pPr algn="ctr" fontAlgn="auto">
              <a:spcBef>
                <a:spcPts val="0"/>
              </a:spcBef>
              <a:spcAft>
                <a:spcPts val="0"/>
              </a:spcAft>
            </a:pPr>
            <a:r>
              <a:rPr lang="zh-CN" altLang="en-US" sz="2000" b="1" dirty="0" smtClean="0">
                <a:solidFill>
                  <a:srgbClr val="FFFFFF"/>
                </a:solidFill>
                <a:latin typeface="微软雅黑" panose="020B0503020204020204" pitchFamily="34" charset="-122"/>
                <a:ea typeface="微软雅黑" panose="020B0503020204020204" pitchFamily="34" charset="-122"/>
              </a:rPr>
              <a:t>获取鲲鹏或</a:t>
            </a:r>
            <a:r>
              <a:rPr lang="en-US" altLang="zh-CN" sz="2000" b="1" dirty="0" smtClean="0">
                <a:solidFill>
                  <a:srgbClr val="FFFFFF"/>
                </a:solidFill>
                <a:latin typeface="微软雅黑" panose="020B0503020204020204" pitchFamily="34" charset="-122"/>
                <a:ea typeface="微软雅黑" panose="020B0503020204020204" pitchFamily="34" charset="-122"/>
              </a:rPr>
              <a:t>ARM</a:t>
            </a:r>
            <a:r>
              <a:rPr lang="zh-CN" altLang="en-US" sz="2000" b="1" dirty="0" smtClean="0">
                <a:solidFill>
                  <a:srgbClr val="FFFFFF"/>
                </a:solidFill>
                <a:latin typeface="微软雅黑" panose="020B0503020204020204" pitchFamily="34" charset="-122"/>
                <a:ea typeface="微软雅黑" panose="020B0503020204020204" pitchFamily="34" charset="-122"/>
              </a:rPr>
              <a:t>版本</a:t>
            </a:r>
            <a:endParaRPr lang="zh-CN" altLang="en-US" sz="2000" b="1" dirty="0" smtClean="0">
              <a:solidFill>
                <a:srgbClr val="FFFFFF"/>
              </a:solidFill>
              <a:latin typeface="微软雅黑" panose="020B0503020204020204" pitchFamily="34" charset="-122"/>
              <a:ea typeface="微软雅黑" panose="020B0503020204020204" pitchFamily="34" charset="-122"/>
            </a:endParaRPr>
          </a:p>
        </p:txBody>
      </p:sp>
      <p:sp>
        <p:nvSpPr>
          <p:cNvPr id="14" name="文本框 13"/>
          <p:cNvSpPr txBox="1"/>
          <p:nvPr/>
        </p:nvSpPr>
        <p:spPr>
          <a:xfrm>
            <a:off x="4132905" y="3417776"/>
            <a:ext cx="1877843" cy="673902"/>
          </a:xfrm>
          <a:prstGeom prst="rect">
            <a:avLst/>
          </a:prstGeom>
          <a:solidFill>
            <a:srgbClr val="7CBF33"/>
          </a:solidFill>
        </p:spPr>
        <p:txBody>
          <a:bodyPr vert="horz" wrap="square" rtlCol="0" anchor="ctr" anchorCtr="0">
            <a:noAutofit/>
          </a:bodyPr>
          <a:lstStyle/>
          <a:p>
            <a:pPr algn="ctr" fontAlgn="auto">
              <a:spcBef>
                <a:spcPts val="0"/>
              </a:spcBef>
              <a:spcAft>
                <a:spcPts val="0"/>
              </a:spcAft>
            </a:pPr>
            <a:r>
              <a:rPr lang="zh-CN" altLang="en-US" sz="2000" b="1" dirty="0" smtClean="0">
                <a:solidFill>
                  <a:srgbClr val="FFFFFF"/>
                </a:solidFill>
                <a:latin typeface="微软雅黑" panose="020B0503020204020204" pitchFamily="34" charset="-122"/>
                <a:ea typeface="微软雅黑" panose="020B0503020204020204" pitchFamily="34" charset="-122"/>
              </a:rPr>
              <a:t>其他商用数据库</a:t>
            </a:r>
            <a:endParaRPr lang="zh-CN" altLang="en-US" sz="2000" b="1" dirty="0" smtClean="0">
              <a:solidFill>
                <a:srgbClr val="FFFFFF"/>
              </a:solidFill>
              <a:latin typeface="微软雅黑" panose="020B0503020204020204" pitchFamily="34" charset="-122"/>
              <a:ea typeface="微软雅黑" panose="020B0503020204020204" pitchFamily="34" charset="-122"/>
            </a:endParaRPr>
          </a:p>
        </p:txBody>
      </p:sp>
      <p:sp>
        <p:nvSpPr>
          <p:cNvPr id="15" name="文本框 14"/>
          <p:cNvSpPr txBox="1"/>
          <p:nvPr/>
        </p:nvSpPr>
        <p:spPr>
          <a:xfrm>
            <a:off x="4132905" y="5100031"/>
            <a:ext cx="1877843" cy="673902"/>
          </a:xfrm>
          <a:prstGeom prst="rect">
            <a:avLst/>
          </a:prstGeom>
          <a:solidFill>
            <a:srgbClr val="FFC000"/>
          </a:solidFill>
        </p:spPr>
        <p:txBody>
          <a:bodyPr vert="horz" wrap="square" rtlCol="0" anchor="ctr" anchorCtr="0">
            <a:noAutofit/>
          </a:bodyPr>
          <a:lstStyle/>
          <a:p>
            <a:pPr algn="ctr" fontAlgn="auto">
              <a:spcBef>
                <a:spcPts val="0"/>
              </a:spcBef>
              <a:spcAft>
                <a:spcPts val="0"/>
              </a:spcAft>
            </a:pPr>
            <a:r>
              <a:rPr lang="zh-CN" altLang="en-US" sz="2000" b="1" dirty="0" smtClean="0">
                <a:solidFill>
                  <a:srgbClr val="FFFFFF"/>
                </a:solidFill>
                <a:latin typeface="微软雅黑" panose="020B0503020204020204" pitchFamily="34" charset="-122"/>
                <a:ea typeface="微软雅黑" panose="020B0503020204020204" pitchFamily="34" charset="-122"/>
              </a:rPr>
              <a:t>开源数据库</a:t>
            </a:r>
            <a:endParaRPr lang="zh-CN" altLang="en-US" sz="2000" b="1" dirty="0" smtClean="0">
              <a:solidFill>
                <a:srgbClr val="FFFFFF"/>
              </a:solidFill>
              <a:latin typeface="微软雅黑" panose="020B0503020204020204" pitchFamily="34" charset="-122"/>
              <a:ea typeface="微软雅黑" panose="020B0503020204020204" pitchFamily="34" charset="-122"/>
            </a:endParaRPr>
          </a:p>
        </p:txBody>
      </p:sp>
      <p:sp>
        <p:nvSpPr>
          <p:cNvPr id="16" name="文本框 15"/>
          <p:cNvSpPr txBox="1"/>
          <p:nvPr/>
        </p:nvSpPr>
        <p:spPr>
          <a:xfrm>
            <a:off x="1008063" y="3417776"/>
            <a:ext cx="2166075" cy="673902"/>
          </a:xfrm>
          <a:prstGeom prst="rect">
            <a:avLst/>
          </a:prstGeom>
          <a:solidFill>
            <a:srgbClr val="EBEBEB">
              <a:lumMod val="75000"/>
            </a:srgbClr>
          </a:solidFill>
        </p:spPr>
        <p:txBody>
          <a:bodyPr vert="horz" wrap="square" rtlCol="0" anchor="ctr" anchorCtr="0">
            <a:noAutofit/>
          </a:bodyPr>
          <a:lstStyle/>
          <a:p>
            <a:pPr algn="ctr" fontAlgn="auto">
              <a:spcBef>
                <a:spcPts val="0"/>
              </a:spcBef>
              <a:spcAft>
                <a:spcPts val="0"/>
              </a:spcAft>
              <a:defRPr/>
            </a:pPr>
            <a:r>
              <a:rPr lang="zh-CN" altLang="en-US" sz="2000" b="1" kern="0" dirty="0" smtClean="0">
                <a:solidFill>
                  <a:srgbClr val="FFFFFF"/>
                </a:solidFill>
                <a:latin typeface="微软雅黑" panose="020B0503020204020204" pitchFamily="34" charset="-122"/>
                <a:ea typeface="微软雅黑" panose="020B0503020204020204" pitchFamily="34" charset="-122"/>
              </a:rPr>
              <a:t>商用数据库软件（闭源）</a:t>
            </a:r>
            <a:endParaRPr lang="zh-CN" altLang="en-US" sz="2000" b="1" kern="0" dirty="0" smtClean="0">
              <a:solidFill>
                <a:srgbClr val="FFFFFF"/>
              </a:solidFill>
              <a:latin typeface="微软雅黑" panose="020B0503020204020204" pitchFamily="34" charset="-122"/>
              <a:ea typeface="微软雅黑" panose="020B0503020204020204" pitchFamily="34" charset="-122"/>
            </a:endParaRPr>
          </a:p>
        </p:txBody>
      </p:sp>
      <p:sp>
        <p:nvSpPr>
          <p:cNvPr id="17" name="文本框 16"/>
          <p:cNvSpPr txBox="1"/>
          <p:nvPr/>
        </p:nvSpPr>
        <p:spPr>
          <a:xfrm>
            <a:off x="6300690" y="1836948"/>
            <a:ext cx="5006364" cy="775502"/>
          </a:xfrm>
          <a:prstGeom prst="rect">
            <a:avLst/>
          </a:prstGeom>
          <a:noFill/>
        </p:spPr>
        <p:txBody>
          <a:bodyPr wrap="square" rtlCol="0" anchor="t" anchorCtr="0">
            <a:noAutofit/>
          </a:bodyPr>
          <a:lstStyle/>
          <a:p>
            <a:pPr fontAlgn="auto">
              <a:lnSpc>
                <a:spcPct val="150000"/>
              </a:lnSpc>
              <a:spcBef>
                <a:spcPts val="0"/>
              </a:spcBef>
              <a:spcAft>
                <a:spcPts val="0"/>
              </a:spcAft>
            </a:pPr>
            <a:r>
              <a:rPr lang="zh-CN" altLang="en-US" sz="1600" dirty="0" smtClean="0">
                <a:solidFill>
                  <a:srgbClr val="1D1D1A"/>
                </a:solidFill>
                <a:latin typeface="微软雅黑" panose="020B0503020204020204" pitchFamily="34" charset="-122"/>
                <a:ea typeface="微软雅黑" panose="020B0503020204020204" pitchFamily="34" charset="-122"/>
              </a:rPr>
              <a:t>联系商用软件提供商，获取与鲲鹏处理器或</a:t>
            </a:r>
            <a:r>
              <a:rPr lang="en-US" altLang="zh-CN" sz="1600" dirty="0" smtClean="0">
                <a:solidFill>
                  <a:srgbClr val="1D1D1A"/>
                </a:solidFill>
                <a:latin typeface="微软雅黑" panose="020B0503020204020204" pitchFamily="34" charset="-122"/>
                <a:ea typeface="微软雅黑" panose="020B0503020204020204" pitchFamily="34" charset="-122"/>
              </a:rPr>
              <a:t>ARM</a:t>
            </a:r>
            <a:r>
              <a:rPr lang="zh-CN" altLang="en-US" sz="1600" dirty="0" smtClean="0">
                <a:solidFill>
                  <a:srgbClr val="1D1D1A"/>
                </a:solidFill>
                <a:latin typeface="微软雅黑" panose="020B0503020204020204" pitchFamily="34" charset="-122"/>
                <a:ea typeface="微软雅黑" panose="020B0503020204020204" pitchFamily="34" charset="-122"/>
              </a:rPr>
              <a:t>处理器兼容的软件版本，重新部署使用</a:t>
            </a:r>
            <a:endParaRPr lang="zh-CN" altLang="en-US" sz="1600" dirty="0" smtClean="0">
              <a:solidFill>
                <a:srgbClr val="1D1D1A"/>
              </a:solidFill>
              <a:latin typeface="微软雅黑" panose="020B0503020204020204" pitchFamily="34" charset="-122"/>
              <a:ea typeface="微软雅黑" panose="020B0503020204020204" pitchFamily="34" charset="-122"/>
            </a:endParaRPr>
          </a:p>
        </p:txBody>
      </p:sp>
      <p:sp>
        <p:nvSpPr>
          <p:cNvPr id="18" name="文本框 17"/>
          <p:cNvSpPr txBox="1"/>
          <p:nvPr/>
        </p:nvSpPr>
        <p:spPr>
          <a:xfrm>
            <a:off x="6305990" y="3330921"/>
            <a:ext cx="5006364" cy="760757"/>
          </a:xfrm>
          <a:prstGeom prst="rect">
            <a:avLst/>
          </a:prstGeom>
          <a:noFill/>
        </p:spPr>
        <p:txBody>
          <a:bodyPr wrap="square" rtlCol="0" anchor="t" anchorCtr="0">
            <a:noAutofit/>
          </a:bodyPr>
          <a:lstStyle/>
          <a:p>
            <a:pPr fontAlgn="auto">
              <a:lnSpc>
                <a:spcPct val="150000"/>
              </a:lnSpc>
              <a:spcBef>
                <a:spcPts val="0"/>
              </a:spcBef>
              <a:spcAft>
                <a:spcPts val="0"/>
              </a:spcAft>
            </a:pPr>
            <a:r>
              <a:rPr lang="zh-CN" altLang="en-US" sz="1600" dirty="0" smtClean="0">
                <a:solidFill>
                  <a:srgbClr val="1D1D1A"/>
                </a:solidFill>
                <a:latin typeface="微软雅黑" panose="020B0503020204020204" pitchFamily="34" charset="-122"/>
                <a:ea typeface="微软雅黑" panose="020B0503020204020204" pitchFamily="34" charset="-122"/>
              </a:rPr>
              <a:t>原商用软件提供商无法提供与鲲鹏处理器或</a:t>
            </a:r>
            <a:r>
              <a:rPr lang="en-US" altLang="zh-CN" sz="1600" dirty="0" smtClean="0">
                <a:solidFill>
                  <a:srgbClr val="1D1D1A"/>
                </a:solidFill>
                <a:latin typeface="微软雅黑" panose="020B0503020204020204" pitchFamily="34" charset="-122"/>
                <a:ea typeface="微软雅黑" panose="020B0503020204020204" pitchFamily="34" charset="-122"/>
              </a:rPr>
              <a:t>ARM</a:t>
            </a:r>
            <a:r>
              <a:rPr lang="zh-CN" altLang="en-US" sz="1600" dirty="0" smtClean="0">
                <a:solidFill>
                  <a:srgbClr val="1D1D1A"/>
                </a:solidFill>
                <a:latin typeface="微软雅黑" panose="020B0503020204020204" pitchFamily="34" charset="-122"/>
                <a:ea typeface="微软雅黑" panose="020B0503020204020204" pitchFamily="34" charset="-122"/>
              </a:rPr>
              <a:t>平台兼容版本，可以替换为其他商用数据库软件</a:t>
            </a:r>
            <a:endParaRPr lang="zh-CN" altLang="en-US" sz="1600" dirty="0" smtClean="0">
              <a:solidFill>
                <a:srgbClr val="1D1D1A"/>
              </a:solidFill>
              <a:latin typeface="微软雅黑" panose="020B0503020204020204" pitchFamily="34" charset="-122"/>
              <a:ea typeface="微软雅黑" panose="020B0503020204020204" pitchFamily="34" charset="-122"/>
            </a:endParaRPr>
          </a:p>
        </p:txBody>
      </p:sp>
      <p:sp>
        <p:nvSpPr>
          <p:cNvPr id="19" name="文本框 18"/>
          <p:cNvSpPr txBox="1"/>
          <p:nvPr/>
        </p:nvSpPr>
        <p:spPr>
          <a:xfrm>
            <a:off x="6315983" y="5056603"/>
            <a:ext cx="5006364" cy="760757"/>
          </a:xfrm>
          <a:prstGeom prst="rect">
            <a:avLst/>
          </a:prstGeom>
          <a:noFill/>
        </p:spPr>
        <p:txBody>
          <a:bodyPr wrap="square" rtlCol="0" anchor="t" anchorCtr="0">
            <a:noAutofit/>
          </a:bodyPr>
          <a:lstStyle/>
          <a:p>
            <a:pPr fontAlgn="auto">
              <a:lnSpc>
                <a:spcPct val="150000"/>
              </a:lnSpc>
              <a:spcBef>
                <a:spcPts val="0"/>
              </a:spcBef>
              <a:spcAft>
                <a:spcPts val="0"/>
              </a:spcAft>
            </a:pPr>
            <a:r>
              <a:rPr lang="zh-CN" altLang="en-US" sz="1600" dirty="0" smtClean="0">
                <a:solidFill>
                  <a:srgbClr val="1D1D1A"/>
                </a:solidFill>
                <a:latin typeface="微软雅黑" panose="020B0503020204020204" pitchFamily="34" charset="-122"/>
                <a:ea typeface="微软雅黑" panose="020B0503020204020204" pitchFamily="34" charset="-122"/>
              </a:rPr>
              <a:t>替换使用与鲲鹏处理器兼容的开源数据库，如</a:t>
            </a:r>
            <a:r>
              <a:rPr lang="en-US" altLang="zh-CN" sz="1600" dirty="0" smtClean="0">
                <a:solidFill>
                  <a:srgbClr val="1D1D1A"/>
                </a:solidFill>
                <a:latin typeface="微软雅黑" panose="020B0503020204020204" pitchFamily="34" charset="-122"/>
                <a:ea typeface="微软雅黑" panose="020B0503020204020204" pitchFamily="34" charset="-122"/>
              </a:rPr>
              <a:t>MySQL</a:t>
            </a:r>
            <a:r>
              <a:rPr lang="zh-CN" altLang="en-US" sz="1600" dirty="0" smtClean="0">
                <a:solidFill>
                  <a:srgbClr val="1D1D1A"/>
                </a:solidFill>
                <a:latin typeface="微软雅黑" panose="020B0503020204020204" pitchFamily="34" charset="-122"/>
                <a:ea typeface="微软雅黑" panose="020B0503020204020204" pitchFamily="34" charset="-122"/>
              </a:rPr>
              <a:t>、</a:t>
            </a:r>
            <a:r>
              <a:rPr lang="en-US" altLang="zh-CN" sz="1600" dirty="0" smtClean="0">
                <a:solidFill>
                  <a:srgbClr val="1D1D1A"/>
                </a:solidFill>
                <a:latin typeface="微软雅黑" panose="020B0503020204020204" pitchFamily="34" charset="-122"/>
                <a:ea typeface="微软雅黑" panose="020B0503020204020204" pitchFamily="34" charset="-122"/>
              </a:rPr>
              <a:t>PostgreSQL</a:t>
            </a:r>
            <a:r>
              <a:rPr lang="zh-CN" altLang="en-US" sz="1600" dirty="0" smtClean="0">
                <a:solidFill>
                  <a:srgbClr val="1D1D1A"/>
                </a:solidFill>
                <a:latin typeface="微软雅黑" panose="020B0503020204020204" pitchFamily="34" charset="-122"/>
                <a:ea typeface="微软雅黑" panose="020B0503020204020204" pitchFamily="34" charset="-122"/>
              </a:rPr>
              <a:t>等</a:t>
            </a:r>
            <a:endParaRPr lang="zh-CN" altLang="en-US" sz="1600" dirty="0" smtClean="0">
              <a:solidFill>
                <a:srgbClr val="1D1D1A"/>
              </a:solidFill>
              <a:latin typeface="微软雅黑" panose="020B0503020204020204" pitchFamily="34" charset="-122"/>
              <a:ea typeface="微软雅黑" panose="020B0503020204020204" pitchFamily="34" charset="-122"/>
            </a:endParaRPr>
          </a:p>
        </p:txBody>
      </p:sp>
      <p:cxnSp>
        <p:nvCxnSpPr>
          <p:cNvPr id="20" name="直接连接符 3"/>
          <p:cNvCxnSpPr>
            <a:stCxn id="16" idx="3"/>
            <a:endCxn id="13" idx="1"/>
          </p:cNvCxnSpPr>
          <p:nvPr/>
        </p:nvCxnSpPr>
        <p:spPr>
          <a:xfrm flipV="1">
            <a:off x="3174138" y="2275499"/>
            <a:ext cx="958769" cy="1479228"/>
          </a:xfrm>
          <a:prstGeom prst="bentConnector3">
            <a:avLst>
              <a:gd name="adj1" fmla="val 50000"/>
            </a:avLst>
          </a:prstGeom>
          <a:noFill/>
          <a:ln w="25400" cap="flat" cmpd="sng" algn="ctr">
            <a:solidFill>
              <a:srgbClr val="666666">
                <a:lumMod val="40000"/>
                <a:lumOff val="60000"/>
              </a:srgbClr>
            </a:solidFill>
            <a:prstDash val="solid"/>
            <a:miter lim="800000"/>
          </a:ln>
          <a:effectLst/>
        </p:spPr>
      </p:cxnSp>
      <p:cxnSp>
        <p:nvCxnSpPr>
          <p:cNvPr id="21" name="直接连接符 3"/>
          <p:cNvCxnSpPr>
            <a:stCxn id="16" idx="3"/>
            <a:endCxn id="14" idx="1"/>
          </p:cNvCxnSpPr>
          <p:nvPr/>
        </p:nvCxnSpPr>
        <p:spPr>
          <a:xfrm>
            <a:off x="3174138" y="3754727"/>
            <a:ext cx="958767" cy="0"/>
          </a:xfrm>
          <a:prstGeom prst="straightConnector1">
            <a:avLst/>
          </a:prstGeom>
          <a:noFill/>
          <a:ln w="25400" cap="flat" cmpd="sng" algn="ctr">
            <a:solidFill>
              <a:srgbClr val="666666">
                <a:lumMod val="40000"/>
                <a:lumOff val="60000"/>
              </a:srgbClr>
            </a:solidFill>
            <a:prstDash val="solid"/>
            <a:miter lim="800000"/>
          </a:ln>
          <a:effectLst/>
        </p:spPr>
      </p:cxnSp>
      <p:cxnSp>
        <p:nvCxnSpPr>
          <p:cNvPr id="22" name="直接连接符 3"/>
          <p:cNvCxnSpPr>
            <a:stCxn id="16" idx="3"/>
            <a:endCxn id="15" idx="1"/>
          </p:cNvCxnSpPr>
          <p:nvPr/>
        </p:nvCxnSpPr>
        <p:spPr>
          <a:xfrm>
            <a:off x="3174138" y="3754727"/>
            <a:ext cx="958767" cy="1682255"/>
          </a:xfrm>
          <a:prstGeom prst="bentConnector3">
            <a:avLst>
              <a:gd name="adj1" fmla="val 50000"/>
            </a:avLst>
          </a:prstGeom>
          <a:noFill/>
          <a:ln w="25400" cap="flat" cmpd="sng" algn="ctr">
            <a:solidFill>
              <a:srgbClr val="666666">
                <a:lumMod val="40000"/>
                <a:lumOff val="60000"/>
              </a:srgbClr>
            </a:solidFill>
            <a:prstDash val="solid"/>
            <a:miter lim="800000"/>
          </a:ln>
          <a:effectLst/>
        </p:spPr>
      </p:cxn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a:lstStyle/>
          <a:p>
            <a:r>
              <a:rPr lang="zh-CN" altLang="zh-CN" b="1" dirty="0"/>
              <a:t>软件迁移</a:t>
            </a:r>
            <a:r>
              <a:rPr lang="zh-CN" altLang="zh-CN" b="1" dirty="0" smtClean="0"/>
              <a:t>原理</a:t>
            </a:r>
            <a:r>
              <a:rPr lang="zh-CN" altLang="en-US" b="1" dirty="0" smtClean="0"/>
              <a:t>和迁移过程</a:t>
            </a:r>
            <a:endParaRPr lang="en-US" altLang="zh-CN" b="1" dirty="0"/>
          </a:p>
          <a:p>
            <a:pPr lvl="1">
              <a:buFont typeface="Wingdings" panose="05000000000000000000" pitchFamily="2" charset="2"/>
              <a:buChar char=""/>
            </a:pPr>
            <a:r>
              <a:rPr lang="zh-CN" altLang="en-US" dirty="0" smtClean="0">
                <a:solidFill>
                  <a:schemeClr val="bg1">
                    <a:lumMod val="50000"/>
                  </a:schemeClr>
                </a:solidFill>
              </a:rPr>
              <a:t>软件迁移原理概述</a:t>
            </a:r>
            <a:endParaRPr lang="en-US" altLang="zh-CN" dirty="0" smtClean="0">
              <a:solidFill>
                <a:schemeClr val="bg1">
                  <a:lumMod val="50000"/>
                </a:schemeClr>
              </a:solidFill>
            </a:endParaRPr>
          </a:p>
          <a:p>
            <a:pPr lvl="1"/>
            <a:r>
              <a:rPr lang="zh-CN" altLang="en-US" dirty="0" smtClean="0">
                <a:solidFill>
                  <a:schemeClr val="bg1">
                    <a:lumMod val="50000"/>
                  </a:schemeClr>
                </a:solidFill>
              </a:rPr>
              <a:t>软件迁移过程概述</a:t>
            </a:r>
            <a:endParaRPr lang="en-US" altLang="zh-CN" dirty="0">
              <a:solidFill>
                <a:schemeClr val="bg1">
                  <a:lumMod val="50000"/>
                </a:schemeClr>
              </a:solidFill>
            </a:endParaRPr>
          </a:p>
          <a:p>
            <a:pPr lvl="1">
              <a:buFont typeface="Wingdings" panose="05000000000000000000" pitchFamily="2" charset="2"/>
              <a:buChar char="n"/>
            </a:pPr>
            <a:r>
              <a:rPr lang="zh-CN" altLang="en-US" dirty="0" smtClean="0"/>
              <a:t>软件迁移典型案例</a:t>
            </a:r>
            <a:endParaRPr lang="en-US" altLang="zh-CN" dirty="0"/>
          </a:p>
          <a:p>
            <a:r>
              <a:rPr lang="zh-CN" altLang="en-US" dirty="0" smtClean="0">
                <a:solidFill>
                  <a:schemeClr val="bg1">
                    <a:lumMod val="50000"/>
                  </a:schemeClr>
                </a:solidFill>
              </a:rPr>
              <a:t>迁移工具和迁移指导</a:t>
            </a:r>
            <a:endParaRPr lang="en-US" altLang="zh-CN" dirty="0" smtClean="0">
              <a:solidFill>
                <a:schemeClr val="bg1">
                  <a:lumMod val="50000"/>
                </a:schemeClr>
              </a:solidFill>
            </a:endParaRPr>
          </a:p>
          <a:p>
            <a:r>
              <a:rPr lang="zh-CN" altLang="en-US" dirty="0" smtClean="0">
                <a:solidFill>
                  <a:schemeClr val="bg1">
                    <a:lumMod val="50000"/>
                  </a:schemeClr>
                </a:solidFill>
              </a:rPr>
              <a:t>容器迁移指导</a:t>
            </a:r>
            <a:endParaRPr lang="en-US" altLang="zh-CN" dirty="0" smtClean="0">
              <a:solidFill>
                <a:schemeClr val="bg1">
                  <a:lumMod val="50000"/>
                </a:schemeClr>
              </a:solidFill>
            </a:endParaRPr>
          </a:p>
          <a:p>
            <a:r>
              <a:rPr lang="zh-CN" altLang="en-US" dirty="0" smtClean="0">
                <a:solidFill>
                  <a:schemeClr val="bg1">
                    <a:lumMod val="50000"/>
                  </a:schemeClr>
                </a:solidFill>
              </a:rPr>
              <a:t>迁移常见问题及解决思路</a:t>
            </a:r>
            <a:endParaRPr lang="en-US" altLang="zh-CN" dirty="0">
              <a:solidFill>
                <a:schemeClr val="bg1">
                  <a:lumMod val="50000"/>
                </a:schemeClr>
              </a:solidFill>
            </a:endParaRPr>
          </a:p>
          <a:p>
            <a:endParaRPr lang="en-US" dirty="0"/>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某行业</a:t>
            </a:r>
            <a:r>
              <a:rPr lang="zh-CN" altLang="en-US" dirty="0"/>
              <a:t>伙伴快速实现软件</a:t>
            </a:r>
            <a:r>
              <a:rPr lang="zh-CN" altLang="en-US" dirty="0" smtClean="0"/>
              <a:t>迁移的案例</a:t>
            </a:r>
            <a:endParaRPr lang="zh-CN" altLang="en-US" dirty="0"/>
          </a:p>
        </p:txBody>
      </p:sp>
      <p:grpSp>
        <p:nvGrpSpPr>
          <p:cNvPr id="39" name="组合 38"/>
          <p:cNvGrpSpPr/>
          <p:nvPr/>
        </p:nvGrpSpPr>
        <p:grpSpPr>
          <a:xfrm>
            <a:off x="1035487" y="2276872"/>
            <a:ext cx="4088406" cy="3438042"/>
            <a:chOff x="12406587" y="811697"/>
            <a:chExt cx="8454562" cy="3661238"/>
          </a:xfrm>
        </p:grpSpPr>
        <p:grpSp>
          <p:nvGrpSpPr>
            <p:cNvPr id="40" name="组合 39"/>
            <p:cNvGrpSpPr/>
            <p:nvPr/>
          </p:nvGrpSpPr>
          <p:grpSpPr>
            <a:xfrm>
              <a:off x="12406587" y="811697"/>
              <a:ext cx="8454562" cy="3661238"/>
              <a:chOff x="12139426" y="1289501"/>
              <a:chExt cx="8128601" cy="4342632"/>
            </a:xfrm>
          </p:grpSpPr>
          <p:grpSp>
            <p:nvGrpSpPr>
              <p:cNvPr id="44" name="组合 43"/>
              <p:cNvGrpSpPr/>
              <p:nvPr/>
            </p:nvGrpSpPr>
            <p:grpSpPr>
              <a:xfrm>
                <a:off x="12139426" y="1289501"/>
                <a:ext cx="3591298" cy="4342632"/>
                <a:chOff x="12139426" y="1289501"/>
                <a:chExt cx="3591298" cy="4342632"/>
              </a:xfrm>
            </p:grpSpPr>
            <p:sp>
              <p:nvSpPr>
                <p:cNvPr id="49" name="矩形 48"/>
                <p:cNvSpPr/>
                <p:nvPr/>
              </p:nvSpPr>
              <p:spPr>
                <a:xfrm>
                  <a:off x="12139426" y="4427601"/>
                  <a:ext cx="3591297" cy="1204532"/>
                </a:xfrm>
                <a:prstGeom prst="rect">
                  <a:avLst/>
                </a:prstGeom>
                <a:noFill/>
                <a:ln w="12700" cap="flat" cmpd="sng" algn="ctr">
                  <a:solidFill>
                    <a:srgbClr val="666666">
                      <a:lumMod val="40000"/>
                      <a:lumOff val="60000"/>
                    </a:srgbClr>
                  </a:solidFill>
                  <a:prstDash val="solid"/>
                  <a:miter lim="800000"/>
                </a:ln>
                <a:effectLst/>
              </p:spPr>
              <p:txBody>
                <a:bodyPr rtlCol="0" anchor="ctr"/>
                <a:lstStyle/>
                <a:p>
                  <a:pPr algn="ctr" defTabSz="914400" fontAlgn="auto">
                    <a:lnSpc>
                      <a:spcPct val="120000"/>
                    </a:lnSpc>
                    <a:spcBef>
                      <a:spcPts val="0"/>
                    </a:spcBef>
                    <a:spcAft>
                      <a:spcPts val="0"/>
                    </a:spcAft>
                    <a:defRPr/>
                  </a:pPr>
                  <a:r>
                    <a:rPr lang="zh-CN" altLang="en-US" sz="1800" b="1" kern="0" dirty="0" smtClean="0">
                      <a:solidFill>
                        <a:srgbClr val="1D1D1A"/>
                      </a:solidFill>
                      <a:latin typeface="微软雅黑" panose="020B0503020204020204" pitchFamily="34" charset="-122"/>
                      <a:ea typeface="等线" panose="02010600030101010101" pitchFamily="2" charset="-122"/>
                    </a:rPr>
                    <a:t>原有平台</a:t>
                  </a:r>
                  <a:endParaRPr lang="en-US" altLang="zh-CN" sz="1800" b="1" kern="0" dirty="0" smtClean="0">
                    <a:solidFill>
                      <a:srgbClr val="1D1D1A"/>
                    </a:solidFill>
                    <a:latin typeface="微软雅黑" panose="020B0503020204020204" pitchFamily="34" charset="-122"/>
                    <a:ea typeface="等线" panose="02010600030101010101" pitchFamily="2" charset="-122"/>
                  </a:endParaRPr>
                </a:p>
                <a:p>
                  <a:pPr algn="ctr" defTabSz="914400" fontAlgn="auto">
                    <a:lnSpc>
                      <a:spcPct val="120000"/>
                    </a:lnSpc>
                    <a:spcBef>
                      <a:spcPts val="0"/>
                    </a:spcBef>
                    <a:spcAft>
                      <a:spcPts val="0"/>
                    </a:spcAft>
                    <a:defRPr/>
                  </a:pPr>
                  <a:r>
                    <a:rPr lang="en-US" altLang="zh-CN" sz="1400" kern="0" dirty="0" smtClean="0">
                      <a:solidFill>
                        <a:srgbClr val="1D1D1A"/>
                      </a:solidFill>
                      <a:latin typeface="微软雅黑" panose="020B0503020204020204" pitchFamily="34" charset="-122"/>
                      <a:ea typeface="等线" panose="02010600030101010101" pitchFamily="2" charset="-122"/>
                    </a:rPr>
                    <a:t>2.4GHz / 2P / 48</a:t>
                  </a:r>
                  <a:r>
                    <a:rPr lang="zh-CN" altLang="en-US" sz="1400" kern="0" dirty="0" smtClean="0">
                      <a:solidFill>
                        <a:srgbClr val="1D1D1A"/>
                      </a:solidFill>
                      <a:latin typeface="微软雅黑" panose="020B0503020204020204" pitchFamily="34" charset="-122"/>
                      <a:ea typeface="等线" panose="02010600030101010101" pitchFamily="2" charset="-122"/>
                    </a:rPr>
                    <a:t>核</a:t>
                  </a:r>
                  <a:endParaRPr lang="zh-CN" altLang="en-US" sz="1400" kern="0" dirty="0" smtClean="0">
                    <a:solidFill>
                      <a:srgbClr val="1D1D1A"/>
                    </a:solidFill>
                    <a:latin typeface="微软雅黑" panose="020B0503020204020204" pitchFamily="34" charset="-122"/>
                    <a:ea typeface="等线" panose="02010600030101010101" pitchFamily="2" charset="-122"/>
                  </a:endParaRPr>
                </a:p>
              </p:txBody>
            </p:sp>
            <p:sp>
              <p:nvSpPr>
                <p:cNvPr id="50" name="矩形 49"/>
                <p:cNvSpPr/>
                <p:nvPr/>
              </p:nvSpPr>
              <p:spPr>
                <a:xfrm>
                  <a:off x="12139426" y="3001226"/>
                  <a:ext cx="3591297" cy="1357199"/>
                </a:xfrm>
                <a:prstGeom prst="rect">
                  <a:avLst/>
                </a:prstGeom>
                <a:noFill/>
                <a:ln w="12700" cap="flat" cmpd="sng" algn="ctr">
                  <a:solidFill>
                    <a:srgbClr val="00B0F0"/>
                  </a:solidFill>
                  <a:prstDash val="solid"/>
                  <a:miter lim="800000"/>
                </a:ln>
                <a:effectLst/>
              </p:spPr>
              <p:txBody>
                <a:bodyPr rtlCol="0" anchor="ctr"/>
                <a:lstStyle/>
                <a:p>
                  <a:pPr algn="ctr" defTabSz="914400" fontAlgn="auto">
                    <a:spcBef>
                      <a:spcPts val="0"/>
                    </a:spcBef>
                    <a:spcAft>
                      <a:spcPts val="0"/>
                    </a:spcAft>
                    <a:defRPr/>
                  </a:pPr>
                  <a:r>
                    <a:rPr lang="en-US" altLang="zh-CN" sz="1800" b="1" kern="0" dirty="0" smtClean="0">
                      <a:solidFill>
                        <a:srgbClr val="1D1D1A"/>
                      </a:solidFill>
                      <a:latin typeface="微软雅黑" panose="020B0503020204020204" pitchFamily="34" charset="-122"/>
                      <a:ea typeface="等线" panose="02010600030101010101" pitchFamily="2" charset="-122"/>
                    </a:rPr>
                    <a:t>Debian OS</a:t>
                  </a:r>
                  <a:endParaRPr lang="zh-CN" altLang="en-US" sz="1800" b="1" kern="0" dirty="0" smtClean="0">
                    <a:solidFill>
                      <a:srgbClr val="1D1D1A"/>
                    </a:solidFill>
                    <a:latin typeface="微软雅黑" panose="020B0503020204020204" pitchFamily="34" charset="-122"/>
                    <a:ea typeface="等线" panose="02010600030101010101" pitchFamily="2" charset="-122"/>
                  </a:endParaRPr>
                </a:p>
              </p:txBody>
            </p:sp>
            <p:sp>
              <p:nvSpPr>
                <p:cNvPr id="51" name="矩形 50"/>
                <p:cNvSpPr/>
                <p:nvPr/>
              </p:nvSpPr>
              <p:spPr>
                <a:xfrm>
                  <a:off x="12139427" y="1289501"/>
                  <a:ext cx="3591297" cy="1642549"/>
                </a:xfrm>
                <a:prstGeom prst="rect">
                  <a:avLst/>
                </a:prstGeom>
                <a:noFill/>
                <a:ln w="12700" cap="flat" cmpd="sng" algn="ctr">
                  <a:solidFill>
                    <a:srgbClr val="0070C0"/>
                  </a:solidFill>
                  <a:prstDash val="solid"/>
                  <a:miter lim="800000"/>
                </a:ln>
                <a:effectLst/>
              </p:spPr>
              <p:txBody>
                <a:bodyPr rtlCol="0" anchor="ctr"/>
                <a:lstStyle/>
                <a:p>
                  <a:pPr algn="ctr" defTabSz="914400" fontAlgn="auto">
                    <a:lnSpc>
                      <a:spcPct val="120000"/>
                    </a:lnSpc>
                    <a:spcBef>
                      <a:spcPts val="0"/>
                    </a:spcBef>
                    <a:spcAft>
                      <a:spcPts val="0"/>
                    </a:spcAft>
                    <a:defRPr/>
                  </a:pPr>
                  <a:r>
                    <a:rPr lang="zh-CN" altLang="en-US" sz="1800" b="1" kern="0" dirty="0" smtClean="0">
                      <a:solidFill>
                        <a:srgbClr val="1D1D1A"/>
                      </a:solidFill>
                      <a:latin typeface="微软雅黑" panose="020B0503020204020204" pitchFamily="34" charset="-122"/>
                      <a:ea typeface="等线" panose="02010600030101010101" pitchFamily="2" charset="-122"/>
                    </a:rPr>
                    <a:t>业务系统</a:t>
                  </a:r>
                  <a:endParaRPr lang="en-US" altLang="zh-CN" sz="1800" b="1" kern="0" dirty="0" smtClean="0">
                    <a:solidFill>
                      <a:srgbClr val="1D1D1A"/>
                    </a:solidFill>
                    <a:latin typeface="微软雅黑" panose="020B0503020204020204" pitchFamily="34" charset="-122"/>
                    <a:ea typeface="等线" panose="02010600030101010101" pitchFamily="2" charset="-122"/>
                  </a:endParaRPr>
                </a:p>
                <a:p>
                  <a:pPr algn="ctr" defTabSz="914400" fontAlgn="auto">
                    <a:lnSpc>
                      <a:spcPct val="120000"/>
                    </a:lnSpc>
                    <a:spcBef>
                      <a:spcPts val="0"/>
                    </a:spcBef>
                    <a:spcAft>
                      <a:spcPts val="0"/>
                    </a:spcAft>
                    <a:defRPr/>
                  </a:pPr>
                  <a:r>
                    <a:rPr lang="en-US" altLang="zh-CN" sz="1400" kern="0" dirty="0" smtClean="0">
                      <a:solidFill>
                        <a:srgbClr val="1D1D1A"/>
                      </a:solidFill>
                      <a:latin typeface="微软雅黑" panose="020B0503020204020204" pitchFamily="34" charset="-122"/>
                      <a:ea typeface="等线" panose="02010600030101010101" pitchFamily="2" charset="-122"/>
                    </a:rPr>
                    <a:t>C++/</a:t>
                  </a:r>
                  <a:r>
                    <a:rPr lang="zh-CN" altLang="en-US" sz="1400" kern="0" dirty="0" smtClean="0">
                      <a:solidFill>
                        <a:srgbClr val="1D1D1A"/>
                      </a:solidFill>
                      <a:latin typeface="微软雅黑" panose="020B0503020204020204" pitchFamily="34" charset="-122"/>
                      <a:ea typeface="等线" panose="02010600030101010101" pitchFamily="2" charset="-122"/>
                    </a:rPr>
                    <a:t>汇编</a:t>
                  </a:r>
                  <a:r>
                    <a:rPr lang="en-US" altLang="zh-CN" sz="1400" kern="0" dirty="0" smtClean="0">
                      <a:solidFill>
                        <a:srgbClr val="1D1D1A"/>
                      </a:solidFill>
                      <a:latin typeface="微软雅黑" panose="020B0503020204020204" pitchFamily="34" charset="-122"/>
                      <a:ea typeface="等线" panose="02010600030101010101" pitchFamily="2" charset="-122"/>
                    </a:rPr>
                    <a:t>/Java</a:t>
                  </a:r>
                  <a:endParaRPr lang="en-US" altLang="zh-CN" sz="1400" kern="0" dirty="0" smtClean="0">
                    <a:solidFill>
                      <a:srgbClr val="1D1D1A"/>
                    </a:solidFill>
                    <a:latin typeface="微软雅黑" panose="020B0503020204020204" pitchFamily="34" charset="-122"/>
                    <a:ea typeface="等线" panose="02010600030101010101" pitchFamily="2" charset="-122"/>
                  </a:endParaRPr>
                </a:p>
                <a:p>
                  <a:pPr algn="ctr" defTabSz="914400" fontAlgn="auto">
                    <a:lnSpc>
                      <a:spcPct val="120000"/>
                    </a:lnSpc>
                    <a:spcBef>
                      <a:spcPts val="0"/>
                    </a:spcBef>
                    <a:spcAft>
                      <a:spcPts val="0"/>
                    </a:spcAft>
                    <a:defRPr/>
                  </a:pPr>
                  <a:r>
                    <a:rPr lang="en-US" altLang="zh-CN" sz="1400" kern="0" dirty="0" smtClean="0">
                      <a:solidFill>
                        <a:srgbClr val="1D1D1A"/>
                      </a:solidFill>
                      <a:latin typeface="微软雅黑" panose="020B0503020204020204" pitchFamily="34" charset="-122"/>
                      <a:ea typeface="等线" panose="02010600030101010101" pitchFamily="2" charset="-122"/>
                    </a:rPr>
                    <a:t> 520+</a:t>
                  </a:r>
                  <a:r>
                    <a:rPr lang="zh-CN" altLang="en-US" sz="1400" kern="0" dirty="0" smtClean="0">
                      <a:solidFill>
                        <a:srgbClr val="1D1D1A"/>
                      </a:solidFill>
                      <a:latin typeface="微软雅黑" panose="020B0503020204020204" pitchFamily="34" charset="-122"/>
                      <a:ea typeface="等线" panose="02010600030101010101" pitchFamily="2" charset="-122"/>
                    </a:rPr>
                    <a:t>源码文件</a:t>
                  </a:r>
                  <a:endParaRPr lang="en-US" altLang="zh-CN" sz="1400" kern="0" dirty="0" smtClean="0">
                    <a:solidFill>
                      <a:srgbClr val="1D1D1A"/>
                    </a:solidFill>
                    <a:latin typeface="微软雅黑" panose="020B0503020204020204" pitchFamily="34" charset="-122"/>
                    <a:ea typeface="等线" panose="02010600030101010101" pitchFamily="2" charset="-122"/>
                  </a:endParaRPr>
                </a:p>
              </p:txBody>
            </p:sp>
          </p:grpSp>
          <p:grpSp>
            <p:nvGrpSpPr>
              <p:cNvPr id="45" name="组合 44"/>
              <p:cNvGrpSpPr/>
              <p:nvPr/>
            </p:nvGrpSpPr>
            <p:grpSpPr>
              <a:xfrm>
                <a:off x="16676728" y="1289501"/>
                <a:ext cx="3591299" cy="4342632"/>
                <a:chOff x="16676728" y="1289501"/>
                <a:chExt cx="3591299" cy="4342632"/>
              </a:xfrm>
            </p:grpSpPr>
            <p:sp>
              <p:nvSpPr>
                <p:cNvPr id="46" name="矩形 45"/>
                <p:cNvSpPr/>
                <p:nvPr/>
              </p:nvSpPr>
              <p:spPr>
                <a:xfrm>
                  <a:off x="16676728" y="4427601"/>
                  <a:ext cx="3591298" cy="1204532"/>
                </a:xfrm>
                <a:prstGeom prst="rect">
                  <a:avLst/>
                </a:prstGeom>
                <a:noFill/>
                <a:ln w="12700" cap="flat" cmpd="sng" algn="ctr">
                  <a:solidFill>
                    <a:srgbClr val="666666">
                      <a:lumMod val="40000"/>
                      <a:lumOff val="60000"/>
                    </a:srgbClr>
                  </a:solidFill>
                  <a:prstDash val="solid"/>
                  <a:miter lim="800000"/>
                </a:ln>
                <a:effectLst/>
              </p:spPr>
              <p:txBody>
                <a:bodyPr rtlCol="0" anchor="ctr"/>
                <a:lstStyle/>
                <a:p>
                  <a:pPr algn="ctr" defTabSz="914400" fontAlgn="auto">
                    <a:lnSpc>
                      <a:spcPct val="120000"/>
                    </a:lnSpc>
                    <a:spcBef>
                      <a:spcPts val="0"/>
                    </a:spcBef>
                    <a:spcAft>
                      <a:spcPts val="0"/>
                    </a:spcAft>
                    <a:defRPr/>
                  </a:pPr>
                  <a:r>
                    <a:rPr lang="zh-CN" altLang="en-US" sz="1800" b="1" kern="0" dirty="0" smtClean="0">
                      <a:solidFill>
                        <a:srgbClr val="1D1D1A"/>
                      </a:solidFill>
                      <a:latin typeface="微软雅黑" panose="020B0503020204020204" pitchFamily="34" charset="-122"/>
                      <a:ea typeface="等线" panose="02010600030101010101" pitchFamily="2" charset="-122"/>
                    </a:rPr>
                    <a:t>鲲鹏</a:t>
                  </a:r>
                  <a:r>
                    <a:rPr lang="en-US" altLang="zh-CN" sz="1800" b="1" kern="0" dirty="0" smtClean="0">
                      <a:solidFill>
                        <a:srgbClr val="1D1D1A"/>
                      </a:solidFill>
                      <a:latin typeface="微软雅黑" panose="020B0503020204020204" pitchFamily="34" charset="-122"/>
                      <a:ea typeface="等线" panose="02010600030101010101" pitchFamily="2" charset="-122"/>
                    </a:rPr>
                    <a:t>/TaiShan </a:t>
                  </a:r>
                  <a:endParaRPr lang="en-US" altLang="zh-CN" sz="1800" b="1" kern="0" dirty="0" smtClean="0">
                    <a:solidFill>
                      <a:srgbClr val="1D1D1A"/>
                    </a:solidFill>
                    <a:latin typeface="微软雅黑" panose="020B0503020204020204" pitchFamily="34" charset="-122"/>
                    <a:ea typeface="等线" panose="02010600030101010101" pitchFamily="2" charset="-122"/>
                  </a:endParaRPr>
                </a:p>
                <a:p>
                  <a:pPr algn="ctr" defTabSz="914400" fontAlgn="auto">
                    <a:lnSpc>
                      <a:spcPct val="120000"/>
                    </a:lnSpc>
                    <a:spcBef>
                      <a:spcPts val="0"/>
                    </a:spcBef>
                    <a:spcAft>
                      <a:spcPts val="0"/>
                    </a:spcAft>
                    <a:defRPr/>
                  </a:pPr>
                  <a:r>
                    <a:rPr lang="en-US" altLang="zh-CN" sz="1400" kern="0" dirty="0" smtClean="0">
                      <a:solidFill>
                        <a:srgbClr val="1D1D1A"/>
                      </a:solidFill>
                      <a:latin typeface="微软雅黑" panose="020B0503020204020204" pitchFamily="34" charset="-122"/>
                      <a:ea typeface="等线" panose="02010600030101010101" pitchFamily="2" charset="-122"/>
                    </a:rPr>
                    <a:t>2.6GHz</a:t>
                  </a:r>
                  <a:r>
                    <a:rPr lang="zh-CN" altLang="en-US" sz="1400" kern="0" dirty="0" smtClean="0">
                      <a:solidFill>
                        <a:srgbClr val="1D1D1A"/>
                      </a:solidFill>
                      <a:latin typeface="微软雅黑" panose="020B0503020204020204" pitchFamily="34" charset="-122"/>
                      <a:ea typeface="等线" panose="02010600030101010101" pitchFamily="2" charset="-122"/>
                    </a:rPr>
                    <a:t> </a:t>
                  </a:r>
                  <a:r>
                    <a:rPr lang="en-US" altLang="zh-CN" sz="1400" kern="0" dirty="0" smtClean="0">
                      <a:solidFill>
                        <a:srgbClr val="1D1D1A"/>
                      </a:solidFill>
                      <a:latin typeface="微软雅黑" panose="020B0503020204020204" pitchFamily="34" charset="-122"/>
                      <a:ea typeface="等线" panose="02010600030101010101" pitchFamily="2" charset="-122"/>
                    </a:rPr>
                    <a:t>/ 2P / 96</a:t>
                  </a:r>
                  <a:r>
                    <a:rPr lang="zh-CN" altLang="en-US" sz="1400" kern="0" dirty="0" smtClean="0">
                      <a:solidFill>
                        <a:srgbClr val="1D1D1A"/>
                      </a:solidFill>
                      <a:latin typeface="微软雅黑" panose="020B0503020204020204" pitchFamily="34" charset="-122"/>
                      <a:ea typeface="等线" panose="02010600030101010101" pitchFamily="2" charset="-122"/>
                    </a:rPr>
                    <a:t>核</a:t>
                  </a:r>
                  <a:endParaRPr lang="en-US" altLang="zh-CN" sz="1400" kern="0" dirty="0" smtClean="0">
                    <a:solidFill>
                      <a:srgbClr val="1D1D1A"/>
                    </a:solidFill>
                    <a:latin typeface="微软雅黑" panose="020B0503020204020204" pitchFamily="34" charset="-122"/>
                    <a:ea typeface="等线" panose="02010600030101010101" pitchFamily="2" charset="-122"/>
                  </a:endParaRPr>
                </a:p>
              </p:txBody>
            </p:sp>
            <p:sp>
              <p:nvSpPr>
                <p:cNvPr id="47" name="矩形 46"/>
                <p:cNvSpPr/>
                <p:nvPr/>
              </p:nvSpPr>
              <p:spPr>
                <a:xfrm>
                  <a:off x="16676728" y="3001226"/>
                  <a:ext cx="3591299" cy="1357199"/>
                </a:xfrm>
                <a:prstGeom prst="rect">
                  <a:avLst/>
                </a:prstGeom>
                <a:noFill/>
                <a:ln w="12700" cap="flat" cmpd="sng" algn="ctr">
                  <a:solidFill>
                    <a:srgbClr val="00B0F0"/>
                  </a:solidFill>
                  <a:prstDash val="solid"/>
                  <a:miter lim="800000"/>
                </a:ln>
                <a:effectLst/>
              </p:spPr>
              <p:txBody>
                <a:bodyPr rtlCol="0" anchor="ctr"/>
                <a:lstStyle/>
                <a:p>
                  <a:pPr algn="ctr" defTabSz="914400" fontAlgn="auto">
                    <a:lnSpc>
                      <a:spcPct val="120000"/>
                    </a:lnSpc>
                    <a:spcBef>
                      <a:spcPts val="0"/>
                    </a:spcBef>
                    <a:spcAft>
                      <a:spcPts val="0"/>
                    </a:spcAft>
                    <a:defRPr/>
                  </a:pPr>
                  <a:r>
                    <a:rPr lang="en-US" altLang="zh-CN" sz="1800" b="1" kern="0" dirty="0" smtClean="0">
                      <a:solidFill>
                        <a:srgbClr val="1D1D1A"/>
                      </a:solidFill>
                      <a:latin typeface="微软雅黑" panose="020B0503020204020204" pitchFamily="34" charset="-122"/>
                      <a:ea typeface="等线" panose="02010600030101010101" pitchFamily="2" charset="-122"/>
                    </a:rPr>
                    <a:t>Debian OS</a:t>
                  </a:r>
                  <a:endParaRPr lang="en-US" altLang="zh-CN" sz="1800" b="1" kern="0" dirty="0" smtClean="0">
                    <a:solidFill>
                      <a:srgbClr val="1D1D1A"/>
                    </a:solidFill>
                    <a:latin typeface="微软雅黑" panose="020B0503020204020204" pitchFamily="34" charset="-122"/>
                    <a:ea typeface="等线" panose="02010600030101010101" pitchFamily="2" charset="-122"/>
                  </a:endParaRPr>
                </a:p>
                <a:p>
                  <a:pPr algn="ctr" defTabSz="914400" fontAlgn="auto">
                    <a:lnSpc>
                      <a:spcPct val="120000"/>
                    </a:lnSpc>
                    <a:spcBef>
                      <a:spcPts val="0"/>
                    </a:spcBef>
                    <a:spcAft>
                      <a:spcPts val="0"/>
                    </a:spcAft>
                    <a:defRPr/>
                  </a:pPr>
                  <a:r>
                    <a:rPr lang="zh-CN" altLang="en-US" sz="1400" kern="0" dirty="0" smtClean="0">
                      <a:solidFill>
                        <a:srgbClr val="1D1D1A"/>
                      </a:solidFill>
                      <a:latin typeface="微软雅黑" panose="020B0503020204020204" pitchFamily="34" charset="-122"/>
                      <a:ea typeface="等线" panose="02010600030101010101" pitchFamily="2" charset="-122"/>
                    </a:rPr>
                    <a:t>适配补丁（</a:t>
                  </a:r>
                  <a:r>
                    <a:rPr lang="en-US" altLang="zh-CN" sz="1400" kern="0" dirty="0" smtClean="0">
                      <a:solidFill>
                        <a:srgbClr val="1D1D1A"/>
                      </a:solidFill>
                      <a:latin typeface="微软雅黑" panose="020B0503020204020204" pitchFamily="34" charset="-122"/>
                      <a:ea typeface="等线" panose="02010600030101010101" pitchFamily="2" charset="-122"/>
                    </a:rPr>
                    <a:t>30</a:t>
                  </a:r>
                  <a:r>
                    <a:rPr lang="zh-CN" altLang="en-US" sz="1400" kern="0" dirty="0" smtClean="0">
                      <a:solidFill>
                        <a:srgbClr val="1D1D1A"/>
                      </a:solidFill>
                      <a:latin typeface="微软雅黑" panose="020B0503020204020204" pitchFamily="34" charset="-122"/>
                      <a:ea typeface="等线" panose="02010600030101010101" pitchFamily="2" charset="-122"/>
                    </a:rPr>
                    <a:t>个）</a:t>
                  </a:r>
                  <a:endParaRPr lang="en-US" altLang="zh-CN" sz="1400" kern="0" dirty="0" smtClean="0">
                    <a:solidFill>
                      <a:srgbClr val="1D1D1A"/>
                    </a:solidFill>
                    <a:latin typeface="微软雅黑" panose="020B0503020204020204" pitchFamily="34" charset="-122"/>
                    <a:ea typeface="等线" panose="02010600030101010101" pitchFamily="2" charset="-122"/>
                  </a:endParaRPr>
                </a:p>
              </p:txBody>
            </p:sp>
            <p:sp>
              <p:nvSpPr>
                <p:cNvPr id="48" name="矩形 47"/>
                <p:cNvSpPr/>
                <p:nvPr/>
              </p:nvSpPr>
              <p:spPr>
                <a:xfrm>
                  <a:off x="16676728" y="1289501"/>
                  <a:ext cx="3591299" cy="1642550"/>
                </a:xfrm>
                <a:prstGeom prst="rect">
                  <a:avLst/>
                </a:prstGeom>
                <a:noFill/>
                <a:ln w="12700" cap="flat" cmpd="sng" algn="ctr">
                  <a:solidFill>
                    <a:srgbClr val="0070C0"/>
                  </a:solidFill>
                  <a:prstDash val="solid"/>
                  <a:miter lim="800000"/>
                </a:ln>
                <a:effectLst/>
              </p:spPr>
              <p:txBody>
                <a:bodyPr rtlCol="0" anchor="ctr"/>
                <a:lstStyle/>
                <a:p>
                  <a:pPr algn="ctr" defTabSz="914400" fontAlgn="auto">
                    <a:lnSpc>
                      <a:spcPct val="120000"/>
                    </a:lnSpc>
                    <a:spcBef>
                      <a:spcPts val="0"/>
                    </a:spcBef>
                    <a:spcAft>
                      <a:spcPts val="0"/>
                    </a:spcAft>
                    <a:defRPr/>
                  </a:pPr>
                  <a:r>
                    <a:rPr lang="zh-CN" altLang="en-US" sz="1800" b="1" kern="0" dirty="0" smtClean="0">
                      <a:solidFill>
                        <a:srgbClr val="1D1D1A"/>
                      </a:solidFill>
                      <a:latin typeface="微软雅黑" panose="020B0503020204020204" pitchFamily="34" charset="-122"/>
                      <a:ea typeface="等线" panose="02010600030101010101" pitchFamily="2" charset="-122"/>
                    </a:rPr>
                    <a:t>业务系统</a:t>
                  </a:r>
                  <a:endParaRPr lang="en-US" altLang="zh-CN" sz="1800" b="1" kern="0" dirty="0" smtClean="0">
                    <a:solidFill>
                      <a:srgbClr val="1D1D1A"/>
                    </a:solidFill>
                    <a:latin typeface="微软雅黑" panose="020B0503020204020204" pitchFamily="34" charset="-122"/>
                    <a:ea typeface="等线" panose="02010600030101010101" pitchFamily="2" charset="-122"/>
                  </a:endParaRPr>
                </a:p>
                <a:p>
                  <a:pPr algn="ctr" defTabSz="914400" fontAlgn="auto">
                    <a:lnSpc>
                      <a:spcPct val="120000"/>
                    </a:lnSpc>
                    <a:spcBef>
                      <a:spcPts val="0"/>
                    </a:spcBef>
                    <a:spcAft>
                      <a:spcPts val="0"/>
                    </a:spcAft>
                    <a:defRPr/>
                  </a:pPr>
                  <a:r>
                    <a:rPr lang="en-US" altLang="zh-CN" sz="1400" kern="0" dirty="0" smtClean="0">
                      <a:solidFill>
                        <a:srgbClr val="1D1D1A"/>
                      </a:solidFill>
                      <a:latin typeface="微软雅黑" panose="020B0503020204020204" pitchFamily="34" charset="-122"/>
                      <a:ea typeface="等线" panose="02010600030101010101" pitchFamily="2" charset="-122"/>
                    </a:rPr>
                    <a:t>55</a:t>
                  </a:r>
                  <a:r>
                    <a:rPr lang="zh-CN" altLang="en-US" sz="1400" kern="0" dirty="0" smtClean="0">
                      <a:solidFill>
                        <a:srgbClr val="1D1D1A"/>
                      </a:solidFill>
                      <a:latin typeface="微软雅黑" panose="020B0503020204020204" pitchFamily="34" charset="-122"/>
                      <a:ea typeface="等线" panose="02010600030101010101" pitchFamily="2" charset="-122"/>
                    </a:rPr>
                    <a:t>个依赖库移植</a:t>
                  </a:r>
                  <a:endParaRPr lang="en-US" altLang="zh-CN" sz="1400" kern="0" dirty="0" smtClean="0">
                    <a:solidFill>
                      <a:srgbClr val="1D1D1A"/>
                    </a:solidFill>
                    <a:latin typeface="微软雅黑" panose="020B0503020204020204" pitchFamily="34" charset="-122"/>
                    <a:ea typeface="等线" panose="02010600030101010101" pitchFamily="2" charset="-122"/>
                  </a:endParaRPr>
                </a:p>
                <a:p>
                  <a:pPr algn="ctr" defTabSz="914400" fontAlgn="auto">
                    <a:lnSpc>
                      <a:spcPct val="120000"/>
                    </a:lnSpc>
                    <a:spcBef>
                      <a:spcPts val="0"/>
                    </a:spcBef>
                    <a:spcAft>
                      <a:spcPts val="0"/>
                    </a:spcAft>
                    <a:defRPr/>
                  </a:pPr>
                  <a:r>
                    <a:rPr lang="en-US" altLang="zh-CN" sz="1400" kern="0" dirty="0" smtClean="0">
                      <a:solidFill>
                        <a:srgbClr val="1D1D1A"/>
                      </a:solidFill>
                      <a:latin typeface="微软雅黑" panose="020B0503020204020204" pitchFamily="34" charset="-122"/>
                      <a:ea typeface="等线" panose="02010600030101010101" pitchFamily="2" charset="-122"/>
                    </a:rPr>
                    <a:t>39</a:t>
                  </a:r>
                  <a:r>
                    <a:rPr lang="zh-CN" altLang="en-US" sz="1400" kern="0" dirty="0" smtClean="0">
                      <a:solidFill>
                        <a:srgbClr val="1D1D1A"/>
                      </a:solidFill>
                      <a:latin typeface="微软雅黑" panose="020B0503020204020204" pitchFamily="34" charset="-122"/>
                      <a:ea typeface="等线" panose="02010600030101010101" pitchFamily="2" charset="-122"/>
                    </a:rPr>
                    <a:t>个编译问题，</a:t>
                  </a:r>
                  <a:r>
                    <a:rPr lang="en-US" altLang="zh-CN" sz="1400" kern="0" dirty="0" smtClean="0">
                      <a:solidFill>
                        <a:srgbClr val="1D1D1A"/>
                      </a:solidFill>
                      <a:latin typeface="微软雅黑" panose="020B0503020204020204" pitchFamily="34" charset="-122"/>
                      <a:ea typeface="等线" panose="02010600030101010101" pitchFamily="2" charset="-122"/>
                    </a:rPr>
                    <a:t>195</a:t>
                  </a:r>
                  <a:r>
                    <a:rPr lang="zh-CN" altLang="en-US" sz="1400" kern="0" dirty="0" smtClean="0">
                      <a:solidFill>
                        <a:srgbClr val="1D1D1A"/>
                      </a:solidFill>
                      <a:latin typeface="微软雅黑" panose="020B0503020204020204" pitchFamily="34" charset="-122"/>
                      <a:ea typeface="等线" panose="02010600030101010101" pitchFamily="2" charset="-122"/>
                    </a:rPr>
                    <a:t>行代码修改</a:t>
                  </a:r>
                  <a:endParaRPr lang="zh-CN" altLang="en-US" sz="1400" kern="0" dirty="0" smtClean="0">
                    <a:solidFill>
                      <a:srgbClr val="1D1D1A"/>
                    </a:solidFill>
                    <a:latin typeface="微软雅黑" panose="020B0503020204020204" pitchFamily="34" charset="-122"/>
                    <a:ea typeface="等线" panose="02010600030101010101" pitchFamily="2" charset="-122"/>
                  </a:endParaRPr>
                </a:p>
              </p:txBody>
            </p:sp>
          </p:grpSp>
        </p:grpSp>
        <p:sp>
          <p:nvSpPr>
            <p:cNvPr id="41" name="燕尾形 40"/>
            <p:cNvSpPr/>
            <p:nvPr/>
          </p:nvSpPr>
          <p:spPr>
            <a:xfrm>
              <a:off x="16437445" y="3840096"/>
              <a:ext cx="425941" cy="360011"/>
            </a:xfrm>
            <a:prstGeom prst="chevron">
              <a:avLst/>
            </a:prstGeom>
            <a:solidFill>
              <a:srgbClr val="00B0F0"/>
            </a:solidFill>
            <a:ln w="12700" cap="flat" cmpd="sng" algn="ctr">
              <a:solidFill>
                <a:srgbClr val="00B0F0"/>
              </a:solidFill>
              <a:prstDash val="solid"/>
              <a:miter lim="800000"/>
            </a:ln>
            <a:effectLst/>
          </p:spPr>
          <p:txBody>
            <a:bodyPr rtlCol="0" anchor="ctr"/>
            <a:lstStyle/>
            <a:p>
              <a:pPr algn="ctr" defTabSz="914400" fontAlgn="auto">
                <a:spcBef>
                  <a:spcPts val="0"/>
                </a:spcBef>
                <a:spcAft>
                  <a:spcPts val="0"/>
                </a:spcAft>
                <a:defRPr/>
              </a:pPr>
              <a:endParaRPr lang="zh-CN" altLang="en-US" sz="1200" kern="0" smtClean="0">
                <a:solidFill>
                  <a:srgbClr val="1D1D1A"/>
                </a:solidFill>
                <a:latin typeface="微软雅黑" panose="020B0503020204020204" pitchFamily="34" charset="-122"/>
                <a:ea typeface="等线" panose="02010600030101010101" pitchFamily="2" charset="-122"/>
              </a:endParaRPr>
            </a:p>
          </p:txBody>
        </p:sp>
        <p:sp>
          <p:nvSpPr>
            <p:cNvPr id="42" name="燕尾形 41"/>
            <p:cNvSpPr/>
            <p:nvPr/>
          </p:nvSpPr>
          <p:spPr>
            <a:xfrm>
              <a:off x="16437445" y="2646954"/>
              <a:ext cx="425941" cy="360011"/>
            </a:xfrm>
            <a:prstGeom prst="chevron">
              <a:avLst/>
            </a:prstGeom>
            <a:solidFill>
              <a:srgbClr val="00B0F0"/>
            </a:solidFill>
            <a:ln w="12700" cap="flat" cmpd="sng" algn="ctr">
              <a:solidFill>
                <a:srgbClr val="00B0F0"/>
              </a:solidFill>
              <a:prstDash val="solid"/>
              <a:miter lim="800000"/>
            </a:ln>
            <a:effectLst/>
          </p:spPr>
          <p:txBody>
            <a:bodyPr rtlCol="0" anchor="ctr"/>
            <a:lstStyle/>
            <a:p>
              <a:pPr algn="ctr" defTabSz="914400" fontAlgn="auto">
                <a:spcBef>
                  <a:spcPts val="0"/>
                </a:spcBef>
                <a:spcAft>
                  <a:spcPts val="0"/>
                </a:spcAft>
                <a:defRPr/>
              </a:pPr>
              <a:endParaRPr lang="zh-CN" altLang="en-US" sz="1200" kern="0" smtClean="0">
                <a:solidFill>
                  <a:srgbClr val="1D1D1A"/>
                </a:solidFill>
                <a:latin typeface="微软雅黑" panose="020B0503020204020204" pitchFamily="34" charset="-122"/>
                <a:ea typeface="等线" panose="02010600030101010101" pitchFamily="2" charset="-122"/>
              </a:endParaRPr>
            </a:p>
          </p:txBody>
        </p:sp>
        <p:sp>
          <p:nvSpPr>
            <p:cNvPr id="43" name="燕尾形 42"/>
            <p:cNvSpPr/>
            <p:nvPr/>
          </p:nvSpPr>
          <p:spPr>
            <a:xfrm>
              <a:off x="16437445" y="1262990"/>
              <a:ext cx="425941" cy="360011"/>
            </a:xfrm>
            <a:prstGeom prst="chevron">
              <a:avLst/>
            </a:prstGeom>
            <a:solidFill>
              <a:srgbClr val="00B0F0"/>
            </a:solidFill>
            <a:ln w="12700" cap="flat" cmpd="sng" algn="ctr">
              <a:solidFill>
                <a:srgbClr val="00B0F0"/>
              </a:solidFill>
              <a:prstDash val="solid"/>
              <a:miter lim="800000"/>
            </a:ln>
            <a:effectLst/>
          </p:spPr>
          <p:txBody>
            <a:bodyPr rtlCol="0" anchor="ctr"/>
            <a:lstStyle/>
            <a:p>
              <a:pPr algn="ctr" defTabSz="914400" fontAlgn="auto">
                <a:spcBef>
                  <a:spcPts val="0"/>
                </a:spcBef>
                <a:spcAft>
                  <a:spcPts val="0"/>
                </a:spcAft>
                <a:defRPr/>
              </a:pPr>
              <a:endParaRPr lang="zh-CN" altLang="en-US" sz="1200" kern="0" smtClean="0">
                <a:solidFill>
                  <a:srgbClr val="1D1D1A"/>
                </a:solidFill>
                <a:latin typeface="微软雅黑" panose="020B0503020204020204" pitchFamily="34" charset="-122"/>
                <a:ea typeface="等线" panose="02010600030101010101" pitchFamily="2" charset="-122"/>
              </a:endParaRPr>
            </a:p>
          </p:txBody>
        </p:sp>
      </p:grpSp>
      <p:grpSp>
        <p:nvGrpSpPr>
          <p:cNvPr id="52" name="组合 51"/>
          <p:cNvGrpSpPr/>
          <p:nvPr/>
        </p:nvGrpSpPr>
        <p:grpSpPr>
          <a:xfrm>
            <a:off x="5515428" y="2151745"/>
            <a:ext cx="6011808" cy="305162"/>
            <a:chOff x="11528005" y="5756631"/>
            <a:chExt cx="10620037" cy="348600"/>
          </a:xfrm>
        </p:grpSpPr>
        <p:sp>
          <p:nvSpPr>
            <p:cNvPr id="53" name="五边形 52"/>
            <p:cNvSpPr/>
            <p:nvPr/>
          </p:nvSpPr>
          <p:spPr>
            <a:xfrm>
              <a:off x="18519499" y="5756632"/>
              <a:ext cx="3628543" cy="348599"/>
            </a:xfrm>
            <a:prstGeom prst="homePlate">
              <a:avLst/>
            </a:prstGeom>
            <a:noFill/>
            <a:ln w="19050" cap="flat" cmpd="sng" algn="ctr">
              <a:solidFill>
                <a:srgbClr val="666666">
                  <a:lumMod val="40000"/>
                  <a:lumOff val="60000"/>
                </a:srgbClr>
              </a:solidFill>
              <a:prstDash val="solid"/>
              <a:miter lim="800000"/>
            </a:ln>
            <a:effectLst/>
          </p:spPr>
          <p:txBody>
            <a:bodyPr rtlCol="0" anchor="ctr"/>
            <a:lstStyle/>
            <a:p>
              <a:pPr algn="ctr" defTabSz="914400" fontAlgn="auto">
                <a:spcBef>
                  <a:spcPts val="0"/>
                </a:spcBef>
                <a:spcAft>
                  <a:spcPts val="0"/>
                </a:spcAft>
                <a:defRPr/>
              </a:pPr>
              <a:r>
                <a:rPr lang="zh-CN" altLang="zh-CN" sz="1100" kern="0" dirty="0" smtClean="0">
                  <a:solidFill>
                    <a:srgbClr val="1D1D1A"/>
                  </a:solidFill>
                  <a:latin typeface="微软雅黑" panose="020B0503020204020204" pitchFamily="34" charset="-122"/>
                  <a:ea typeface="等线" panose="02010600030101010101" pitchFamily="2" charset="-122"/>
                </a:rPr>
                <a:t>性能</a:t>
              </a:r>
              <a:r>
                <a:rPr lang="zh-CN" altLang="en-US" sz="1100" kern="0" dirty="0" smtClean="0">
                  <a:solidFill>
                    <a:srgbClr val="1D1D1A"/>
                  </a:solidFill>
                  <a:latin typeface="微软雅黑" panose="020B0503020204020204" pitchFamily="34" charset="-122"/>
                  <a:ea typeface="等线" panose="02010600030101010101" pitchFamily="2" charset="-122"/>
                </a:rPr>
                <a:t>优化：</a:t>
              </a:r>
              <a:r>
                <a:rPr lang="en-US" altLang="zh-CN" sz="1100" kern="0" dirty="0" smtClean="0">
                  <a:solidFill>
                    <a:srgbClr val="1D1D1A"/>
                  </a:solidFill>
                  <a:latin typeface="微软雅黑" panose="020B0503020204020204" pitchFamily="34" charset="-122"/>
                  <a:ea typeface="等线" panose="02010600030101010101" pitchFamily="2" charset="-122"/>
                </a:rPr>
                <a:t>2</a:t>
              </a:r>
              <a:r>
                <a:rPr lang="zh-CN" altLang="en-US" sz="1100" kern="0" dirty="0" smtClean="0">
                  <a:solidFill>
                    <a:srgbClr val="1D1D1A"/>
                  </a:solidFill>
                  <a:latin typeface="微软雅黑" panose="020B0503020204020204" pitchFamily="34" charset="-122"/>
                  <a:ea typeface="等线" panose="02010600030101010101" pitchFamily="2" charset="-122"/>
                </a:rPr>
                <a:t>人月</a:t>
              </a:r>
              <a:endParaRPr lang="en-US" altLang="zh-CN" sz="1100" kern="0" dirty="0" smtClean="0">
                <a:solidFill>
                  <a:srgbClr val="1D1D1A"/>
                </a:solidFill>
                <a:latin typeface="微软雅黑" panose="020B0503020204020204" pitchFamily="34" charset="-122"/>
                <a:ea typeface="等线" panose="02010600030101010101" pitchFamily="2" charset="-122"/>
              </a:endParaRPr>
            </a:p>
          </p:txBody>
        </p:sp>
        <p:sp>
          <p:nvSpPr>
            <p:cNvPr id="54" name="五边形 53"/>
            <p:cNvSpPr/>
            <p:nvPr/>
          </p:nvSpPr>
          <p:spPr>
            <a:xfrm>
              <a:off x="14992601" y="5756632"/>
              <a:ext cx="3490183" cy="348599"/>
            </a:xfrm>
            <a:prstGeom prst="homePlate">
              <a:avLst/>
            </a:prstGeom>
            <a:noFill/>
            <a:ln w="19050" cap="flat" cmpd="sng" algn="ctr">
              <a:solidFill>
                <a:srgbClr val="666666">
                  <a:lumMod val="40000"/>
                  <a:lumOff val="60000"/>
                </a:srgbClr>
              </a:solidFill>
              <a:prstDash val="solid"/>
              <a:miter lim="800000"/>
            </a:ln>
            <a:effectLst/>
          </p:spPr>
          <p:txBody>
            <a:bodyPr rtlCol="0" anchor="ctr"/>
            <a:lstStyle/>
            <a:p>
              <a:pPr algn="ctr" defTabSz="914400" fontAlgn="auto">
                <a:spcBef>
                  <a:spcPts val="0"/>
                </a:spcBef>
                <a:spcAft>
                  <a:spcPts val="0"/>
                </a:spcAft>
                <a:defRPr/>
              </a:pPr>
              <a:r>
                <a:rPr lang="zh-CN" altLang="en-US" sz="1100" kern="0" dirty="0" smtClean="0">
                  <a:solidFill>
                    <a:srgbClr val="1D1D1A"/>
                  </a:solidFill>
                  <a:latin typeface="微软雅黑" panose="020B0503020204020204" pitchFamily="34" charset="-122"/>
                  <a:ea typeface="等线" panose="02010600030101010101" pitchFamily="2" charset="-122"/>
                </a:rPr>
                <a:t>代码</a:t>
              </a:r>
              <a:r>
                <a:rPr lang="zh-CN" altLang="zh-CN" sz="1100" kern="0" dirty="0" smtClean="0">
                  <a:solidFill>
                    <a:srgbClr val="1D1D1A"/>
                  </a:solidFill>
                  <a:latin typeface="微软雅黑" panose="020B0503020204020204" pitchFamily="34" charset="-122"/>
                  <a:ea typeface="等线" panose="02010600030101010101" pitchFamily="2" charset="-122"/>
                </a:rPr>
                <a:t>编译</a:t>
              </a:r>
              <a:r>
                <a:rPr lang="zh-CN" altLang="en-US" sz="1100" kern="0" dirty="0" smtClean="0">
                  <a:solidFill>
                    <a:srgbClr val="1D1D1A"/>
                  </a:solidFill>
                  <a:latin typeface="微软雅黑" panose="020B0503020204020204" pitchFamily="34" charset="-122"/>
                  <a:ea typeface="等线" panose="02010600030101010101" pitchFamily="2" charset="-122"/>
                </a:rPr>
                <a:t>和修改：</a:t>
              </a:r>
              <a:r>
                <a:rPr lang="en-US" altLang="zh-CN" sz="1100" kern="0" dirty="0" smtClean="0">
                  <a:solidFill>
                    <a:srgbClr val="1D1D1A"/>
                  </a:solidFill>
                  <a:latin typeface="微软雅黑" panose="020B0503020204020204" pitchFamily="34" charset="-122"/>
                  <a:ea typeface="等线" panose="02010600030101010101" pitchFamily="2" charset="-122"/>
                </a:rPr>
                <a:t>2</a:t>
              </a:r>
              <a:r>
                <a:rPr lang="zh-CN" altLang="en-US" sz="1100" kern="0" dirty="0" smtClean="0">
                  <a:solidFill>
                    <a:srgbClr val="1D1D1A"/>
                  </a:solidFill>
                  <a:latin typeface="微软雅黑" panose="020B0503020204020204" pitchFamily="34" charset="-122"/>
                  <a:ea typeface="等线" panose="02010600030101010101" pitchFamily="2" charset="-122"/>
                </a:rPr>
                <a:t>人月</a:t>
              </a:r>
              <a:endParaRPr lang="en-US" altLang="zh-CN" sz="1100" kern="0" dirty="0" smtClean="0">
                <a:solidFill>
                  <a:srgbClr val="1D1D1A"/>
                </a:solidFill>
                <a:latin typeface="微软雅黑" panose="020B0503020204020204" pitchFamily="34" charset="-122"/>
                <a:ea typeface="等线" panose="02010600030101010101" pitchFamily="2" charset="-122"/>
              </a:endParaRPr>
            </a:p>
          </p:txBody>
        </p:sp>
        <p:sp>
          <p:nvSpPr>
            <p:cNvPr id="55" name="燕尾形 54"/>
            <p:cNvSpPr/>
            <p:nvPr/>
          </p:nvSpPr>
          <p:spPr>
            <a:xfrm>
              <a:off x="11528005" y="5756631"/>
              <a:ext cx="3454675" cy="348599"/>
            </a:xfrm>
            <a:prstGeom prst="chevron">
              <a:avLst/>
            </a:prstGeom>
            <a:noFill/>
            <a:ln w="19050" cap="flat" cmpd="sng" algn="ctr">
              <a:solidFill>
                <a:srgbClr val="666666">
                  <a:lumMod val="40000"/>
                  <a:lumOff val="60000"/>
                </a:srgbClr>
              </a:solidFill>
              <a:prstDash val="solid"/>
              <a:miter lim="800000"/>
            </a:ln>
            <a:effectLst/>
          </p:spPr>
          <p:txBody>
            <a:bodyPr rtlCol="0" anchor="ctr"/>
            <a:lstStyle/>
            <a:p>
              <a:pPr algn="ctr" defTabSz="914400" fontAlgn="auto">
                <a:spcBef>
                  <a:spcPts val="0"/>
                </a:spcBef>
                <a:spcAft>
                  <a:spcPts val="0"/>
                </a:spcAft>
                <a:defRPr/>
              </a:pPr>
              <a:r>
                <a:rPr lang="zh-CN" altLang="en-US" sz="1100" kern="0" dirty="0" smtClean="0">
                  <a:solidFill>
                    <a:srgbClr val="1D1D1A"/>
                  </a:solidFill>
                  <a:latin typeface="微软雅黑" panose="020B0503020204020204" pitchFamily="34" charset="-122"/>
                  <a:ea typeface="等线" panose="02010600030101010101" pitchFamily="2" charset="-122"/>
                </a:rPr>
                <a:t>环境准备：</a:t>
              </a:r>
              <a:r>
                <a:rPr lang="en-US" altLang="zh-CN" sz="1100" kern="0" dirty="0" smtClean="0">
                  <a:solidFill>
                    <a:srgbClr val="1D1D1A"/>
                  </a:solidFill>
                  <a:latin typeface="微软雅黑" panose="020B0503020204020204" pitchFamily="34" charset="-122"/>
                  <a:ea typeface="等线" panose="02010600030101010101" pitchFamily="2" charset="-122"/>
                </a:rPr>
                <a:t>1</a:t>
              </a:r>
              <a:r>
                <a:rPr lang="zh-CN" altLang="en-US" sz="1100" kern="0" dirty="0" smtClean="0">
                  <a:solidFill>
                    <a:srgbClr val="1D1D1A"/>
                  </a:solidFill>
                  <a:latin typeface="微软雅黑" panose="020B0503020204020204" pitchFamily="34" charset="-122"/>
                  <a:ea typeface="等线" panose="02010600030101010101" pitchFamily="2" charset="-122"/>
                </a:rPr>
                <a:t>人月</a:t>
              </a:r>
              <a:endParaRPr lang="en-US" altLang="zh-CN" sz="1100" kern="0" dirty="0" smtClean="0">
                <a:solidFill>
                  <a:srgbClr val="1D1D1A"/>
                </a:solidFill>
                <a:latin typeface="微软雅黑" panose="020B0503020204020204" pitchFamily="34" charset="-122"/>
                <a:ea typeface="等线" panose="02010600030101010101" pitchFamily="2" charset="-122"/>
              </a:endParaRPr>
            </a:p>
          </p:txBody>
        </p:sp>
      </p:grpSp>
      <p:grpSp>
        <p:nvGrpSpPr>
          <p:cNvPr id="56" name="组合 55"/>
          <p:cNvGrpSpPr/>
          <p:nvPr/>
        </p:nvGrpSpPr>
        <p:grpSpPr>
          <a:xfrm>
            <a:off x="5483932" y="1641043"/>
            <a:ext cx="6043304" cy="236986"/>
            <a:chOff x="10074933" y="5737835"/>
            <a:chExt cx="12052183" cy="366632"/>
          </a:xfrm>
        </p:grpSpPr>
        <p:cxnSp>
          <p:nvCxnSpPr>
            <p:cNvPr id="57" name="直接连接符 56"/>
            <p:cNvCxnSpPr/>
            <p:nvPr/>
          </p:nvCxnSpPr>
          <p:spPr>
            <a:xfrm>
              <a:off x="10115479" y="5921151"/>
              <a:ext cx="1374863" cy="0"/>
            </a:xfrm>
            <a:prstGeom prst="line">
              <a:avLst/>
            </a:prstGeom>
            <a:noFill/>
            <a:ln w="6350" cap="flat" cmpd="sng" algn="ctr">
              <a:solidFill>
                <a:srgbClr val="666666"/>
              </a:solidFill>
              <a:prstDash val="solid"/>
              <a:miter lim="800000"/>
            </a:ln>
            <a:effectLst/>
          </p:spPr>
        </p:cxnSp>
        <p:cxnSp>
          <p:nvCxnSpPr>
            <p:cNvPr id="58" name="直接连接符 57"/>
            <p:cNvCxnSpPr/>
            <p:nvPr/>
          </p:nvCxnSpPr>
          <p:spPr>
            <a:xfrm>
              <a:off x="10074933" y="5737835"/>
              <a:ext cx="0" cy="366632"/>
            </a:xfrm>
            <a:prstGeom prst="line">
              <a:avLst/>
            </a:prstGeom>
            <a:noFill/>
            <a:ln w="6350" cap="flat" cmpd="sng" algn="ctr">
              <a:solidFill>
                <a:srgbClr val="666666"/>
              </a:solidFill>
              <a:prstDash val="solid"/>
              <a:miter lim="800000"/>
            </a:ln>
            <a:effectLst/>
          </p:spPr>
        </p:cxnSp>
        <p:cxnSp>
          <p:nvCxnSpPr>
            <p:cNvPr id="59" name="直接连接符 58"/>
            <p:cNvCxnSpPr/>
            <p:nvPr/>
          </p:nvCxnSpPr>
          <p:spPr>
            <a:xfrm>
              <a:off x="22127116" y="5737835"/>
              <a:ext cx="0" cy="366632"/>
            </a:xfrm>
            <a:prstGeom prst="line">
              <a:avLst/>
            </a:prstGeom>
            <a:noFill/>
            <a:ln w="6350" cap="flat" cmpd="sng" algn="ctr">
              <a:solidFill>
                <a:srgbClr val="666666"/>
              </a:solidFill>
              <a:prstDash val="solid"/>
              <a:miter lim="800000"/>
            </a:ln>
            <a:effectLst/>
          </p:spPr>
        </p:cxnSp>
      </p:grpSp>
      <p:sp>
        <p:nvSpPr>
          <p:cNvPr id="60" name="文本框 59"/>
          <p:cNvSpPr txBox="1"/>
          <p:nvPr/>
        </p:nvSpPr>
        <p:spPr>
          <a:xfrm>
            <a:off x="6028880" y="1577222"/>
            <a:ext cx="4912067" cy="338422"/>
          </a:xfrm>
          <a:prstGeom prst="rect">
            <a:avLst/>
          </a:prstGeom>
          <a:noFill/>
        </p:spPr>
        <p:txBody>
          <a:bodyPr wrap="square" rtlCol="0">
            <a:spAutoFit/>
          </a:bodyPr>
          <a:lstStyle/>
          <a:p>
            <a:pPr algn="ctr" defTabSz="914400" fontAlgn="auto">
              <a:spcBef>
                <a:spcPts val="0"/>
              </a:spcBef>
              <a:spcAft>
                <a:spcPts val="0"/>
              </a:spcAft>
            </a:pPr>
            <a:r>
              <a:rPr lang="en-US" altLang="zh-CN" sz="1600" b="1" dirty="0">
                <a:solidFill>
                  <a:srgbClr val="1D1D1A"/>
                </a:solidFill>
                <a:latin typeface="微软雅黑" panose="020B0503020204020204" pitchFamily="34" charset="-122"/>
                <a:ea typeface="微软雅黑" panose="020B0503020204020204" pitchFamily="34" charset="-122"/>
              </a:rPr>
              <a:t>5</a:t>
            </a:r>
            <a:r>
              <a:rPr lang="zh-CN" altLang="en-US" sz="1600" b="1" dirty="0">
                <a:solidFill>
                  <a:srgbClr val="1D1D1A"/>
                </a:solidFill>
                <a:latin typeface="微软雅黑" panose="020B0503020204020204" pitchFamily="34" charset="-122"/>
                <a:ea typeface="微软雅黑" panose="020B0503020204020204" pitchFamily="34" charset="-122"/>
              </a:rPr>
              <a:t>人月完成</a:t>
            </a:r>
            <a:r>
              <a:rPr lang="en-US" altLang="zh-CN" sz="1600" b="1" dirty="0">
                <a:solidFill>
                  <a:srgbClr val="1D1D1A"/>
                </a:solidFill>
                <a:latin typeface="微软雅黑" panose="020B0503020204020204" pitchFamily="34" charset="-122"/>
                <a:ea typeface="微软雅黑" panose="020B0503020204020204" pitchFamily="34" charset="-122"/>
              </a:rPr>
              <a:t>520+</a:t>
            </a:r>
            <a:r>
              <a:rPr lang="zh-CN" altLang="en-US" sz="1600" b="1" dirty="0">
                <a:solidFill>
                  <a:srgbClr val="1D1D1A"/>
                </a:solidFill>
                <a:latin typeface="微软雅黑" panose="020B0503020204020204" pitchFamily="34" charset="-122"/>
                <a:ea typeface="微软雅黑" panose="020B0503020204020204" pitchFamily="34" charset="-122"/>
              </a:rPr>
              <a:t>源码文件移植，性能提升</a:t>
            </a:r>
            <a:r>
              <a:rPr lang="en-US" altLang="zh-CN" sz="1600" b="1" dirty="0">
                <a:solidFill>
                  <a:srgbClr val="1D1D1A"/>
                </a:solidFill>
                <a:latin typeface="微软雅黑" panose="020B0503020204020204" pitchFamily="34" charset="-122"/>
                <a:ea typeface="微软雅黑" panose="020B0503020204020204" pitchFamily="34" charset="-122"/>
              </a:rPr>
              <a:t>56%</a:t>
            </a:r>
            <a:endParaRPr lang="en-US" altLang="zh-CN" sz="1600" b="1" dirty="0">
              <a:solidFill>
                <a:srgbClr val="1D1D1A"/>
              </a:solidFill>
              <a:latin typeface="微软雅黑" panose="020B0503020204020204" pitchFamily="34" charset="-122"/>
              <a:ea typeface="微软雅黑" panose="020B0503020204020204" pitchFamily="34" charset="-122"/>
            </a:endParaRPr>
          </a:p>
        </p:txBody>
      </p:sp>
      <p:grpSp>
        <p:nvGrpSpPr>
          <p:cNvPr id="61" name="组合 60"/>
          <p:cNvGrpSpPr/>
          <p:nvPr/>
        </p:nvGrpSpPr>
        <p:grpSpPr>
          <a:xfrm>
            <a:off x="5506650" y="2634377"/>
            <a:ext cx="5970529" cy="3098879"/>
            <a:chOff x="14377479" y="3650240"/>
            <a:chExt cx="14695435" cy="4150606"/>
          </a:xfrm>
        </p:grpSpPr>
        <p:grpSp>
          <p:nvGrpSpPr>
            <p:cNvPr id="62" name="组合 61"/>
            <p:cNvGrpSpPr/>
            <p:nvPr/>
          </p:nvGrpSpPr>
          <p:grpSpPr>
            <a:xfrm>
              <a:off x="14377479" y="3650240"/>
              <a:ext cx="14668456" cy="4150606"/>
              <a:chOff x="13404715" y="2470826"/>
              <a:chExt cx="19792390" cy="4426740"/>
            </a:xfrm>
          </p:grpSpPr>
          <p:sp>
            <p:nvSpPr>
              <p:cNvPr id="66" name="矩形 65"/>
              <p:cNvSpPr/>
              <p:nvPr/>
            </p:nvSpPr>
            <p:spPr>
              <a:xfrm>
                <a:off x="13404715" y="2470826"/>
                <a:ext cx="6167337" cy="4426740"/>
              </a:xfrm>
              <a:prstGeom prst="rect">
                <a:avLst/>
              </a:prstGeom>
              <a:noFill/>
              <a:ln w="12700" cap="flat" cmpd="sng" algn="ctr">
                <a:solidFill>
                  <a:srgbClr val="666666">
                    <a:lumMod val="50000"/>
                  </a:srgbClr>
                </a:solidFill>
                <a:prstDash val="solid"/>
                <a:miter lim="800000"/>
              </a:ln>
              <a:effectLst/>
            </p:spPr>
            <p:txBody>
              <a:bodyPr rtlCol="0" anchor="ctr"/>
              <a:lstStyle/>
              <a:p>
                <a:pPr algn="ctr" defTabSz="914400" fontAlgn="auto">
                  <a:spcBef>
                    <a:spcPts val="0"/>
                  </a:spcBef>
                  <a:spcAft>
                    <a:spcPts val="0"/>
                  </a:spcAft>
                  <a:defRPr/>
                </a:pPr>
                <a:endParaRPr lang="zh-CN" altLang="en-US" sz="1200" kern="0" smtClean="0">
                  <a:solidFill>
                    <a:srgbClr val="1D1D1A"/>
                  </a:solidFill>
                  <a:latin typeface="微软雅黑" panose="020B0503020204020204" pitchFamily="34" charset="-122"/>
                  <a:ea typeface="等线" panose="02010600030101010101" pitchFamily="2" charset="-122"/>
                </a:endParaRPr>
              </a:p>
            </p:txBody>
          </p:sp>
          <p:sp>
            <p:nvSpPr>
              <p:cNvPr id="67" name="矩形 66"/>
              <p:cNvSpPr/>
              <p:nvPr/>
            </p:nvSpPr>
            <p:spPr>
              <a:xfrm>
                <a:off x="19928733" y="2470826"/>
                <a:ext cx="6167337" cy="4426740"/>
              </a:xfrm>
              <a:prstGeom prst="rect">
                <a:avLst/>
              </a:prstGeom>
              <a:noFill/>
              <a:ln w="12700" cap="flat" cmpd="sng" algn="ctr">
                <a:solidFill>
                  <a:srgbClr val="666666">
                    <a:lumMod val="50000"/>
                  </a:srgbClr>
                </a:solidFill>
                <a:prstDash val="solid"/>
                <a:miter lim="800000"/>
              </a:ln>
              <a:effectLst/>
            </p:spPr>
            <p:txBody>
              <a:bodyPr rtlCol="0" anchor="ctr"/>
              <a:lstStyle/>
              <a:p>
                <a:pPr algn="ctr" defTabSz="914400" fontAlgn="auto">
                  <a:spcBef>
                    <a:spcPts val="0"/>
                  </a:spcBef>
                  <a:spcAft>
                    <a:spcPts val="0"/>
                  </a:spcAft>
                  <a:defRPr/>
                </a:pPr>
                <a:endParaRPr lang="zh-CN" altLang="en-US" sz="1200" kern="0" smtClean="0">
                  <a:solidFill>
                    <a:srgbClr val="1D1D1A"/>
                  </a:solidFill>
                  <a:latin typeface="微软雅黑" panose="020B0503020204020204" pitchFamily="34" charset="-122"/>
                  <a:ea typeface="等线" panose="02010600030101010101" pitchFamily="2" charset="-122"/>
                </a:endParaRPr>
              </a:p>
            </p:txBody>
          </p:sp>
          <p:sp>
            <p:nvSpPr>
              <p:cNvPr id="68" name="矩形 67"/>
              <p:cNvSpPr/>
              <p:nvPr/>
            </p:nvSpPr>
            <p:spPr>
              <a:xfrm>
                <a:off x="26477846" y="2470826"/>
                <a:ext cx="6719259" cy="4426740"/>
              </a:xfrm>
              <a:prstGeom prst="rect">
                <a:avLst/>
              </a:prstGeom>
              <a:noFill/>
              <a:ln w="12700" cap="flat" cmpd="sng" algn="ctr">
                <a:solidFill>
                  <a:srgbClr val="666666">
                    <a:lumMod val="50000"/>
                  </a:srgbClr>
                </a:solidFill>
                <a:prstDash val="solid"/>
                <a:miter lim="800000"/>
              </a:ln>
              <a:effectLst/>
            </p:spPr>
            <p:txBody>
              <a:bodyPr rtlCol="0" anchor="ctr"/>
              <a:lstStyle/>
              <a:p>
                <a:pPr algn="ctr" defTabSz="914400" fontAlgn="auto">
                  <a:spcBef>
                    <a:spcPts val="0"/>
                  </a:spcBef>
                  <a:spcAft>
                    <a:spcPts val="0"/>
                  </a:spcAft>
                  <a:defRPr/>
                </a:pPr>
                <a:endParaRPr lang="zh-CN" altLang="en-US" sz="1200" kern="0" smtClean="0">
                  <a:solidFill>
                    <a:srgbClr val="1D1D1A"/>
                  </a:solidFill>
                  <a:latin typeface="微软雅黑" panose="020B0503020204020204" pitchFamily="34" charset="-122"/>
                  <a:ea typeface="等线" panose="02010600030101010101" pitchFamily="2" charset="-122"/>
                </a:endParaRPr>
              </a:p>
            </p:txBody>
          </p:sp>
        </p:grpSp>
        <p:sp>
          <p:nvSpPr>
            <p:cNvPr id="63" name="TextBox 32"/>
            <p:cNvSpPr txBox="1"/>
            <p:nvPr/>
          </p:nvSpPr>
          <p:spPr>
            <a:xfrm>
              <a:off x="14545830" y="3728062"/>
              <a:ext cx="4234010" cy="1458734"/>
            </a:xfrm>
            <a:prstGeom prst="rect">
              <a:avLst/>
            </a:prstGeom>
            <a:noFill/>
          </p:spPr>
          <p:txBody>
            <a:bodyPr wrap="square" rtlCol="0" anchor="t">
              <a:spAutoFit/>
            </a:bodyPr>
            <a:lstStyle/>
            <a:p>
              <a:pPr algn="ctr" defTabSz="914400" fontAlgn="auto">
                <a:lnSpc>
                  <a:spcPct val="120000"/>
                </a:lnSpc>
                <a:spcBef>
                  <a:spcPts val="0"/>
                </a:spcBef>
                <a:spcAft>
                  <a:spcPts val="0"/>
                </a:spcAft>
                <a:defRPr/>
              </a:pPr>
              <a:r>
                <a:rPr lang="zh-CN" altLang="en-US" sz="1800" b="1" kern="0" dirty="0" smtClean="0">
                  <a:solidFill>
                    <a:srgbClr val="1D1D1A"/>
                  </a:solidFill>
                  <a:latin typeface="微软雅黑" panose="020B0503020204020204" pitchFamily="34" charset="-122"/>
                  <a:ea typeface="微软雅黑" panose="020B0503020204020204" pitchFamily="34" charset="-122"/>
                  <a:cs typeface="Open Sans Light" panose="020B0306030504020204" pitchFamily="34" charset="0"/>
                </a:rPr>
                <a:t>技术分析</a:t>
              </a:r>
              <a:endParaRPr lang="en-US" altLang="zh-CN" sz="1800" b="1" kern="0" dirty="0" smtClean="0">
                <a:solidFill>
                  <a:srgbClr val="1D1D1A"/>
                </a:solidFill>
                <a:latin typeface="微软雅黑" panose="020B0503020204020204" pitchFamily="34" charset="-122"/>
                <a:ea typeface="微软雅黑" panose="020B0503020204020204" pitchFamily="34" charset="-122"/>
                <a:cs typeface="Open Sans Light" panose="020B0306030504020204" pitchFamily="34" charset="0"/>
              </a:endParaRPr>
            </a:p>
            <a:p>
              <a:pPr algn="ctr" defTabSz="914400" fontAlgn="auto">
                <a:lnSpc>
                  <a:spcPct val="120000"/>
                </a:lnSpc>
                <a:spcBef>
                  <a:spcPts val="0"/>
                </a:spcBef>
                <a:spcAft>
                  <a:spcPts val="0"/>
                </a:spcAft>
                <a:defRPr/>
              </a:pPr>
              <a:r>
                <a:rPr lang="zh-CN" altLang="en-US" sz="1200" kern="0" dirty="0" smtClean="0">
                  <a:solidFill>
                    <a:srgbClr val="1D1D1A"/>
                  </a:solidFill>
                  <a:latin typeface="微软雅黑" panose="020B0503020204020204" pitchFamily="34" charset="-122"/>
                  <a:ea typeface="微软雅黑" panose="020B0503020204020204" pitchFamily="34" charset="-122"/>
                  <a:cs typeface="Open Sans Light" panose="020B0306030504020204" pitchFamily="34" charset="0"/>
                </a:rPr>
                <a:t>硬件环境</a:t>
              </a:r>
              <a:endParaRPr lang="en-US" altLang="zh-CN" sz="1200" kern="0" dirty="0" smtClean="0">
                <a:solidFill>
                  <a:srgbClr val="1D1D1A"/>
                </a:solidFill>
                <a:latin typeface="微软雅黑" panose="020B0503020204020204" pitchFamily="34" charset="-122"/>
                <a:ea typeface="微软雅黑" panose="020B0503020204020204" pitchFamily="34" charset="-122"/>
                <a:cs typeface="Open Sans Light" panose="020B0306030504020204" pitchFamily="34" charset="0"/>
              </a:endParaRPr>
            </a:p>
            <a:p>
              <a:pPr algn="ctr" defTabSz="914400" fontAlgn="auto">
                <a:lnSpc>
                  <a:spcPct val="120000"/>
                </a:lnSpc>
                <a:spcBef>
                  <a:spcPts val="0"/>
                </a:spcBef>
                <a:spcAft>
                  <a:spcPts val="0"/>
                </a:spcAft>
                <a:defRPr/>
              </a:pPr>
              <a:r>
                <a:rPr lang="zh-CN" altLang="en-US" sz="1200" kern="0" dirty="0" smtClean="0">
                  <a:solidFill>
                    <a:srgbClr val="1D1D1A"/>
                  </a:solidFill>
                  <a:latin typeface="微软雅黑" panose="020B0503020204020204" pitchFamily="34" charset="-122"/>
                  <a:ea typeface="微软雅黑" panose="020B0503020204020204" pitchFamily="34" charset="-122"/>
                  <a:cs typeface="Open Sans Light" panose="020B0306030504020204" pitchFamily="34" charset="0"/>
                </a:rPr>
                <a:t>代码评估</a:t>
              </a:r>
              <a:endParaRPr lang="en-US" altLang="zh-CN" sz="1200" kern="0" dirty="0" smtClean="0">
                <a:solidFill>
                  <a:srgbClr val="1D1D1A"/>
                </a:solidFill>
                <a:latin typeface="微软雅黑" panose="020B0503020204020204" pitchFamily="34" charset="-122"/>
                <a:ea typeface="微软雅黑" panose="020B0503020204020204" pitchFamily="34" charset="-122"/>
                <a:cs typeface="Open Sans Light" panose="020B0306030504020204" pitchFamily="34" charset="0"/>
              </a:endParaRPr>
            </a:p>
            <a:p>
              <a:pPr algn="ctr" defTabSz="914400" fontAlgn="auto">
                <a:lnSpc>
                  <a:spcPct val="120000"/>
                </a:lnSpc>
                <a:spcBef>
                  <a:spcPts val="0"/>
                </a:spcBef>
                <a:spcAft>
                  <a:spcPts val="0"/>
                </a:spcAft>
                <a:defRPr/>
              </a:pPr>
              <a:r>
                <a:rPr lang="zh-CN" altLang="en-US" sz="1200" kern="0" dirty="0" smtClean="0">
                  <a:solidFill>
                    <a:srgbClr val="1D1D1A"/>
                  </a:solidFill>
                  <a:latin typeface="微软雅黑" panose="020B0503020204020204" pitchFamily="34" charset="-122"/>
                  <a:ea typeface="微软雅黑" panose="020B0503020204020204" pitchFamily="34" charset="-122"/>
                  <a:cs typeface="Open Sans Light" panose="020B0306030504020204" pitchFamily="34" charset="0"/>
                </a:rPr>
                <a:t>环境部署</a:t>
              </a:r>
              <a:endParaRPr lang="en-US" altLang="zh-CN" sz="1200" kern="0" dirty="0" smtClean="0">
                <a:solidFill>
                  <a:srgbClr val="1D1D1A"/>
                </a:solidFill>
                <a:latin typeface="微软雅黑" panose="020B0503020204020204" pitchFamily="34" charset="-122"/>
                <a:ea typeface="微软雅黑" panose="020B0503020204020204" pitchFamily="34" charset="-122"/>
                <a:cs typeface="Open Sans Light" panose="020B0306030504020204" pitchFamily="34" charset="0"/>
              </a:endParaRPr>
            </a:p>
          </p:txBody>
        </p:sp>
        <p:sp>
          <p:nvSpPr>
            <p:cNvPr id="64" name="TextBox 34"/>
            <p:cNvSpPr txBox="1"/>
            <p:nvPr/>
          </p:nvSpPr>
          <p:spPr>
            <a:xfrm>
              <a:off x="24039206" y="3728062"/>
              <a:ext cx="5033708" cy="1755426"/>
            </a:xfrm>
            <a:prstGeom prst="rect">
              <a:avLst/>
            </a:prstGeom>
            <a:noFill/>
          </p:spPr>
          <p:txBody>
            <a:bodyPr wrap="square" rtlCol="0" anchor="t">
              <a:spAutoFit/>
            </a:bodyPr>
            <a:lstStyle/>
            <a:p>
              <a:pPr algn="ctr" defTabSz="914400" fontAlgn="auto">
                <a:lnSpc>
                  <a:spcPct val="120000"/>
                </a:lnSpc>
                <a:spcBef>
                  <a:spcPts val="0"/>
                </a:spcBef>
                <a:spcAft>
                  <a:spcPts val="0"/>
                </a:spcAft>
                <a:defRPr/>
              </a:pPr>
              <a:r>
                <a:rPr lang="en-US" sz="1800" b="1" kern="0" dirty="0" err="1" smtClean="0">
                  <a:solidFill>
                    <a:srgbClr val="1D1D1A"/>
                  </a:solidFill>
                  <a:latin typeface="微软雅黑" panose="020B0503020204020204" pitchFamily="34" charset="-122"/>
                  <a:ea typeface="微软雅黑" panose="020B0503020204020204" pitchFamily="34" charset="-122"/>
                  <a:cs typeface="Open Sans Light" panose="020B0306030504020204" pitchFamily="34" charset="0"/>
                </a:rPr>
                <a:t>性能优化</a:t>
              </a:r>
              <a:endParaRPr lang="en-US" altLang="zh-CN" sz="1800" b="1" kern="0" dirty="0" smtClean="0">
                <a:solidFill>
                  <a:srgbClr val="1D1D1A"/>
                </a:solidFill>
                <a:latin typeface="微软雅黑" panose="020B0503020204020204" pitchFamily="34" charset="-122"/>
                <a:ea typeface="微软雅黑" panose="020B0503020204020204" pitchFamily="34" charset="-122"/>
                <a:cs typeface="Open Sans Light" panose="020B0306030504020204" pitchFamily="34" charset="0"/>
              </a:endParaRPr>
            </a:p>
            <a:p>
              <a:pPr algn="ctr" defTabSz="914400" fontAlgn="auto">
                <a:lnSpc>
                  <a:spcPct val="120000"/>
                </a:lnSpc>
                <a:spcBef>
                  <a:spcPts val="0"/>
                </a:spcBef>
                <a:spcAft>
                  <a:spcPts val="0"/>
                </a:spcAft>
                <a:defRPr/>
              </a:pPr>
              <a:r>
                <a:rPr lang="zh-CN" altLang="en-US" sz="1200" kern="0" dirty="0" smtClean="0">
                  <a:solidFill>
                    <a:srgbClr val="1D1D1A"/>
                  </a:solidFill>
                  <a:latin typeface="微软雅黑" panose="020B0503020204020204" pitchFamily="34" charset="-122"/>
                  <a:ea typeface="微软雅黑" panose="020B0503020204020204" pitchFamily="34" charset="-122"/>
                  <a:cs typeface="Open Sans Light" panose="020B0306030504020204" pitchFamily="34" charset="0"/>
                </a:rPr>
                <a:t>热点函数分析</a:t>
              </a:r>
              <a:endParaRPr lang="en-US" altLang="zh-CN" sz="1200" kern="0" dirty="0" smtClean="0">
                <a:solidFill>
                  <a:srgbClr val="1D1D1A"/>
                </a:solidFill>
                <a:latin typeface="微软雅黑" panose="020B0503020204020204" pitchFamily="34" charset="-122"/>
                <a:ea typeface="微软雅黑" panose="020B0503020204020204" pitchFamily="34" charset="-122"/>
                <a:cs typeface="Open Sans Light" panose="020B0306030504020204" pitchFamily="34" charset="0"/>
              </a:endParaRPr>
            </a:p>
            <a:p>
              <a:pPr algn="ctr" defTabSz="914400" fontAlgn="auto">
                <a:lnSpc>
                  <a:spcPct val="120000"/>
                </a:lnSpc>
                <a:spcBef>
                  <a:spcPts val="0"/>
                </a:spcBef>
                <a:spcAft>
                  <a:spcPts val="0"/>
                </a:spcAft>
                <a:defRPr/>
              </a:pPr>
              <a:r>
                <a:rPr lang="zh-CN" altLang="en-US" sz="1200" kern="0" dirty="0" smtClean="0">
                  <a:solidFill>
                    <a:srgbClr val="1D1D1A"/>
                  </a:solidFill>
                  <a:latin typeface="微软雅黑" panose="020B0503020204020204" pitchFamily="34" charset="-122"/>
                  <a:ea typeface="微软雅黑" panose="020B0503020204020204" pitchFamily="34" charset="-122"/>
                  <a:cs typeface="Open Sans Light" panose="020B0306030504020204" pitchFamily="34" charset="0"/>
                </a:rPr>
                <a:t>多核绑定</a:t>
              </a:r>
              <a:endParaRPr lang="en-US" altLang="zh-CN" sz="1200" kern="0" dirty="0" smtClean="0">
                <a:solidFill>
                  <a:srgbClr val="1D1D1A"/>
                </a:solidFill>
                <a:latin typeface="微软雅黑" panose="020B0503020204020204" pitchFamily="34" charset="-122"/>
                <a:ea typeface="微软雅黑" panose="020B0503020204020204" pitchFamily="34" charset="-122"/>
                <a:cs typeface="Open Sans Light" panose="020B0306030504020204" pitchFamily="34" charset="0"/>
              </a:endParaRPr>
            </a:p>
            <a:p>
              <a:pPr algn="ctr" defTabSz="914400" fontAlgn="auto">
                <a:lnSpc>
                  <a:spcPct val="120000"/>
                </a:lnSpc>
                <a:spcBef>
                  <a:spcPts val="0"/>
                </a:spcBef>
                <a:spcAft>
                  <a:spcPts val="0"/>
                </a:spcAft>
                <a:defRPr/>
              </a:pPr>
              <a:r>
                <a:rPr lang="zh-CN" altLang="en-US" sz="1200" kern="0" dirty="0" smtClean="0">
                  <a:solidFill>
                    <a:srgbClr val="1D1D1A"/>
                  </a:solidFill>
                  <a:latin typeface="微软雅黑" panose="020B0503020204020204" pitchFamily="34" charset="-122"/>
                  <a:ea typeface="微软雅黑" panose="020B0503020204020204" pitchFamily="34" charset="-122"/>
                  <a:cs typeface="Open Sans Light" panose="020B0306030504020204" pitchFamily="34" charset="0"/>
                </a:rPr>
                <a:t>内存就近访问</a:t>
              </a:r>
              <a:endParaRPr lang="en-US" altLang="zh-CN" sz="1200" kern="0" dirty="0" smtClean="0">
                <a:solidFill>
                  <a:srgbClr val="1D1D1A"/>
                </a:solidFill>
                <a:latin typeface="微软雅黑" panose="020B0503020204020204" pitchFamily="34" charset="-122"/>
                <a:ea typeface="微软雅黑" panose="020B0503020204020204" pitchFamily="34" charset="-122"/>
                <a:cs typeface="Open Sans Light" panose="020B0306030504020204" pitchFamily="34" charset="0"/>
              </a:endParaRPr>
            </a:p>
            <a:p>
              <a:pPr algn="ctr" defTabSz="914400" fontAlgn="auto">
                <a:lnSpc>
                  <a:spcPct val="120000"/>
                </a:lnSpc>
                <a:spcBef>
                  <a:spcPts val="0"/>
                </a:spcBef>
                <a:spcAft>
                  <a:spcPts val="0"/>
                </a:spcAft>
                <a:defRPr/>
              </a:pPr>
              <a:r>
                <a:rPr lang="zh-CN" altLang="en-US" sz="1200" kern="0" dirty="0" smtClean="0">
                  <a:solidFill>
                    <a:srgbClr val="1D1D1A"/>
                  </a:solidFill>
                  <a:latin typeface="微软雅黑" panose="020B0503020204020204" pitchFamily="34" charset="-122"/>
                  <a:ea typeface="微软雅黑" panose="020B0503020204020204" pitchFamily="34" charset="-122"/>
                  <a:cs typeface="Open Sans Light" panose="020B0306030504020204" pitchFamily="34" charset="0"/>
                </a:rPr>
                <a:t>网卡队列优化</a:t>
              </a:r>
              <a:endParaRPr lang="en-US" altLang="zh-CN" sz="1200" kern="0" dirty="0" smtClean="0">
                <a:solidFill>
                  <a:srgbClr val="1D1D1A"/>
                </a:solidFill>
                <a:latin typeface="微软雅黑" panose="020B0503020204020204" pitchFamily="34" charset="-122"/>
                <a:ea typeface="微软雅黑" panose="020B0503020204020204" pitchFamily="34" charset="-122"/>
                <a:cs typeface="Open Sans Light" panose="020B0306030504020204" pitchFamily="34" charset="0"/>
              </a:endParaRPr>
            </a:p>
          </p:txBody>
        </p:sp>
        <p:sp>
          <p:nvSpPr>
            <p:cNvPr id="65" name="TextBox 34"/>
            <p:cNvSpPr txBox="1"/>
            <p:nvPr/>
          </p:nvSpPr>
          <p:spPr>
            <a:xfrm>
              <a:off x="19212530" y="3728062"/>
              <a:ext cx="4570711" cy="2052117"/>
            </a:xfrm>
            <a:prstGeom prst="rect">
              <a:avLst/>
            </a:prstGeom>
            <a:noFill/>
          </p:spPr>
          <p:txBody>
            <a:bodyPr wrap="square" rtlCol="0" anchor="t">
              <a:spAutoFit/>
            </a:bodyPr>
            <a:lstStyle/>
            <a:p>
              <a:pPr algn="ctr" defTabSz="914400" fontAlgn="auto">
                <a:lnSpc>
                  <a:spcPct val="120000"/>
                </a:lnSpc>
                <a:spcBef>
                  <a:spcPts val="0"/>
                </a:spcBef>
                <a:spcAft>
                  <a:spcPts val="0"/>
                </a:spcAft>
                <a:defRPr/>
              </a:pPr>
              <a:r>
                <a:rPr lang="zh-CN" altLang="en-US" sz="1800" b="1" kern="0" dirty="0" smtClean="0">
                  <a:solidFill>
                    <a:srgbClr val="1D1D1A"/>
                  </a:solidFill>
                  <a:latin typeface="微软雅黑" panose="020B0503020204020204" pitchFamily="34" charset="-122"/>
                  <a:ea typeface="微软雅黑" panose="020B0503020204020204" pitchFamily="34" charset="-122"/>
                  <a:cs typeface="Open Sans Light" panose="020B0306030504020204" pitchFamily="34" charset="0"/>
                </a:rPr>
                <a:t>代码移植</a:t>
              </a:r>
              <a:endParaRPr lang="en-US" altLang="zh-CN" sz="1800" b="1" kern="0" dirty="0" smtClean="0">
                <a:solidFill>
                  <a:srgbClr val="1D1D1A"/>
                </a:solidFill>
                <a:latin typeface="微软雅黑" panose="020B0503020204020204" pitchFamily="34" charset="-122"/>
                <a:ea typeface="微软雅黑" panose="020B0503020204020204" pitchFamily="34" charset="-122"/>
                <a:cs typeface="Open Sans Light" panose="020B0306030504020204" pitchFamily="34" charset="0"/>
              </a:endParaRPr>
            </a:p>
            <a:p>
              <a:pPr algn="ctr" defTabSz="914400" fontAlgn="auto">
                <a:lnSpc>
                  <a:spcPct val="120000"/>
                </a:lnSpc>
                <a:spcBef>
                  <a:spcPts val="0"/>
                </a:spcBef>
                <a:spcAft>
                  <a:spcPts val="0"/>
                </a:spcAft>
                <a:defRPr/>
              </a:pPr>
              <a:r>
                <a:rPr lang="en-US" altLang="zh-CN" sz="1200" kern="0" dirty="0" smtClean="0">
                  <a:solidFill>
                    <a:srgbClr val="1D1D1A"/>
                  </a:solidFill>
                  <a:latin typeface="微软雅黑" panose="020B0503020204020204" pitchFamily="34" charset="-122"/>
                  <a:ea typeface="微软雅黑" panose="020B0503020204020204" pitchFamily="34" charset="-122"/>
                  <a:cs typeface="Open Sans Light" panose="020B0306030504020204" pitchFamily="34" charset="0"/>
                </a:rPr>
                <a:t>C++/</a:t>
              </a:r>
              <a:r>
                <a:rPr lang="zh-CN" altLang="en-US" sz="1200" kern="0" dirty="0" smtClean="0">
                  <a:solidFill>
                    <a:srgbClr val="1D1D1A"/>
                  </a:solidFill>
                  <a:latin typeface="微软雅黑" panose="020B0503020204020204" pitchFamily="34" charset="-122"/>
                  <a:ea typeface="微软雅黑" panose="020B0503020204020204" pitchFamily="34" charset="-122"/>
                  <a:cs typeface="Open Sans Light" panose="020B0306030504020204" pitchFamily="34" charset="0"/>
                </a:rPr>
                <a:t>汇编语言移植</a:t>
              </a:r>
              <a:endParaRPr lang="en-US" altLang="zh-CN" sz="1200" kern="0" dirty="0" smtClean="0">
                <a:solidFill>
                  <a:srgbClr val="1D1D1A"/>
                </a:solidFill>
                <a:latin typeface="微软雅黑" panose="020B0503020204020204" pitchFamily="34" charset="-122"/>
                <a:ea typeface="微软雅黑" panose="020B0503020204020204" pitchFamily="34" charset="-122"/>
                <a:cs typeface="Open Sans Light" panose="020B0306030504020204" pitchFamily="34" charset="0"/>
              </a:endParaRPr>
            </a:p>
            <a:p>
              <a:pPr algn="ctr" defTabSz="914400" fontAlgn="auto">
                <a:lnSpc>
                  <a:spcPct val="120000"/>
                </a:lnSpc>
                <a:spcBef>
                  <a:spcPts val="0"/>
                </a:spcBef>
                <a:spcAft>
                  <a:spcPts val="0"/>
                </a:spcAft>
                <a:defRPr/>
              </a:pPr>
              <a:r>
                <a:rPr lang="zh-CN" altLang="en-US" sz="1200" kern="0" dirty="0" smtClean="0">
                  <a:solidFill>
                    <a:srgbClr val="1D1D1A"/>
                  </a:solidFill>
                  <a:latin typeface="微软雅黑" panose="020B0503020204020204" pitchFamily="34" charset="-122"/>
                  <a:ea typeface="微软雅黑" panose="020B0503020204020204" pitchFamily="34" charset="-122"/>
                  <a:cs typeface="Open Sans Light" panose="020B0306030504020204" pitchFamily="34" charset="0"/>
                </a:rPr>
                <a:t>安装</a:t>
              </a:r>
              <a:r>
                <a:rPr lang="en-US" altLang="zh-CN" sz="1200" kern="0" dirty="0" smtClean="0">
                  <a:solidFill>
                    <a:srgbClr val="1D1D1A"/>
                  </a:solidFill>
                  <a:latin typeface="微软雅黑" panose="020B0503020204020204" pitchFamily="34" charset="-122"/>
                  <a:ea typeface="微软雅黑" panose="020B0503020204020204" pitchFamily="34" charset="-122"/>
                  <a:cs typeface="Open Sans Light" panose="020B0306030504020204" pitchFamily="34" charset="0"/>
                </a:rPr>
                <a:t>JDK</a:t>
              </a:r>
              <a:endParaRPr lang="en-US" altLang="zh-CN" sz="1200" kern="0" dirty="0" smtClean="0">
                <a:solidFill>
                  <a:srgbClr val="1D1D1A"/>
                </a:solidFill>
                <a:latin typeface="微软雅黑" panose="020B0503020204020204" pitchFamily="34" charset="-122"/>
                <a:ea typeface="微软雅黑" panose="020B0503020204020204" pitchFamily="34" charset="-122"/>
                <a:cs typeface="Open Sans Light" panose="020B0306030504020204" pitchFamily="34" charset="0"/>
              </a:endParaRPr>
            </a:p>
            <a:p>
              <a:pPr algn="ctr" defTabSz="914400" fontAlgn="auto">
                <a:lnSpc>
                  <a:spcPct val="120000"/>
                </a:lnSpc>
                <a:spcBef>
                  <a:spcPts val="0"/>
                </a:spcBef>
                <a:spcAft>
                  <a:spcPts val="0"/>
                </a:spcAft>
                <a:defRPr/>
              </a:pPr>
              <a:r>
                <a:rPr lang="zh-CN" altLang="en-US" sz="1200" kern="0" dirty="0" smtClean="0">
                  <a:solidFill>
                    <a:srgbClr val="1D1D1A"/>
                  </a:solidFill>
                  <a:latin typeface="微软雅黑" panose="020B0503020204020204" pitchFamily="34" charset="-122"/>
                  <a:ea typeface="微软雅黑" panose="020B0503020204020204" pitchFamily="34" charset="-122"/>
                  <a:cs typeface="Open Sans Light" panose="020B0306030504020204" pitchFamily="34" charset="0"/>
                </a:rPr>
                <a:t>编译开源代码</a:t>
              </a:r>
              <a:endParaRPr lang="en-US" altLang="zh-CN" sz="1200" kern="0" dirty="0" smtClean="0">
                <a:solidFill>
                  <a:srgbClr val="1D1D1A"/>
                </a:solidFill>
                <a:latin typeface="微软雅黑" panose="020B0503020204020204" pitchFamily="34" charset="-122"/>
                <a:ea typeface="微软雅黑" panose="020B0503020204020204" pitchFamily="34" charset="-122"/>
                <a:cs typeface="Open Sans Light" panose="020B0306030504020204" pitchFamily="34" charset="0"/>
              </a:endParaRPr>
            </a:p>
            <a:p>
              <a:pPr algn="ctr" defTabSz="914400" fontAlgn="auto">
                <a:lnSpc>
                  <a:spcPct val="120000"/>
                </a:lnSpc>
                <a:spcBef>
                  <a:spcPts val="0"/>
                </a:spcBef>
                <a:spcAft>
                  <a:spcPts val="0"/>
                </a:spcAft>
                <a:defRPr/>
              </a:pPr>
              <a:r>
                <a:rPr lang="zh-CN" altLang="en-US" sz="1200" kern="0" dirty="0" smtClean="0">
                  <a:solidFill>
                    <a:srgbClr val="1D1D1A"/>
                  </a:solidFill>
                  <a:latin typeface="微软雅黑" panose="020B0503020204020204" pitchFamily="34" charset="-122"/>
                  <a:ea typeface="微软雅黑" panose="020B0503020204020204" pitchFamily="34" charset="-122"/>
                  <a:cs typeface="Open Sans Light" panose="020B0306030504020204" pitchFamily="34" charset="0"/>
                </a:rPr>
                <a:t>更换依赖库</a:t>
              </a:r>
              <a:endParaRPr lang="en-US" altLang="zh-CN" sz="1200" kern="0" dirty="0" smtClean="0">
                <a:solidFill>
                  <a:srgbClr val="1D1D1A"/>
                </a:solidFill>
                <a:latin typeface="微软雅黑" panose="020B0503020204020204" pitchFamily="34" charset="-122"/>
                <a:ea typeface="微软雅黑" panose="020B0503020204020204" pitchFamily="34" charset="-122"/>
                <a:cs typeface="Open Sans Light" panose="020B0306030504020204" pitchFamily="34" charset="0"/>
              </a:endParaRPr>
            </a:p>
            <a:p>
              <a:pPr algn="ctr" defTabSz="914400" fontAlgn="auto">
                <a:lnSpc>
                  <a:spcPct val="120000"/>
                </a:lnSpc>
                <a:spcBef>
                  <a:spcPts val="0"/>
                </a:spcBef>
                <a:spcAft>
                  <a:spcPts val="0"/>
                </a:spcAft>
                <a:defRPr/>
              </a:pPr>
              <a:endParaRPr lang="zh-CN" altLang="en-US" sz="1200" kern="0" dirty="0" smtClean="0">
                <a:solidFill>
                  <a:srgbClr val="1D1D1A"/>
                </a:solidFill>
                <a:latin typeface="微软雅黑" panose="020B0503020204020204" pitchFamily="34" charset="-122"/>
                <a:ea typeface="微软雅黑" panose="020B0503020204020204" pitchFamily="34" charset="-122"/>
                <a:cs typeface="Open Sans Light" panose="020B0306030504020204" pitchFamily="34" charset="0"/>
              </a:endParaRPr>
            </a:p>
          </p:txBody>
        </p:sp>
      </p:grpSp>
      <p:sp>
        <p:nvSpPr>
          <p:cNvPr id="69" name="文本框 68"/>
          <p:cNvSpPr txBox="1"/>
          <p:nvPr/>
        </p:nvSpPr>
        <p:spPr>
          <a:xfrm>
            <a:off x="988572" y="1600326"/>
            <a:ext cx="4001064" cy="369188"/>
          </a:xfrm>
          <a:prstGeom prst="rect">
            <a:avLst/>
          </a:prstGeom>
          <a:noFill/>
        </p:spPr>
        <p:txBody>
          <a:bodyPr wrap="square" rtlCol="0">
            <a:spAutoFit/>
          </a:bodyPr>
          <a:lstStyle/>
          <a:p>
            <a:pPr defTabSz="914400" fontAlgn="auto">
              <a:spcBef>
                <a:spcPts val="0"/>
              </a:spcBef>
              <a:spcAft>
                <a:spcPts val="0"/>
              </a:spcAft>
            </a:pPr>
            <a:r>
              <a:rPr lang="zh-CN" altLang="en-US" sz="1800" dirty="0">
                <a:solidFill>
                  <a:srgbClr val="1D1D1A"/>
                </a:solidFill>
                <a:latin typeface="微软雅黑" panose="020B0503020204020204" pitchFamily="34" charset="-122"/>
                <a:ea typeface="微软雅黑" panose="020B0503020204020204" pitchFamily="34" charset="-122"/>
              </a:rPr>
              <a:t>案例：行业伙伴核心应用系统迁移</a:t>
            </a:r>
            <a:endParaRPr lang="zh-CN" altLang="en-US" sz="1800" dirty="0">
              <a:solidFill>
                <a:srgbClr val="1D1D1A"/>
              </a:solidFill>
              <a:latin typeface="微软雅黑" panose="020B0503020204020204" pitchFamily="34" charset="-122"/>
              <a:ea typeface="微软雅黑" panose="020B0503020204020204" pitchFamily="34" charset="-122"/>
            </a:endParaRPr>
          </a:p>
        </p:txBody>
      </p:sp>
      <p:pic>
        <p:nvPicPr>
          <p:cNvPr id="70" name="图片 69"/>
          <p:cNvPicPr>
            <a:picLocks noChangeAspect="1"/>
          </p:cNvPicPr>
          <p:nvPr/>
        </p:nvPicPr>
        <p:blipFill>
          <a:blip r:embed="rId1" cstate="print"/>
          <a:stretch>
            <a:fillRect/>
          </a:stretch>
        </p:blipFill>
        <p:spPr>
          <a:xfrm>
            <a:off x="7621873" y="4127435"/>
            <a:ext cx="1638729" cy="1172576"/>
          </a:xfrm>
          <a:prstGeom prst="rect">
            <a:avLst/>
          </a:prstGeom>
          <a:ln>
            <a:solidFill>
              <a:srgbClr val="0070C0"/>
            </a:solidFill>
          </a:ln>
        </p:spPr>
      </p:pic>
      <p:pic>
        <p:nvPicPr>
          <p:cNvPr id="71" name="图片 70"/>
          <p:cNvPicPr preferRelativeResize="0"/>
          <p:nvPr/>
        </p:nvPicPr>
        <p:blipFill>
          <a:blip r:embed="rId2" cstate="print"/>
          <a:stretch>
            <a:fillRect/>
          </a:stretch>
        </p:blipFill>
        <p:spPr>
          <a:xfrm>
            <a:off x="9686660" y="4127436"/>
            <a:ext cx="1638139" cy="1173772"/>
          </a:xfrm>
          <a:prstGeom prst="rect">
            <a:avLst/>
          </a:prstGeom>
          <a:ln>
            <a:solidFill>
              <a:srgbClr val="0070C0"/>
            </a:solidFill>
          </a:ln>
        </p:spPr>
      </p:pic>
      <p:pic>
        <p:nvPicPr>
          <p:cNvPr id="72" name="图片 71"/>
          <p:cNvPicPr preferRelativeResize="0"/>
          <p:nvPr/>
        </p:nvPicPr>
        <p:blipFill>
          <a:blip r:embed="rId3" cstate="print"/>
          <a:stretch>
            <a:fillRect/>
          </a:stretch>
        </p:blipFill>
        <p:spPr>
          <a:xfrm>
            <a:off x="5616083" y="4127436"/>
            <a:ext cx="1638139" cy="1173772"/>
          </a:xfrm>
          <a:prstGeom prst="rect">
            <a:avLst/>
          </a:prstGeom>
          <a:ln>
            <a:solidFill>
              <a:srgbClr val="0070C0"/>
            </a:solidFill>
          </a:ln>
        </p:spPr>
      </p:pic>
      <p:cxnSp>
        <p:nvCxnSpPr>
          <p:cNvPr id="73" name="直接连接符 72"/>
          <p:cNvCxnSpPr/>
          <p:nvPr/>
        </p:nvCxnSpPr>
        <p:spPr>
          <a:xfrm>
            <a:off x="10777065" y="1759536"/>
            <a:ext cx="689395" cy="0"/>
          </a:xfrm>
          <a:prstGeom prst="line">
            <a:avLst/>
          </a:prstGeom>
          <a:noFill/>
          <a:ln w="6350" cap="flat" cmpd="sng" algn="ctr">
            <a:solidFill>
              <a:srgbClr val="666666"/>
            </a:solidFill>
            <a:prstDash val="solid"/>
            <a:miter lim="800000"/>
          </a:ln>
          <a:effectLst/>
        </p:spPr>
      </p:cxnSp>
      <p:pic>
        <p:nvPicPr>
          <p:cNvPr id="74" name="Picture 2" descr="C:\Users\w00247537\AppData\Roaming\eSpace_Desktop\UserData\w00247537\imagefiles\F92FF63E-BBBA-4D1F-A4FC-2A9C8D0C88EB.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616083" y="4103988"/>
            <a:ext cx="1638139" cy="117377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a:lstStyle/>
          <a:p>
            <a:r>
              <a:rPr lang="zh-CN" altLang="zh-CN" b="1" dirty="0"/>
              <a:t>软件迁移</a:t>
            </a:r>
            <a:r>
              <a:rPr lang="zh-CN" altLang="zh-CN" b="1" dirty="0" smtClean="0"/>
              <a:t>原理</a:t>
            </a:r>
            <a:r>
              <a:rPr lang="zh-CN" altLang="en-US" b="1" dirty="0" smtClean="0"/>
              <a:t>和迁移过程</a:t>
            </a:r>
            <a:endParaRPr lang="en-US" altLang="zh-CN" b="1" dirty="0"/>
          </a:p>
          <a:p>
            <a:r>
              <a:rPr lang="zh-CN" altLang="en-US" dirty="0" smtClean="0">
                <a:solidFill>
                  <a:schemeClr val="bg1">
                    <a:lumMod val="50000"/>
                  </a:schemeClr>
                </a:solidFill>
              </a:rPr>
              <a:t>迁移工具和迁移指导</a:t>
            </a:r>
            <a:endParaRPr lang="en-US" altLang="zh-CN" dirty="0" smtClean="0">
              <a:solidFill>
                <a:schemeClr val="bg1">
                  <a:lumMod val="50000"/>
                </a:schemeClr>
              </a:solidFill>
            </a:endParaRPr>
          </a:p>
          <a:p>
            <a:r>
              <a:rPr lang="zh-CN" altLang="en-US" dirty="0" smtClean="0">
                <a:solidFill>
                  <a:schemeClr val="bg1">
                    <a:lumMod val="50000"/>
                  </a:schemeClr>
                </a:solidFill>
              </a:rPr>
              <a:t>容器迁移指导</a:t>
            </a:r>
            <a:endParaRPr lang="en-US" altLang="zh-CN" dirty="0" smtClean="0">
              <a:solidFill>
                <a:schemeClr val="bg1">
                  <a:lumMod val="50000"/>
                </a:schemeClr>
              </a:solidFill>
            </a:endParaRPr>
          </a:p>
          <a:p>
            <a:r>
              <a:rPr lang="zh-CN" altLang="en-US" dirty="0" smtClean="0">
                <a:solidFill>
                  <a:schemeClr val="bg1">
                    <a:lumMod val="50000"/>
                  </a:schemeClr>
                </a:solidFill>
              </a:rPr>
              <a:t>迁移常见问题及解决思路</a:t>
            </a:r>
            <a:endParaRPr lang="en-US" altLang="zh-CN" dirty="0">
              <a:solidFill>
                <a:schemeClr val="bg1">
                  <a:lumMod val="50000"/>
                </a:schemeClr>
              </a:solidFill>
            </a:endParaRPr>
          </a:p>
          <a:p>
            <a:endParaRPr lang="en-US" dirty="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a:lstStyle/>
          <a:p>
            <a:r>
              <a:rPr lang="zh-CN" altLang="en-US" dirty="0" smtClean="0"/>
              <a:t>为什么</a:t>
            </a:r>
            <a:r>
              <a:rPr lang="en-US" altLang="zh-CN" dirty="0" smtClean="0"/>
              <a:t>x86</a:t>
            </a:r>
            <a:r>
              <a:rPr lang="zh-CN" altLang="en-US" dirty="0" smtClean="0"/>
              <a:t>架构处理器上的软件在鲲鹏处理器使用时需要移植？（  ）</a:t>
            </a:r>
            <a:endParaRPr lang="en-US" altLang="zh-CN" dirty="0" smtClean="0"/>
          </a:p>
          <a:p>
            <a:pPr marL="744220" lvl="1" indent="-342900">
              <a:buFont typeface="+mj-lt"/>
              <a:buAutoNum type="alphaUcPeriod"/>
            </a:pPr>
            <a:r>
              <a:rPr lang="zh-CN" altLang="en-US" dirty="0" smtClean="0"/>
              <a:t>两种处理器的指令集不同</a:t>
            </a:r>
            <a:endParaRPr lang="en-US" altLang="zh-CN" dirty="0" smtClean="0"/>
          </a:p>
          <a:p>
            <a:pPr marL="744220" lvl="1" indent="-342900">
              <a:buFont typeface="+mj-lt"/>
              <a:buAutoNum type="alphaUcPeriod"/>
            </a:pPr>
            <a:r>
              <a:rPr lang="zh-CN" altLang="en-US" dirty="0" smtClean="0"/>
              <a:t>源代码需要按照目标处理器</a:t>
            </a:r>
            <a:r>
              <a:rPr lang="zh-CN" altLang="en-US" dirty="0" smtClean="0"/>
              <a:t>的指令集编译成指令才能运行</a:t>
            </a:r>
            <a:endParaRPr lang="en-US" altLang="zh-CN" dirty="0" smtClean="0"/>
          </a:p>
          <a:p>
            <a:pPr marL="744220" lvl="1" indent="-342900">
              <a:buFont typeface="+mj-lt"/>
              <a:buAutoNum type="alphaUcPeriod"/>
            </a:pPr>
            <a:r>
              <a:rPr lang="zh-CN" altLang="en-US" dirty="0" smtClean="0"/>
              <a:t>编译型语言由编译器静态编译成指令和数据</a:t>
            </a:r>
            <a:endParaRPr lang="en-US" altLang="zh-CN" dirty="0" smtClean="0"/>
          </a:p>
          <a:p>
            <a:pPr marL="744220" lvl="1" indent="-342900">
              <a:buFont typeface="+mj-lt"/>
              <a:buAutoNum type="alphaUcPeriod"/>
            </a:pPr>
            <a:r>
              <a:rPr lang="zh-CN" altLang="en-US" dirty="0" smtClean="0"/>
              <a:t>解释型语言由语言的虚拟机在运行时将源码</a:t>
            </a:r>
            <a:r>
              <a:rPr lang="en-US" altLang="zh-CN" dirty="0" smtClean="0"/>
              <a:t>/</a:t>
            </a:r>
            <a:r>
              <a:rPr lang="zh-CN" altLang="en-US" dirty="0" smtClean="0"/>
              <a:t>字节码编译成指令和数据</a:t>
            </a:r>
            <a:endParaRPr lang="en-US" altLang="zh-CN" dirty="0" smtClean="0"/>
          </a:p>
          <a:p>
            <a:pPr lvl="1"/>
            <a:br>
              <a:rPr lang="en-US" altLang="zh-CN" dirty="0" smtClean="0"/>
            </a:br>
            <a:endParaRPr lang="en-US" altLang="zh-CN" dirty="0" smtClean="0"/>
          </a:p>
          <a:p>
            <a:pPr lvl="1"/>
            <a:endParaRPr lang="en-US" altLang="zh-CN" dirty="0" smtClean="0"/>
          </a:p>
          <a:p>
            <a:pPr lvl="1"/>
            <a:endParaRPr lang="zh-CN" altLang="en-US" dirty="0"/>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a:lstStyle/>
          <a:p>
            <a:r>
              <a:rPr lang="zh-CN" altLang="en-US" dirty="0" smtClean="0"/>
              <a:t>本节概述了迁移的原理，为什么需要进行软件迁移，软件迁移所具备的环境是什么，以及软件迁移的实施方法与流程。</a:t>
            </a:r>
            <a:endParaRPr lang="en-US" dirty="0"/>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a:lstStyle/>
          <a:p>
            <a:r>
              <a:rPr lang="zh-CN" altLang="zh-CN" dirty="0">
                <a:solidFill>
                  <a:schemeClr val="bg1">
                    <a:lumMod val="50000"/>
                  </a:schemeClr>
                </a:solidFill>
              </a:rPr>
              <a:t>软件迁移</a:t>
            </a:r>
            <a:r>
              <a:rPr lang="zh-CN" altLang="zh-CN" dirty="0" smtClean="0">
                <a:solidFill>
                  <a:schemeClr val="bg1">
                    <a:lumMod val="50000"/>
                  </a:schemeClr>
                </a:solidFill>
              </a:rPr>
              <a:t>原理</a:t>
            </a:r>
            <a:r>
              <a:rPr lang="zh-CN" altLang="en-US" dirty="0" smtClean="0">
                <a:solidFill>
                  <a:schemeClr val="bg1">
                    <a:lumMod val="50000"/>
                  </a:schemeClr>
                </a:solidFill>
              </a:rPr>
              <a:t>和迁移过程</a:t>
            </a:r>
            <a:endParaRPr lang="en-US" altLang="zh-CN" dirty="0">
              <a:solidFill>
                <a:schemeClr val="bg1">
                  <a:lumMod val="50000"/>
                </a:schemeClr>
              </a:solidFill>
            </a:endParaRPr>
          </a:p>
          <a:p>
            <a:r>
              <a:rPr lang="zh-CN" altLang="en-US" b="1" dirty="0" smtClean="0"/>
              <a:t>迁移工具和迁移指导</a:t>
            </a:r>
            <a:endParaRPr lang="en-US" altLang="zh-CN" b="1" dirty="0" smtClean="0"/>
          </a:p>
          <a:p>
            <a:r>
              <a:rPr lang="zh-CN" altLang="en-US" dirty="0" smtClean="0">
                <a:solidFill>
                  <a:schemeClr val="bg1">
                    <a:lumMod val="50000"/>
                  </a:schemeClr>
                </a:solidFill>
              </a:rPr>
              <a:t>容器迁移指导</a:t>
            </a:r>
            <a:endParaRPr lang="en-US" altLang="zh-CN" dirty="0" smtClean="0">
              <a:solidFill>
                <a:schemeClr val="bg1">
                  <a:lumMod val="50000"/>
                </a:schemeClr>
              </a:solidFill>
            </a:endParaRPr>
          </a:p>
          <a:p>
            <a:r>
              <a:rPr lang="zh-CN" altLang="en-US" dirty="0" smtClean="0">
                <a:solidFill>
                  <a:schemeClr val="bg1">
                    <a:lumMod val="50000"/>
                  </a:schemeClr>
                </a:solidFill>
              </a:rPr>
              <a:t>迁移常见问题及解决思路</a:t>
            </a:r>
            <a:endParaRPr lang="en-US" altLang="zh-CN" dirty="0">
              <a:solidFill>
                <a:schemeClr val="bg1">
                  <a:lumMod val="50000"/>
                </a:schemeClr>
              </a:solidFill>
            </a:endParaRPr>
          </a:p>
          <a:p>
            <a:endParaRPr lang="en-US" dirty="0"/>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0"/>
          </p:nvPr>
        </p:nvSpPr>
        <p:spPr/>
        <p:txBody>
          <a:bodyPr/>
          <a:lstStyle/>
          <a:p>
            <a:r>
              <a:rPr lang="zh-CN" altLang="en-US" dirty="0" smtClean="0"/>
              <a:t>上一节中我们讲述了软件迁移的原理和实施过程，本节将通过学习华为鲲鹏代码迁移工具，掌握迁移工具的应用场景和操作过程。</a:t>
            </a:r>
            <a:endParaRPr lang="en-US" altLang="zh-CN" dirty="0" smtClean="0"/>
          </a:p>
          <a:p>
            <a:r>
              <a:rPr lang="zh-CN" altLang="en-US" dirty="0" smtClean="0"/>
              <a:t>学完本节后</a:t>
            </a:r>
            <a:r>
              <a:rPr lang="zh-CN" altLang="en-US" dirty="0"/>
              <a:t>，您将能够：</a:t>
            </a:r>
            <a:endParaRPr lang="zh-CN" altLang="en-US" dirty="0"/>
          </a:p>
          <a:p>
            <a:pPr lvl="1"/>
            <a:r>
              <a:rPr lang="zh-CN" altLang="en-US" dirty="0"/>
              <a:t>了解华为鲲鹏代码迁移工具的定位和应用场景</a:t>
            </a:r>
            <a:endParaRPr lang="en-US" altLang="zh-CN" dirty="0"/>
          </a:p>
          <a:p>
            <a:pPr lvl="1"/>
            <a:r>
              <a:rPr lang="zh-CN" altLang="en-US" dirty="0"/>
              <a:t>掌握</a:t>
            </a:r>
            <a:r>
              <a:rPr lang="en-US" altLang="zh-CN" dirty="0"/>
              <a:t>C/C++</a:t>
            </a:r>
            <a:r>
              <a:rPr lang="zh-CN" altLang="en-US" dirty="0"/>
              <a:t>类应用程序移植的操作过程</a:t>
            </a:r>
            <a:endParaRPr lang="en-US" altLang="zh-CN" dirty="0"/>
          </a:p>
          <a:p>
            <a:pPr lvl="1"/>
            <a:r>
              <a:rPr lang="zh-CN" altLang="en-US" dirty="0"/>
              <a:t>掌握</a:t>
            </a:r>
            <a:r>
              <a:rPr lang="en-US" altLang="zh-CN" dirty="0"/>
              <a:t>Java</a:t>
            </a:r>
            <a:r>
              <a:rPr lang="zh-CN" altLang="en-US" dirty="0"/>
              <a:t>类应用程序移植的操作过程</a:t>
            </a:r>
            <a:endParaRPr lang="en-US" altLang="zh-CN" dirty="0"/>
          </a:p>
          <a:p>
            <a:endParaRPr lang="en-US" dirty="0"/>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a:lstStyle/>
          <a:p>
            <a:r>
              <a:rPr lang="zh-CN" altLang="zh-CN" dirty="0">
                <a:solidFill>
                  <a:schemeClr val="bg1">
                    <a:lumMod val="50000"/>
                  </a:schemeClr>
                </a:solidFill>
              </a:rPr>
              <a:t>软件迁移</a:t>
            </a:r>
            <a:r>
              <a:rPr lang="zh-CN" altLang="zh-CN" dirty="0" smtClean="0">
                <a:solidFill>
                  <a:schemeClr val="bg1">
                    <a:lumMod val="50000"/>
                  </a:schemeClr>
                </a:solidFill>
              </a:rPr>
              <a:t>原理</a:t>
            </a:r>
            <a:r>
              <a:rPr lang="zh-CN" altLang="en-US" dirty="0" smtClean="0">
                <a:solidFill>
                  <a:schemeClr val="bg1">
                    <a:lumMod val="50000"/>
                  </a:schemeClr>
                </a:solidFill>
              </a:rPr>
              <a:t>和迁移过程</a:t>
            </a:r>
            <a:endParaRPr lang="en-US" altLang="zh-CN" dirty="0">
              <a:solidFill>
                <a:schemeClr val="bg1">
                  <a:lumMod val="50000"/>
                </a:schemeClr>
              </a:solidFill>
            </a:endParaRPr>
          </a:p>
          <a:p>
            <a:r>
              <a:rPr lang="zh-CN" altLang="en-US" b="1" dirty="0" smtClean="0"/>
              <a:t>迁移工具和迁移指导</a:t>
            </a:r>
            <a:endParaRPr lang="en-US" altLang="zh-CN" b="1" dirty="0" smtClean="0"/>
          </a:p>
          <a:p>
            <a:pPr lvl="1">
              <a:buFont typeface="Wingdings" panose="05000000000000000000" pitchFamily="2" charset="2"/>
              <a:buChar char="n"/>
            </a:pPr>
            <a:r>
              <a:rPr lang="zh-CN" altLang="en-US" dirty="0"/>
              <a:t>华</a:t>
            </a:r>
            <a:r>
              <a:rPr lang="zh-CN" altLang="en-US" dirty="0" smtClean="0"/>
              <a:t>为鲲鹏代码迁移工具介绍</a:t>
            </a:r>
            <a:endParaRPr lang="en-US" altLang="zh-CN" dirty="0" smtClean="0"/>
          </a:p>
          <a:p>
            <a:pPr lvl="1"/>
            <a:r>
              <a:rPr lang="en-US" altLang="zh-CN" dirty="0" smtClean="0">
                <a:solidFill>
                  <a:schemeClr val="bg1">
                    <a:lumMod val="50000"/>
                  </a:schemeClr>
                </a:solidFill>
              </a:rPr>
              <a:t>C/C++</a:t>
            </a:r>
            <a:r>
              <a:rPr lang="zh-CN" altLang="en-US" dirty="0" smtClean="0">
                <a:solidFill>
                  <a:schemeClr val="bg1">
                    <a:lumMod val="50000"/>
                  </a:schemeClr>
                </a:solidFill>
              </a:rPr>
              <a:t>类应用移植</a:t>
            </a:r>
            <a:endParaRPr lang="en-US" altLang="zh-CN" dirty="0" smtClean="0">
              <a:solidFill>
                <a:schemeClr val="bg1">
                  <a:lumMod val="50000"/>
                </a:schemeClr>
              </a:solidFill>
            </a:endParaRPr>
          </a:p>
          <a:p>
            <a:pPr lvl="1"/>
            <a:r>
              <a:rPr lang="en-US" altLang="zh-CN" dirty="0" smtClean="0">
                <a:solidFill>
                  <a:schemeClr val="bg1">
                    <a:lumMod val="50000"/>
                  </a:schemeClr>
                </a:solidFill>
              </a:rPr>
              <a:t>Java</a:t>
            </a:r>
            <a:r>
              <a:rPr lang="zh-CN" altLang="en-US" dirty="0" smtClean="0">
                <a:solidFill>
                  <a:schemeClr val="bg1">
                    <a:lumMod val="50000"/>
                  </a:schemeClr>
                </a:solidFill>
              </a:rPr>
              <a:t>类应用移植</a:t>
            </a:r>
            <a:endParaRPr lang="en-US" altLang="zh-CN" dirty="0" smtClean="0">
              <a:solidFill>
                <a:schemeClr val="bg1">
                  <a:lumMod val="50000"/>
                </a:schemeClr>
              </a:solidFill>
            </a:endParaRPr>
          </a:p>
          <a:p>
            <a:r>
              <a:rPr lang="zh-CN" altLang="en-US" dirty="0" smtClean="0">
                <a:solidFill>
                  <a:schemeClr val="bg1">
                    <a:lumMod val="50000"/>
                  </a:schemeClr>
                </a:solidFill>
              </a:rPr>
              <a:t>容器迁移指导</a:t>
            </a:r>
            <a:endParaRPr lang="en-US" altLang="zh-CN" dirty="0" smtClean="0">
              <a:solidFill>
                <a:schemeClr val="bg1">
                  <a:lumMod val="50000"/>
                </a:schemeClr>
              </a:solidFill>
            </a:endParaRPr>
          </a:p>
          <a:p>
            <a:r>
              <a:rPr lang="zh-CN" altLang="en-US" dirty="0" smtClean="0">
                <a:solidFill>
                  <a:schemeClr val="bg1">
                    <a:lumMod val="50000"/>
                  </a:schemeClr>
                </a:solidFill>
              </a:rPr>
              <a:t>迁移常见问题及解决思路</a:t>
            </a:r>
            <a:endParaRPr lang="en-US" altLang="zh-CN" dirty="0">
              <a:solidFill>
                <a:schemeClr val="bg1">
                  <a:lumMod val="50000"/>
                </a:schemeClr>
              </a:solidFill>
            </a:endParaRPr>
          </a:p>
          <a:p>
            <a:endParaRPr lang="en-US" dirty="0"/>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smtClean="0"/>
              <a:t>华为鲲鹏代码迁移工具是什么</a:t>
            </a:r>
            <a:endParaRPr lang="zh-CN" altLang="en-US" dirty="0"/>
          </a:p>
        </p:txBody>
      </p:sp>
      <p:sp>
        <p:nvSpPr>
          <p:cNvPr id="6" name="文本占位符 5"/>
          <p:cNvSpPr>
            <a:spLocks noGrp="1"/>
          </p:cNvSpPr>
          <p:nvPr>
            <p:ph type="body" sz="quarter" idx="10"/>
          </p:nvPr>
        </p:nvSpPr>
        <p:spPr/>
        <p:txBody>
          <a:bodyPr/>
          <a:lstStyle/>
          <a:p>
            <a:r>
              <a:rPr lang="zh-CN" altLang="en-US" sz="2000" b="1" dirty="0" smtClean="0"/>
              <a:t>华为鲲鹏代码迁移工具</a:t>
            </a:r>
            <a:r>
              <a:rPr lang="zh-CN" altLang="en-US" sz="2000" dirty="0" smtClean="0"/>
              <a:t>主要面向鲲鹏平台的开发者、用户和第三方待移植软件提供方开发工程师，用来分析待移植软件源码文件，并给出代码移植指导报告，同时能够自动分析出需修改的代码内容，并指导如何修改，帮助用户顺利完成应用从</a:t>
            </a:r>
            <a:r>
              <a:rPr lang="en-US" altLang="zh-CN" sz="2000" dirty="0" smtClean="0"/>
              <a:t>x86</a:t>
            </a:r>
            <a:r>
              <a:rPr lang="zh-CN" altLang="en-US" sz="2000" dirty="0" smtClean="0"/>
              <a:t>平台向鲲鹏平台的移植。</a:t>
            </a:r>
            <a:endParaRPr lang="en-US" altLang="zh-CN" sz="2000" dirty="0" smtClean="0"/>
          </a:p>
          <a:p>
            <a:endParaRPr lang="en-US" altLang="zh-CN" sz="2000" dirty="0" smtClean="0"/>
          </a:p>
          <a:p>
            <a:endParaRPr lang="en-US" altLang="zh-CN" sz="2000" dirty="0" smtClean="0"/>
          </a:p>
          <a:p>
            <a:endParaRPr lang="zh-CN" altLang="en-US" sz="2000" dirty="0" smtClean="0"/>
          </a:p>
          <a:p>
            <a:endParaRPr lang="en-US" altLang="zh-CN" sz="2000" dirty="0" smtClean="0"/>
          </a:p>
        </p:txBody>
      </p:sp>
      <p:pic>
        <p:nvPicPr>
          <p:cNvPr id="5" name="图片 4" descr="C:\Users\hwx440052\AppData\Roaming\eSpace_Desktop\UserData\hwx440052\imagefiles\753B1EA0-3D28-45A2-A4BB-176ED7C24796.png"/>
          <p:cNvPicPr/>
          <p:nvPr/>
        </p:nvPicPr>
        <p:blipFill>
          <a:blip r:embed="rId1">
            <a:extLst>
              <a:ext uri="{28A0092B-C50C-407E-A947-70E740481C1C}">
                <a14:useLocalDpi xmlns:a14="http://schemas.microsoft.com/office/drawing/2010/main" val="0"/>
              </a:ext>
            </a:extLst>
          </a:blip>
          <a:srcRect/>
          <a:stretch>
            <a:fillRect/>
          </a:stretch>
        </p:blipFill>
        <p:spPr bwMode="auto">
          <a:xfrm>
            <a:off x="1091444" y="2852936"/>
            <a:ext cx="8388932" cy="3456384"/>
          </a:xfrm>
          <a:prstGeom prst="rect">
            <a:avLst/>
          </a:prstGeom>
          <a:noFill/>
          <a:ln w="12700">
            <a:solidFill>
              <a:schemeClr val="bg1">
                <a:lumMod val="85000"/>
              </a:schemeClr>
            </a:solidFill>
          </a:ln>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smtClean="0"/>
              <a:t>华为鲲鹏代码迁移工具逻辑架构</a:t>
            </a:r>
            <a:endParaRPr lang="zh-CN" altLang="en-US" dirty="0"/>
          </a:p>
        </p:txBody>
      </p:sp>
      <p:graphicFrame>
        <p:nvGraphicFramePr>
          <p:cNvPr id="11" name="表格 10"/>
          <p:cNvGraphicFramePr>
            <a:graphicFrameLocks noGrp="1"/>
          </p:cNvGraphicFramePr>
          <p:nvPr/>
        </p:nvGraphicFramePr>
        <p:xfrm>
          <a:off x="5384800" y="1340768"/>
          <a:ext cx="6147804" cy="5141714"/>
        </p:xfrm>
        <a:graphic>
          <a:graphicData uri="http://schemas.openxmlformats.org/drawingml/2006/table">
            <a:tbl>
              <a:tblPr firstRow="1" bandRow="1"/>
              <a:tblGrid>
                <a:gridCol w="1431280"/>
                <a:gridCol w="4716524"/>
              </a:tblGrid>
              <a:tr h="412251">
                <a:tc>
                  <a:txBody>
                    <a:bodyPr/>
                    <a:lstStyle/>
                    <a:p>
                      <a:pPr marL="0" algn="ctr" defTabSz="914400" rtl="0" eaLnBrk="1" latinLnBrk="0" hangingPunct="1">
                        <a:lnSpc>
                          <a:spcPct val="150000"/>
                        </a:lnSpc>
                        <a:spcBef>
                          <a:spcPts val="800"/>
                        </a:spcBef>
                        <a:spcAft>
                          <a:spcPts val="0"/>
                        </a:spcAft>
                      </a:pPr>
                      <a:r>
                        <a:rPr lang="zh-CN" sz="1400" b="1" kern="1200" dirty="0" smtClean="0">
                          <a:solidFill>
                            <a:schemeClr val="tx1"/>
                          </a:solidFill>
                          <a:latin typeface="+mn-lt"/>
                          <a:ea typeface="+mn-ea"/>
                          <a:cs typeface="+mn-cs"/>
                        </a:rPr>
                        <a:t>模块</a:t>
                      </a:r>
                      <a:r>
                        <a:rPr lang="zh-CN" altLang="en-US" sz="1400" b="1" kern="1200" dirty="0" smtClean="0">
                          <a:solidFill>
                            <a:schemeClr val="tx1"/>
                          </a:solidFill>
                          <a:latin typeface="+mn-lt"/>
                          <a:ea typeface="+mn-ea"/>
                          <a:cs typeface="+mn-cs"/>
                        </a:rPr>
                        <a:t>名称</a:t>
                      </a:r>
                      <a:endParaRPr lang="zh-CN" sz="1400" b="1" kern="1200" dirty="0">
                        <a:solidFill>
                          <a:schemeClr val="tx1"/>
                        </a:solidFill>
                        <a:latin typeface="+mn-lt"/>
                        <a:ea typeface="+mn-ea"/>
                        <a:cs typeface="+mn-cs"/>
                      </a:endParaRPr>
                    </a:p>
                  </a:txBody>
                  <a:tcPr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algn="ctr" defTabSz="914400" rtl="0" eaLnBrk="1" latinLnBrk="0" hangingPunct="1">
                        <a:lnSpc>
                          <a:spcPct val="150000"/>
                        </a:lnSpc>
                        <a:spcBef>
                          <a:spcPts val="800"/>
                        </a:spcBef>
                        <a:spcAft>
                          <a:spcPts val="0"/>
                        </a:spcAft>
                      </a:pPr>
                      <a:r>
                        <a:rPr lang="zh-CN" sz="1400" b="1" kern="1200" dirty="0" smtClean="0">
                          <a:solidFill>
                            <a:schemeClr val="tx1"/>
                          </a:solidFill>
                          <a:latin typeface="+mn-lt"/>
                          <a:ea typeface="+mn-ea"/>
                          <a:cs typeface="+mn-cs"/>
                        </a:rPr>
                        <a:t>功能</a:t>
                      </a:r>
                      <a:r>
                        <a:rPr lang="zh-CN" altLang="en-US" sz="1400" b="1" kern="1200" dirty="0" smtClean="0">
                          <a:solidFill>
                            <a:schemeClr val="tx1"/>
                          </a:solidFill>
                          <a:latin typeface="+mn-lt"/>
                          <a:ea typeface="+mn-ea"/>
                          <a:cs typeface="+mn-cs"/>
                        </a:rPr>
                        <a:t>说明</a:t>
                      </a:r>
                      <a:endParaRPr lang="zh-CN" sz="1400" b="1"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r>
              <a:tr h="402885">
                <a:tc>
                  <a:txBody>
                    <a:bodyPr/>
                    <a:lstStyle/>
                    <a:p>
                      <a:pPr>
                        <a:lnSpc>
                          <a:spcPct val="150000"/>
                        </a:lnSpc>
                        <a:spcBef>
                          <a:spcPts val="800"/>
                        </a:spcBef>
                        <a:spcAft>
                          <a:spcPts val="0"/>
                        </a:spcAft>
                      </a:pPr>
                      <a:r>
                        <a:rPr lang="en-US" sz="1200" b="0" kern="1200" dirty="0">
                          <a:solidFill>
                            <a:srgbClr val="000000"/>
                          </a:solidFill>
                          <a:effectLst/>
                          <a:latin typeface="+mn-ea"/>
                          <a:ea typeface="+mn-ea"/>
                          <a:cs typeface="宋体" panose="02010600030101010101" pitchFamily="2" charset="-122"/>
                        </a:rPr>
                        <a:t>Web </a:t>
                      </a:r>
                      <a:r>
                        <a:rPr lang="en-US" sz="1200" b="0" kern="1200" dirty="0" smtClean="0">
                          <a:solidFill>
                            <a:srgbClr val="000000"/>
                          </a:solidFill>
                          <a:effectLst/>
                          <a:latin typeface="+mn-ea"/>
                          <a:ea typeface="+mn-ea"/>
                          <a:cs typeface="宋体" panose="02010600030101010101" pitchFamily="2" charset="-122"/>
                        </a:rPr>
                        <a:t>Serv</a:t>
                      </a:r>
                      <a:r>
                        <a:rPr lang="en-US" altLang="zh-CN" sz="1200" b="0" kern="1200" dirty="0" smtClean="0">
                          <a:solidFill>
                            <a:srgbClr val="000000"/>
                          </a:solidFill>
                          <a:effectLst/>
                          <a:latin typeface="+mn-ea"/>
                          <a:ea typeface="+mn-ea"/>
                          <a:cs typeface="宋体" panose="02010600030101010101" pitchFamily="2" charset="-122"/>
                        </a:rPr>
                        <a:t>ice</a:t>
                      </a:r>
                      <a:endParaRPr lang="zh-CN" sz="1200" b="0" kern="100" dirty="0">
                        <a:effectLst/>
                        <a:latin typeface="+mn-ea"/>
                        <a:ea typeface="+mn-ea"/>
                        <a:cs typeface="Arial" panose="020B0604020202020204" pitchFamily="34" charset="0"/>
                      </a:endParaRPr>
                    </a:p>
                  </a:txBody>
                  <a:tcPr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50000"/>
                        </a:lnSpc>
                        <a:spcBef>
                          <a:spcPts val="800"/>
                        </a:spcBef>
                        <a:spcAft>
                          <a:spcPts val="0"/>
                        </a:spcAft>
                      </a:pPr>
                      <a:r>
                        <a:rPr lang="en-US" sz="1200" b="0" kern="1200" dirty="0">
                          <a:solidFill>
                            <a:srgbClr val="000000"/>
                          </a:solidFill>
                          <a:effectLst/>
                          <a:latin typeface="+mn-ea"/>
                          <a:ea typeface="+mn-ea"/>
                          <a:cs typeface="宋体" panose="02010600030101010101" pitchFamily="2" charset="-122"/>
                        </a:rPr>
                        <a:t>Web</a:t>
                      </a:r>
                      <a:r>
                        <a:rPr lang="zh-CN" sz="1200" b="0" kern="1200" dirty="0" smtClean="0">
                          <a:solidFill>
                            <a:srgbClr val="000000"/>
                          </a:solidFill>
                          <a:effectLst/>
                          <a:latin typeface="+mn-ea"/>
                          <a:ea typeface="+mn-ea"/>
                          <a:cs typeface="宋体" panose="02010600030101010101" pitchFamily="2" charset="-122"/>
                        </a:rPr>
                        <a:t>服务器</a:t>
                      </a:r>
                      <a:r>
                        <a:rPr lang="zh-CN" altLang="en-US" sz="1200" b="0" kern="1200" dirty="0" smtClean="0">
                          <a:solidFill>
                            <a:srgbClr val="000000"/>
                          </a:solidFill>
                          <a:effectLst/>
                          <a:latin typeface="+mn-ea"/>
                          <a:ea typeface="+mn-ea"/>
                          <a:cs typeface="宋体" panose="02010600030101010101" pitchFamily="2" charset="-122"/>
                        </a:rPr>
                        <a:t>。</a:t>
                      </a:r>
                      <a:endParaRPr lang="zh-CN" sz="1200" b="0" kern="100" dirty="0">
                        <a:effectLst/>
                        <a:latin typeface="+mn-ea"/>
                        <a:ea typeface="+mn-ea"/>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02885">
                <a:tc>
                  <a:txBody>
                    <a:bodyPr/>
                    <a:lstStyle/>
                    <a:p>
                      <a:pPr>
                        <a:lnSpc>
                          <a:spcPct val="150000"/>
                        </a:lnSpc>
                        <a:spcBef>
                          <a:spcPts val="800"/>
                        </a:spcBef>
                        <a:spcAft>
                          <a:spcPts val="0"/>
                        </a:spcAft>
                      </a:pPr>
                      <a:r>
                        <a:rPr lang="en-US" sz="1200" b="0" kern="1200" dirty="0">
                          <a:solidFill>
                            <a:srgbClr val="000000"/>
                          </a:solidFill>
                          <a:effectLst/>
                          <a:latin typeface="+mn-ea"/>
                          <a:ea typeface="+mn-ea"/>
                          <a:cs typeface="宋体" panose="02010600030101010101" pitchFamily="2" charset="-122"/>
                        </a:rPr>
                        <a:t>Main Entry</a:t>
                      </a:r>
                      <a:endParaRPr lang="zh-CN" sz="1200" b="0" kern="100" dirty="0">
                        <a:effectLst/>
                        <a:latin typeface="+mn-ea"/>
                        <a:ea typeface="+mn-ea"/>
                        <a:cs typeface="Arial" panose="020B0604020202020204" pitchFamily="34" charset="0"/>
                      </a:endParaRPr>
                    </a:p>
                  </a:txBody>
                  <a:tcPr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50000"/>
                        </a:lnSpc>
                        <a:spcBef>
                          <a:spcPts val="800"/>
                        </a:spcBef>
                        <a:spcAft>
                          <a:spcPts val="0"/>
                        </a:spcAft>
                      </a:pPr>
                      <a:r>
                        <a:rPr lang="zh-CN" altLang="en-US" sz="1200" b="0" kern="1200" dirty="0" smtClean="0">
                          <a:solidFill>
                            <a:srgbClr val="000000"/>
                          </a:solidFill>
                          <a:effectLst/>
                          <a:latin typeface="+mn-ea"/>
                          <a:ea typeface="+mn-ea"/>
                          <a:cs typeface="宋体" panose="02010600030101010101" pitchFamily="2" charset="-122"/>
                        </a:rPr>
                        <a:t>代码迁移工具</a:t>
                      </a:r>
                      <a:r>
                        <a:rPr lang="zh-CN" sz="1200" b="0" kern="1200" dirty="0" smtClean="0">
                          <a:solidFill>
                            <a:srgbClr val="000000"/>
                          </a:solidFill>
                          <a:effectLst/>
                          <a:latin typeface="+mn-ea"/>
                          <a:ea typeface="+mn-ea"/>
                          <a:cs typeface="宋体" panose="02010600030101010101" pitchFamily="2" charset="-122"/>
                        </a:rPr>
                        <a:t>命令行入口</a:t>
                      </a:r>
                      <a:r>
                        <a:rPr lang="zh-CN" altLang="en-US" sz="1200" b="0" kern="1200" dirty="0" smtClean="0">
                          <a:solidFill>
                            <a:srgbClr val="000000"/>
                          </a:solidFill>
                          <a:effectLst/>
                          <a:latin typeface="+mn-ea"/>
                          <a:ea typeface="+mn-ea"/>
                          <a:cs typeface="宋体" panose="02010600030101010101" pitchFamily="2" charset="-122"/>
                        </a:rPr>
                        <a:t>。</a:t>
                      </a:r>
                      <a:endParaRPr lang="zh-CN" sz="1200" b="0" kern="100" dirty="0">
                        <a:effectLst/>
                        <a:latin typeface="+mn-ea"/>
                        <a:ea typeface="+mn-ea"/>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686168">
                <a:tc>
                  <a:txBody>
                    <a:bodyPr/>
                    <a:lstStyle/>
                    <a:p>
                      <a:pPr>
                        <a:lnSpc>
                          <a:spcPct val="150000"/>
                        </a:lnSpc>
                        <a:spcBef>
                          <a:spcPts val="800"/>
                        </a:spcBef>
                        <a:spcAft>
                          <a:spcPts val="0"/>
                        </a:spcAft>
                      </a:pPr>
                      <a:r>
                        <a:rPr lang="zh-CN" sz="1200" b="0" kern="1200" dirty="0">
                          <a:solidFill>
                            <a:srgbClr val="000000"/>
                          </a:solidFill>
                          <a:effectLst/>
                          <a:latin typeface="+mn-ea"/>
                          <a:ea typeface="+mn-ea"/>
                          <a:cs typeface="宋体" panose="02010600030101010101" pitchFamily="2" charset="-122"/>
                        </a:rPr>
                        <a:t>依赖库白名单检查</a:t>
                      </a:r>
                      <a:endParaRPr lang="zh-CN" sz="1200" b="0" kern="100" dirty="0">
                        <a:effectLst/>
                        <a:latin typeface="+mn-ea"/>
                        <a:ea typeface="+mn-ea"/>
                        <a:cs typeface="Arial" panose="020B0604020202020204" pitchFamily="34" charset="0"/>
                      </a:endParaRPr>
                    </a:p>
                  </a:txBody>
                  <a:tcPr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50000"/>
                        </a:lnSpc>
                        <a:spcBef>
                          <a:spcPts val="800"/>
                        </a:spcBef>
                        <a:spcAft>
                          <a:spcPts val="0"/>
                        </a:spcAft>
                        <a:buClrTx/>
                        <a:buSzTx/>
                        <a:buFontTx/>
                        <a:buNone/>
                        <a:defRPr/>
                      </a:pPr>
                      <a:r>
                        <a:rPr lang="zh-CN" sz="1200" b="0" kern="1200" dirty="0">
                          <a:solidFill>
                            <a:srgbClr val="000000"/>
                          </a:solidFill>
                          <a:effectLst/>
                          <a:latin typeface="+mn-ea"/>
                          <a:ea typeface="+mn-ea"/>
                          <a:cs typeface="宋体" panose="02010600030101010101" pitchFamily="2" charset="-122"/>
                        </a:rPr>
                        <a:t>检查</a:t>
                      </a:r>
                      <a:r>
                        <a:rPr lang="zh-CN" sz="1200" b="0" kern="0" dirty="0">
                          <a:effectLst/>
                          <a:latin typeface="+mn-ea"/>
                          <a:ea typeface="+mn-ea"/>
                          <a:cs typeface="Arial" panose="020B0604020202020204" pitchFamily="34" charset="0"/>
                        </a:rPr>
                        <a:t>软件构建工程</a:t>
                      </a:r>
                      <a:r>
                        <a:rPr lang="zh-CN" sz="1200" b="0" kern="0" dirty="0" smtClean="0">
                          <a:effectLst/>
                          <a:latin typeface="+mn-ea"/>
                          <a:ea typeface="+mn-ea"/>
                          <a:cs typeface="Arial" panose="020B0604020202020204" pitchFamily="34" charset="0"/>
                        </a:rPr>
                        <a:t>文件</a:t>
                      </a:r>
                      <a:r>
                        <a:rPr lang="zh-CN" altLang="en-US" sz="1200" b="0" kern="1200" dirty="0" smtClean="0">
                          <a:solidFill>
                            <a:schemeClr val="tx1"/>
                          </a:solidFill>
                          <a:effectLst/>
                          <a:latin typeface="+mn-lt"/>
                          <a:ea typeface="+mn-ea"/>
                          <a:cs typeface="+mn-cs"/>
                        </a:rPr>
                        <a:t>中的</a:t>
                      </a:r>
                      <a:r>
                        <a:rPr lang="en-US" altLang="zh-CN" sz="1200" dirty="0" smtClean="0">
                          <a:solidFill>
                            <a:schemeClr val="tx1"/>
                          </a:solidFill>
                        </a:rPr>
                        <a:t>SO</a:t>
                      </a:r>
                      <a:r>
                        <a:rPr lang="zh-CN" altLang="en-US" sz="1200" dirty="0" smtClean="0">
                          <a:solidFill>
                            <a:schemeClr val="tx1"/>
                          </a:solidFill>
                        </a:rPr>
                        <a:t>文件名列表，对比</a:t>
                      </a:r>
                      <a:r>
                        <a:rPr lang="en-US" altLang="zh-CN" sz="1200" dirty="0" smtClean="0">
                          <a:solidFill>
                            <a:schemeClr val="tx1"/>
                          </a:solidFill>
                        </a:rPr>
                        <a:t>SO</a:t>
                      </a:r>
                      <a:r>
                        <a:rPr lang="zh-CN" altLang="en-US" sz="1200" dirty="0" smtClean="0">
                          <a:solidFill>
                            <a:schemeClr val="tx1"/>
                          </a:solidFill>
                        </a:rPr>
                        <a:t>依赖库白名单，得到需要移植的</a:t>
                      </a:r>
                      <a:r>
                        <a:rPr lang="en-US" altLang="zh-CN" sz="1200" dirty="0" smtClean="0">
                          <a:solidFill>
                            <a:schemeClr val="tx1"/>
                          </a:solidFill>
                        </a:rPr>
                        <a:t>SO</a:t>
                      </a:r>
                      <a:r>
                        <a:rPr lang="zh-CN" altLang="en-US" sz="1200" dirty="0" smtClean="0">
                          <a:solidFill>
                            <a:schemeClr val="tx1"/>
                          </a:solidFill>
                        </a:rPr>
                        <a:t>依赖库的详细信息。</a:t>
                      </a:r>
                      <a:endParaRPr lang="zh-CN" altLang="en-US" sz="1200" dirty="0" smtClean="0">
                        <a:solidFill>
                          <a:schemeClr val="tx1"/>
                        </a:solidFill>
                      </a:endParaRPr>
                    </a:p>
                  </a:txBody>
                  <a:tcPr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616091">
                <a:tc>
                  <a:txBody>
                    <a:bodyPr/>
                    <a:lstStyle/>
                    <a:p>
                      <a:pPr>
                        <a:lnSpc>
                          <a:spcPct val="150000"/>
                        </a:lnSpc>
                        <a:spcBef>
                          <a:spcPts val="800"/>
                        </a:spcBef>
                        <a:spcAft>
                          <a:spcPts val="0"/>
                        </a:spcAft>
                      </a:pPr>
                      <a:r>
                        <a:rPr lang="en-US" sz="1200" b="0" kern="1200" dirty="0" smtClean="0">
                          <a:solidFill>
                            <a:srgbClr val="000000"/>
                          </a:solidFill>
                          <a:effectLst/>
                          <a:latin typeface="+mn-ea"/>
                          <a:ea typeface="+mn-ea"/>
                          <a:cs typeface="宋体" panose="02010600030101010101" pitchFamily="2" charset="-122"/>
                        </a:rPr>
                        <a:t>Makefile</a:t>
                      </a:r>
                      <a:r>
                        <a:rPr lang="zh-CN" altLang="en-US" sz="1200" b="0" kern="1200" dirty="0" smtClean="0">
                          <a:solidFill>
                            <a:srgbClr val="000000"/>
                          </a:solidFill>
                          <a:effectLst/>
                          <a:latin typeface="+mn-ea"/>
                          <a:ea typeface="+mn-ea"/>
                          <a:cs typeface="宋体" panose="02010600030101010101" pitchFamily="2" charset="-122"/>
                        </a:rPr>
                        <a:t>解析</a:t>
                      </a:r>
                      <a:r>
                        <a:rPr lang="zh-CN" sz="1200" b="0" kern="1200" dirty="0" smtClean="0">
                          <a:solidFill>
                            <a:srgbClr val="000000"/>
                          </a:solidFill>
                          <a:effectLst/>
                          <a:latin typeface="+mn-ea"/>
                          <a:ea typeface="+mn-ea"/>
                          <a:cs typeface="宋体" panose="02010600030101010101" pitchFamily="2" charset="-122"/>
                        </a:rPr>
                        <a:t>检查</a:t>
                      </a:r>
                      <a:endParaRPr lang="zh-CN" sz="1200" b="0" kern="100" dirty="0">
                        <a:effectLst/>
                        <a:latin typeface="+mn-ea"/>
                        <a:ea typeface="+mn-ea"/>
                        <a:cs typeface="Arial" panose="020B0604020202020204" pitchFamily="34" charset="0"/>
                      </a:endParaRPr>
                    </a:p>
                  </a:txBody>
                  <a:tcPr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50000"/>
                        </a:lnSpc>
                        <a:spcBef>
                          <a:spcPts val="800"/>
                        </a:spcBef>
                        <a:spcAft>
                          <a:spcPts val="0"/>
                        </a:spcAft>
                        <a:buClrTx/>
                        <a:buSzTx/>
                        <a:buFontTx/>
                        <a:buNone/>
                        <a:defRPr/>
                      </a:pPr>
                      <a:r>
                        <a:rPr lang="zh-CN" sz="1200" b="0" kern="0" dirty="0">
                          <a:effectLst/>
                          <a:latin typeface="+mn-ea"/>
                          <a:ea typeface="+mn-ea"/>
                          <a:cs typeface="Arial" panose="020B0604020202020204" pitchFamily="34" charset="0"/>
                        </a:rPr>
                        <a:t>检查软件构建工程文件中使用的链接库、编译选项、宏定义，并提供移植修改</a:t>
                      </a:r>
                      <a:r>
                        <a:rPr lang="zh-CN" sz="1200" b="0" kern="0" dirty="0" smtClean="0">
                          <a:effectLst/>
                          <a:latin typeface="+mn-ea"/>
                          <a:ea typeface="+mn-ea"/>
                          <a:cs typeface="Arial" panose="020B0604020202020204" pitchFamily="34" charset="0"/>
                        </a:rPr>
                        <a:t>建议</a:t>
                      </a:r>
                      <a:r>
                        <a:rPr lang="zh-CN" altLang="en-US" sz="1200" b="0" kern="0" dirty="0" smtClean="0">
                          <a:effectLst/>
                          <a:latin typeface="+mn-ea"/>
                          <a:ea typeface="+mn-ea"/>
                          <a:cs typeface="Arial" panose="020B0604020202020204" pitchFamily="34" charset="0"/>
                        </a:rPr>
                        <a:t>。</a:t>
                      </a:r>
                      <a:endParaRPr lang="zh-CN" altLang="en-US" sz="1200" dirty="0" smtClean="0">
                        <a:solidFill>
                          <a:schemeClr val="tx1"/>
                        </a:solidFill>
                      </a:endParaRPr>
                    </a:p>
                  </a:txBody>
                  <a:tcPr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99118">
                <a:tc>
                  <a:txBody>
                    <a:bodyPr/>
                    <a:lstStyle/>
                    <a:p>
                      <a:pPr>
                        <a:lnSpc>
                          <a:spcPct val="150000"/>
                        </a:lnSpc>
                        <a:spcBef>
                          <a:spcPts val="800"/>
                        </a:spcBef>
                        <a:spcAft>
                          <a:spcPts val="0"/>
                        </a:spcAft>
                      </a:pPr>
                      <a:r>
                        <a:rPr lang="en-US" sz="1200" b="0" kern="1200" dirty="0">
                          <a:solidFill>
                            <a:srgbClr val="000000"/>
                          </a:solidFill>
                          <a:effectLst/>
                          <a:latin typeface="+mn-ea"/>
                          <a:ea typeface="+mn-ea"/>
                          <a:cs typeface="宋体" panose="02010600030101010101" pitchFamily="2" charset="-122"/>
                        </a:rPr>
                        <a:t>C/C++</a:t>
                      </a:r>
                      <a:r>
                        <a:rPr lang="zh-CN" sz="1200" b="0" kern="1200" dirty="0">
                          <a:solidFill>
                            <a:srgbClr val="000000"/>
                          </a:solidFill>
                          <a:effectLst/>
                          <a:latin typeface="+mn-ea"/>
                          <a:ea typeface="+mn-ea"/>
                          <a:cs typeface="宋体" panose="02010600030101010101" pitchFamily="2" charset="-122"/>
                        </a:rPr>
                        <a:t>源码扫描</a:t>
                      </a:r>
                      <a:endParaRPr lang="zh-CN" sz="1200" b="0" kern="100" dirty="0">
                        <a:effectLst/>
                        <a:latin typeface="+mn-ea"/>
                        <a:ea typeface="+mn-ea"/>
                        <a:cs typeface="Arial" panose="020B0604020202020204" pitchFamily="34" charset="0"/>
                      </a:endParaRPr>
                    </a:p>
                  </a:txBody>
                  <a:tcPr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50000"/>
                        </a:lnSpc>
                        <a:spcBef>
                          <a:spcPts val="800"/>
                        </a:spcBef>
                        <a:spcAft>
                          <a:spcPts val="0"/>
                        </a:spcAft>
                      </a:pPr>
                      <a:r>
                        <a:rPr lang="zh-CN" sz="1200" b="0" kern="1200" dirty="0">
                          <a:solidFill>
                            <a:srgbClr val="000000"/>
                          </a:solidFill>
                          <a:effectLst/>
                          <a:latin typeface="+mn-ea"/>
                          <a:ea typeface="+mn-ea"/>
                          <a:cs typeface="宋体" panose="02010600030101010101" pitchFamily="2" charset="-122"/>
                        </a:rPr>
                        <a:t>检查源码中使用编译器宏、</a:t>
                      </a:r>
                      <a:r>
                        <a:rPr lang="en-US" sz="1200" b="0" kern="1200" dirty="0" err="1" smtClean="0">
                          <a:solidFill>
                            <a:srgbClr val="000000"/>
                          </a:solidFill>
                          <a:effectLst/>
                          <a:latin typeface="+mn-ea"/>
                          <a:ea typeface="+mn-ea"/>
                          <a:cs typeface="宋体" panose="02010600030101010101" pitchFamily="2" charset="-122"/>
                        </a:rPr>
                        <a:t>builtin</a:t>
                      </a:r>
                      <a:r>
                        <a:rPr lang="zh-CN" sz="1200" b="0" kern="1200" dirty="0">
                          <a:solidFill>
                            <a:srgbClr val="000000"/>
                          </a:solidFill>
                          <a:effectLst/>
                          <a:latin typeface="+mn-ea"/>
                          <a:ea typeface="+mn-ea"/>
                          <a:cs typeface="宋体" panose="02010600030101010101" pitchFamily="2" charset="-122"/>
                        </a:rPr>
                        <a:t>函数、</a:t>
                      </a:r>
                      <a:r>
                        <a:rPr lang="en-US" sz="1200" b="0" kern="1200" dirty="0">
                          <a:solidFill>
                            <a:srgbClr val="000000"/>
                          </a:solidFill>
                          <a:effectLst/>
                          <a:latin typeface="+mn-ea"/>
                          <a:ea typeface="+mn-ea"/>
                          <a:cs typeface="宋体" panose="02010600030101010101" pitchFamily="2" charset="-122"/>
                        </a:rPr>
                        <a:t>attributes</a:t>
                      </a:r>
                      <a:r>
                        <a:rPr lang="zh-CN" sz="1200" b="0" kern="1200" dirty="0">
                          <a:solidFill>
                            <a:srgbClr val="000000"/>
                          </a:solidFill>
                          <a:effectLst/>
                          <a:latin typeface="+mn-ea"/>
                          <a:ea typeface="+mn-ea"/>
                          <a:cs typeface="宋体" panose="02010600030101010101" pitchFamily="2" charset="-122"/>
                        </a:rPr>
                        <a:t>，</a:t>
                      </a:r>
                      <a:r>
                        <a:rPr lang="zh-CN" sz="1200" b="0" kern="0" dirty="0">
                          <a:effectLst/>
                          <a:latin typeface="+mn-ea"/>
                          <a:ea typeface="+mn-ea"/>
                          <a:cs typeface="Arial" panose="020B0604020202020204" pitchFamily="34" charset="0"/>
                        </a:rPr>
                        <a:t>并提供移植修改</a:t>
                      </a:r>
                      <a:r>
                        <a:rPr lang="zh-CN" sz="1200" b="0" kern="0" dirty="0" smtClean="0">
                          <a:effectLst/>
                          <a:latin typeface="+mn-ea"/>
                          <a:ea typeface="+mn-ea"/>
                          <a:cs typeface="Arial" panose="020B0604020202020204" pitchFamily="34" charset="0"/>
                        </a:rPr>
                        <a:t>建议</a:t>
                      </a:r>
                      <a:r>
                        <a:rPr lang="zh-CN" altLang="en-US" sz="1200" b="0" kern="0" dirty="0" smtClean="0">
                          <a:effectLst/>
                          <a:latin typeface="+mn-ea"/>
                          <a:ea typeface="+mn-ea"/>
                          <a:cs typeface="Arial" panose="020B0604020202020204" pitchFamily="34" charset="0"/>
                        </a:rPr>
                        <a:t>。</a:t>
                      </a:r>
                      <a:endParaRPr lang="zh-CN" sz="1200" b="0" kern="100" dirty="0">
                        <a:effectLst/>
                        <a:latin typeface="+mn-ea"/>
                        <a:ea typeface="+mn-ea"/>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02885">
                <a:tc>
                  <a:txBody>
                    <a:bodyPr/>
                    <a:lstStyle/>
                    <a:p>
                      <a:pPr>
                        <a:lnSpc>
                          <a:spcPct val="150000"/>
                        </a:lnSpc>
                        <a:spcBef>
                          <a:spcPts val="800"/>
                        </a:spcBef>
                        <a:spcAft>
                          <a:spcPts val="0"/>
                        </a:spcAft>
                      </a:pPr>
                      <a:r>
                        <a:rPr lang="en-US" sz="1200" b="0" kern="1200" dirty="0" smtClean="0">
                          <a:solidFill>
                            <a:srgbClr val="000000"/>
                          </a:solidFill>
                          <a:effectLst/>
                          <a:latin typeface="+mn-ea"/>
                          <a:ea typeface="+mn-ea"/>
                          <a:cs typeface="宋体" panose="02010600030101010101" pitchFamily="2" charset="-122"/>
                        </a:rPr>
                        <a:t>x86</a:t>
                      </a:r>
                      <a:r>
                        <a:rPr lang="zh-CN" sz="1200" b="0" kern="1200" dirty="0" smtClean="0">
                          <a:solidFill>
                            <a:srgbClr val="000000"/>
                          </a:solidFill>
                          <a:effectLst/>
                          <a:latin typeface="+mn-ea"/>
                          <a:ea typeface="+mn-ea"/>
                          <a:cs typeface="宋体" panose="02010600030101010101" pitchFamily="2" charset="-122"/>
                        </a:rPr>
                        <a:t>汇编</a:t>
                      </a:r>
                      <a:r>
                        <a:rPr lang="zh-CN" sz="1200" b="0" kern="1200" dirty="0">
                          <a:solidFill>
                            <a:srgbClr val="000000"/>
                          </a:solidFill>
                          <a:effectLst/>
                          <a:latin typeface="+mn-ea"/>
                          <a:ea typeface="+mn-ea"/>
                          <a:cs typeface="宋体" panose="02010600030101010101" pitchFamily="2" charset="-122"/>
                        </a:rPr>
                        <a:t>扫描</a:t>
                      </a:r>
                      <a:endParaRPr lang="zh-CN" sz="1200" b="0" kern="100" dirty="0">
                        <a:effectLst/>
                        <a:latin typeface="+mn-ea"/>
                        <a:ea typeface="+mn-ea"/>
                        <a:cs typeface="Arial" panose="020B0604020202020204" pitchFamily="34" charset="0"/>
                      </a:endParaRPr>
                    </a:p>
                  </a:txBody>
                  <a:tcPr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50000"/>
                        </a:lnSpc>
                        <a:spcBef>
                          <a:spcPts val="800"/>
                        </a:spcBef>
                        <a:spcAft>
                          <a:spcPts val="0"/>
                        </a:spcAft>
                      </a:pPr>
                      <a:r>
                        <a:rPr lang="zh-CN" sz="1200" b="0" kern="1200" dirty="0">
                          <a:solidFill>
                            <a:srgbClr val="000000"/>
                          </a:solidFill>
                          <a:effectLst/>
                          <a:latin typeface="+mn-ea"/>
                          <a:ea typeface="+mn-ea"/>
                          <a:cs typeface="宋体" panose="02010600030101010101" pitchFamily="2" charset="-122"/>
                        </a:rPr>
                        <a:t>检查源码中</a:t>
                      </a:r>
                      <a:r>
                        <a:rPr lang="zh-CN" sz="1200" b="0" kern="1200" dirty="0" smtClean="0">
                          <a:solidFill>
                            <a:srgbClr val="000000"/>
                          </a:solidFill>
                          <a:effectLst/>
                          <a:latin typeface="+mn-ea"/>
                          <a:ea typeface="+mn-ea"/>
                          <a:cs typeface="宋体" panose="02010600030101010101" pitchFamily="2" charset="-122"/>
                        </a:rPr>
                        <a:t>使用</a:t>
                      </a:r>
                      <a:r>
                        <a:rPr lang="en-US" altLang="zh-CN" sz="1200" b="0" kern="1200" dirty="0" smtClean="0">
                          <a:solidFill>
                            <a:srgbClr val="000000"/>
                          </a:solidFill>
                          <a:effectLst/>
                          <a:latin typeface="+mn-ea"/>
                          <a:ea typeface="+mn-ea"/>
                          <a:cs typeface="宋体" panose="02010600030101010101" pitchFamily="2" charset="-122"/>
                        </a:rPr>
                        <a:t>x86</a:t>
                      </a:r>
                      <a:r>
                        <a:rPr lang="zh-CN" sz="1200" b="0" kern="1200" dirty="0" smtClean="0">
                          <a:solidFill>
                            <a:srgbClr val="000000"/>
                          </a:solidFill>
                          <a:effectLst/>
                          <a:latin typeface="+mn-ea"/>
                          <a:ea typeface="+mn-ea"/>
                          <a:cs typeface="宋体" panose="02010600030101010101" pitchFamily="2" charset="-122"/>
                        </a:rPr>
                        <a:t>汇编</a:t>
                      </a:r>
                      <a:r>
                        <a:rPr lang="zh-CN" sz="1200" b="0" kern="1200" dirty="0">
                          <a:solidFill>
                            <a:srgbClr val="000000"/>
                          </a:solidFill>
                          <a:effectLst/>
                          <a:latin typeface="+mn-ea"/>
                          <a:ea typeface="+mn-ea"/>
                          <a:cs typeface="宋体" panose="02010600030101010101" pitchFamily="2" charset="-122"/>
                        </a:rPr>
                        <a:t>，</a:t>
                      </a:r>
                      <a:r>
                        <a:rPr lang="zh-CN" sz="1200" b="0" kern="0" dirty="0">
                          <a:effectLst/>
                          <a:latin typeface="+mn-ea"/>
                          <a:ea typeface="+mn-ea"/>
                          <a:cs typeface="Arial" panose="020B0604020202020204" pitchFamily="34" charset="0"/>
                        </a:rPr>
                        <a:t>提供移植修改</a:t>
                      </a:r>
                      <a:r>
                        <a:rPr lang="zh-CN" sz="1200" b="0" kern="0" dirty="0" smtClean="0">
                          <a:effectLst/>
                          <a:latin typeface="+mn-ea"/>
                          <a:ea typeface="+mn-ea"/>
                          <a:cs typeface="Arial" panose="020B0604020202020204" pitchFamily="34" charset="0"/>
                        </a:rPr>
                        <a:t>建议</a:t>
                      </a:r>
                      <a:r>
                        <a:rPr lang="zh-CN" altLang="en-US" sz="1200" b="0" kern="0" dirty="0" smtClean="0">
                          <a:effectLst/>
                          <a:latin typeface="+mn-ea"/>
                          <a:ea typeface="+mn-ea"/>
                          <a:cs typeface="Arial" panose="020B0604020202020204" pitchFamily="34" charset="0"/>
                        </a:rPr>
                        <a:t>。</a:t>
                      </a:r>
                      <a:endParaRPr lang="zh-CN" sz="1200" b="0" kern="100" dirty="0">
                        <a:effectLst/>
                        <a:latin typeface="+mn-ea"/>
                        <a:ea typeface="+mn-ea"/>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09924">
                <a:tc>
                  <a:txBody>
                    <a:bodyPr/>
                    <a:lstStyle/>
                    <a:p>
                      <a:pPr>
                        <a:lnSpc>
                          <a:spcPct val="150000"/>
                        </a:lnSpc>
                        <a:spcBef>
                          <a:spcPts val="800"/>
                        </a:spcBef>
                        <a:spcAft>
                          <a:spcPts val="0"/>
                        </a:spcAft>
                      </a:pPr>
                      <a:r>
                        <a:rPr lang="zh-CN" sz="1200" b="0" kern="1200" dirty="0">
                          <a:solidFill>
                            <a:srgbClr val="000000"/>
                          </a:solidFill>
                          <a:effectLst/>
                          <a:latin typeface="+mn-ea"/>
                          <a:ea typeface="+mn-ea"/>
                          <a:cs typeface="宋体" panose="02010600030101010101" pitchFamily="2" charset="-122"/>
                        </a:rPr>
                        <a:t>编译器检查</a:t>
                      </a:r>
                      <a:endParaRPr lang="zh-CN" sz="1200" b="0" kern="100" dirty="0">
                        <a:effectLst/>
                        <a:latin typeface="+mn-ea"/>
                        <a:ea typeface="+mn-ea"/>
                        <a:cs typeface="Arial" panose="020B0604020202020204" pitchFamily="34" charset="0"/>
                      </a:endParaRPr>
                    </a:p>
                  </a:txBody>
                  <a:tcPr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50000"/>
                        </a:lnSpc>
                      </a:pPr>
                      <a:r>
                        <a:rPr lang="zh-CN" altLang="en-US" sz="1200" b="0" dirty="0" smtClean="0">
                          <a:latin typeface="+mn-ea"/>
                          <a:ea typeface="+mn-ea"/>
                        </a:rPr>
                        <a:t>根据编译器版本确定</a:t>
                      </a:r>
                      <a:r>
                        <a:rPr lang="en-US" altLang="zh-CN" sz="1200" b="0" dirty="0" smtClean="0">
                          <a:latin typeface="+mn-ea"/>
                          <a:ea typeface="+mn-ea"/>
                        </a:rPr>
                        <a:t>x86</a:t>
                      </a:r>
                      <a:r>
                        <a:rPr lang="zh-CN" altLang="en-US" sz="1200" b="0" dirty="0" smtClean="0">
                          <a:latin typeface="+mn-ea"/>
                          <a:ea typeface="+mn-ea"/>
                        </a:rPr>
                        <a:t>平台与鲲鹏平台相异的编译器宏、编译选项、</a:t>
                      </a:r>
                      <a:r>
                        <a:rPr lang="en-US" altLang="zh-CN" sz="1200" b="0" dirty="0" err="1" smtClean="0">
                          <a:latin typeface="+mn-ea"/>
                          <a:ea typeface="+mn-ea"/>
                        </a:rPr>
                        <a:t>builtin</a:t>
                      </a:r>
                      <a:r>
                        <a:rPr lang="zh-CN" altLang="en-US" sz="1200" b="0" dirty="0" smtClean="0">
                          <a:latin typeface="+mn-ea"/>
                          <a:ea typeface="+mn-ea"/>
                        </a:rPr>
                        <a:t>函数、</a:t>
                      </a:r>
                      <a:r>
                        <a:rPr lang="en-US" altLang="zh-CN" sz="1200" b="0" dirty="0" smtClean="0">
                          <a:latin typeface="+mn-ea"/>
                          <a:ea typeface="+mn-ea"/>
                        </a:rPr>
                        <a:t>attribute</a:t>
                      </a:r>
                      <a:r>
                        <a:rPr lang="zh-CN" altLang="en-US" sz="1200" b="0" dirty="0" smtClean="0">
                          <a:latin typeface="+mn-ea"/>
                          <a:ea typeface="+mn-ea"/>
                        </a:rPr>
                        <a:t>函数等列表。</a:t>
                      </a:r>
                      <a:endParaRPr lang="zh-CN" altLang="en-US" sz="1200" b="0" dirty="0" smtClean="0">
                        <a:latin typeface="+mn-ea"/>
                        <a:ea typeface="+mn-ea"/>
                      </a:endParaRPr>
                    </a:p>
                  </a:txBody>
                  <a:tcPr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90842">
                <a:tc>
                  <a:txBody>
                    <a:bodyPr/>
                    <a:lstStyle/>
                    <a:p>
                      <a:pPr>
                        <a:lnSpc>
                          <a:spcPct val="150000"/>
                        </a:lnSpc>
                        <a:spcBef>
                          <a:spcPts val="800"/>
                        </a:spcBef>
                        <a:spcAft>
                          <a:spcPts val="0"/>
                        </a:spcAft>
                      </a:pPr>
                      <a:r>
                        <a:rPr lang="zh-CN" altLang="en-US" sz="1200" b="0" kern="100" dirty="0" smtClean="0">
                          <a:effectLst/>
                          <a:latin typeface="+mn-ea"/>
                          <a:ea typeface="+mn-ea"/>
                          <a:cs typeface="Arial" panose="020B0604020202020204" pitchFamily="34" charset="0"/>
                        </a:rPr>
                        <a:t>用户软件移植指导</a:t>
                      </a:r>
                      <a:endParaRPr lang="zh-CN" sz="1200" b="0" kern="100" dirty="0">
                        <a:effectLst/>
                        <a:latin typeface="+mn-ea"/>
                        <a:ea typeface="+mn-ea"/>
                        <a:cs typeface="Arial" panose="020B0604020202020204" pitchFamily="34" charset="0"/>
                      </a:endParaRPr>
                    </a:p>
                  </a:txBody>
                  <a:tcPr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nSpc>
                          <a:spcPct val="150000"/>
                        </a:lnSpc>
                      </a:pPr>
                      <a:r>
                        <a:rPr lang="en-US" altLang="zh-CN" sz="1200" dirty="0" smtClean="0"/>
                        <a:t>1. </a:t>
                      </a:r>
                      <a:r>
                        <a:rPr lang="zh-CN" altLang="en-US" sz="1200" dirty="0" smtClean="0"/>
                        <a:t>根据包扫描和</a:t>
                      </a:r>
                      <a:r>
                        <a:rPr lang="en-US" altLang="zh-CN" sz="1200" dirty="0" smtClean="0"/>
                        <a:t>C/C++</a:t>
                      </a:r>
                      <a:r>
                        <a:rPr lang="zh-CN" altLang="en-US" sz="1200" dirty="0" smtClean="0"/>
                        <a:t>源码扫描结果合成用户软件移植分析报告。</a:t>
                      </a:r>
                      <a:endParaRPr lang="zh-CN" altLang="en-US" sz="1200" dirty="0" smtClean="0"/>
                    </a:p>
                    <a:p>
                      <a:pPr>
                        <a:lnSpc>
                          <a:spcPct val="150000"/>
                        </a:lnSpc>
                      </a:pPr>
                      <a:r>
                        <a:rPr lang="en-US" altLang="zh-CN" sz="1200" dirty="0" smtClean="0"/>
                        <a:t>2.</a:t>
                      </a:r>
                      <a:r>
                        <a:rPr lang="en-US" altLang="zh-CN" sz="1200" baseline="0" dirty="0" smtClean="0"/>
                        <a:t> </a:t>
                      </a:r>
                      <a:r>
                        <a:rPr lang="zh-CN" altLang="en-US" sz="1200" dirty="0" smtClean="0"/>
                        <a:t>根据源码检查结果，结合软件替换规则字典，为每个修改点增加修改建议。</a:t>
                      </a:r>
                      <a:endParaRPr lang="zh-CN" altLang="en-US" sz="1200" dirty="0" smtClean="0"/>
                    </a:p>
                  </a:txBody>
                  <a:tcPr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r>
            </a:tbl>
          </a:graphicData>
        </a:graphic>
      </p:graphicFrame>
      <p:grpSp>
        <p:nvGrpSpPr>
          <p:cNvPr id="56" name="组合 55"/>
          <p:cNvGrpSpPr/>
          <p:nvPr/>
        </p:nvGrpSpPr>
        <p:grpSpPr>
          <a:xfrm>
            <a:off x="1271464" y="1288356"/>
            <a:ext cx="3844867" cy="5020964"/>
            <a:chOff x="4809220" y="1242033"/>
            <a:chExt cx="3844867" cy="5020964"/>
          </a:xfrm>
        </p:grpSpPr>
        <p:sp>
          <p:nvSpPr>
            <p:cNvPr id="59" name="矩形 58"/>
            <p:cNvSpPr/>
            <p:nvPr/>
          </p:nvSpPr>
          <p:spPr bwMode="auto">
            <a:xfrm>
              <a:off x="4811023" y="1594679"/>
              <a:ext cx="3843064" cy="258078"/>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algn="ctr" fontAlgn="base">
                <a:buClr>
                  <a:srgbClr val="CC9900"/>
                </a:buClr>
              </a:pPr>
              <a:r>
                <a:rPr lang="en-US" altLang="zh-CN" sz="1400" dirty="0" smtClean="0">
                  <a:solidFill>
                    <a:srgbClr val="000000"/>
                  </a:solidFill>
                  <a:latin typeface="微软雅黑" panose="020B0503020204020204" pitchFamily="34" charset="-122"/>
                  <a:ea typeface="微软雅黑" panose="020B0503020204020204" pitchFamily="34" charset="-122"/>
                </a:rPr>
                <a:t>Main Entry</a:t>
              </a:r>
              <a:endParaRPr lang="en-US" sz="1400" dirty="0" smtClean="0">
                <a:solidFill>
                  <a:srgbClr val="000000"/>
                </a:solidFill>
                <a:latin typeface="微软雅黑" panose="020B0503020204020204" pitchFamily="34" charset="-122"/>
                <a:ea typeface="微软雅黑" panose="020B0503020204020204" pitchFamily="34" charset="-122"/>
              </a:endParaRPr>
            </a:p>
          </p:txBody>
        </p:sp>
        <p:sp>
          <p:nvSpPr>
            <p:cNvPr id="60" name="矩形 59"/>
            <p:cNvSpPr/>
            <p:nvPr/>
          </p:nvSpPr>
          <p:spPr bwMode="auto">
            <a:xfrm>
              <a:off x="4989469" y="2225425"/>
              <a:ext cx="576064" cy="1572652"/>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45720" rIns="36000" bIns="45720" numCol="1" rtlCol="0" anchor="ctr" anchorCtr="0" compatLnSpc="1"/>
            <a:lstStyle/>
            <a:p>
              <a:pPr algn="ctr" fontAlgn="base">
                <a:buClr>
                  <a:srgbClr val="CC9900"/>
                </a:buClr>
              </a:pPr>
              <a:r>
                <a:rPr lang="zh-CN" altLang="en-US" sz="1200" dirty="0">
                  <a:solidFill>
                    <a:srgbClr val="000000"/>
                  </a:solidFill>
                  <a:latin typeface="微软雅黑" panose="020B0503020204020204" pitchFamily="34" charset="-122"/>
                  <a:ea typeface="微软雅黑" panose="020B0503020204020204" pitchFamily="34" charset="-122"/>
                </a:rPr>
                <a:t>依赖</a:t>
              </a:r>
              <a:r>
                <a:rPr lang="zh-CN" altLang="en-US" sz="1200" dirty="0" smtClean="0">
                  <a:solidFill>
                    <a:srgbClr val="000000"/>
                  </a:solidFill>
                  <a:latin typeface="微软雅黑" panose="020B0503020204020204" pitchFamily="34" charset="-122"/>
                  <a:ea typeface="微软雅黑" panose="020B0503020204020204" pitchFamily="34" charset="-122"/>
                </a:rPr>
                <a:t>库白名单检查</a:t>
              </a:r>
              <a:endParaRPr lang="en-US" sz="1200" dirty="0" smtClean="0">
                <a:solidFill>
                  <a:srgbClr val="000000"/>
                </a:solidFill>
                <a:latin typeface="微软雅黑" panose="020B0503020204020204" pitchFamily="34" charset="-122"/>
                <a:ea typeface="微软雅黑" panose="020B0503020204020204" pitchFamily="34" charset="-122"/>
              </a:endParaRPr>
            </a:p>
          </p:txBody>
        </p:sp>
        <p:sp>
          <p:nvSpPr>
            <p:cNvPr id="61" name="矩形 60"/>
            <p:cNvSpPr/>
            <p:nvPr/>
          </p:nvSpPr>
          <p:spPr bwMode="auto">
            <a:xfrm>
              <a:off x="5816131" y="2325494"/>
              <a:ext cx="1048403" cy="396000"/>
            </a:xfrm>
            <a:prstGeom prst="rect">
              <a:avLst/>
            </a:prstGeom>
            <a:noFill/>
            <a:ln w="9525" cap="flat" cmpd="sng" algn="ctr">
              <a:solidFill>
                <a:schemeClr val="tx1"/>
              </a:solidFill>
              <a:prstDash val="dash"/>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36000" rIns="36000" bIns="36000" numCol="1" rtlCol="0" anchor="t" anchorCtr="0" compatLnSpc="1"/>
            <a:lstStyle/>
            <a:p>
              <a:pPr algn="ctr" fontAlgn="base">
                <a:buClr>
                  <a:srgbClr val="CC9900"/>
                </a:buClr>
              </a:pPr>
              <a:r>
                <a:rPr lang="en-US" altLang="zh-CN" sz="1100" dirty="0" smtClean="0">
                  <a:solidFill>
                    <a:srgbClr val="000000"/>
                  </a:solidFill>
                  <a:latin typeface="微软雅黑" panose="020B0503020204020204" pitchFamily="34" charset="-122"/>
                  <a:ea typeface="微软雅黑" panose="020B0503020204020204" pitchFamily="34" charset="-122"/>
                </a:rPr>
                <a:t>Makefile</a:t>
              </a:r>
              <a:endParaRPr lang="en-US" altLang="zh-CN" sz="1100" dirty="0" smtClean="0">
                <a:solidFill>
                  <a:srgbClr val="000000"/>
                </a:solidFill>
                <a:latin typeface="微软雅黑" panose="020B0503020204020204" pitchFamily="34" charset="-122"/>
                <a:ea typeface="微软雅黑" panose="020B0503020204020204" pitchFamily="34" charset="-122"/>
              </a:endParaRPr>
            </a:p>
            <a:p>
              <a:pPr algn="ctr" fontAlgn="base">
                <a:buClr>
                  <a:srgbClr val="CC9900"/>
                </a:buClr>
              </a:pPr>
              <a:r>
                <a:rPr lang="zh-CN" altLang="en-US" sz="1100" dirty="0" smtClean="0">
                  <a:solidFill>
                    <a:srgbClr val="000000"/>
                  </a:solidFill>
                  <a:latin typeface="微软雅黑" panose="020B0503020204020204" pitchFamily="34" charset="-122"/>
                  <a:ea typeface="微软雅黑" panose="020B0503020204020204" pitchFamily="34" charset="-122"/>
                </a:rPr>
                <a:t>解析检查</a:t>
              </a:r>
              <a:endParaRPr lang="en-US" sz="1100" dirty="0" smtClean="0">
                <a:solidFill>
                  <a:srgbClr val="000000"/>
                </a:solidFill>
                <a:latin typeface="微软雅黑" panose="020B0503020204020204" pitchFamily="34" charset="-122"/>
                <a:ea typeface="微软雅黑" panose="020B0503020204020204" pitchFamily="34" charset="-122"/>
              </a:endParaRPr>
            </a:p>
          </p:txBody>
        </p:sp>
        <p:sp>
          <p:nvSpPr>
            <p:cNvPr id="62" name="矩形 61"/>
            <p:cNvSpPr/>
            <p:nvPr/>
          </p:nvSpPr>
          <p:spPr bwMode="auto">
            <a:xfrm>
              <a:off x="5816131" y="2807719"/>
              <a:ext cx="1048403" cy="396000"/>
            </a:xfrm>
            <a:prstGeom prst="rect">
              <a:avLst/>
            </a:prstGeom>
            <a:noFill/>
            <a:ln w="9525" cap="flat" cmpd="sng" algn="ctr">
              <a:solidFill>
                <a:schemeClr val="tx1"/>
              </a:solidFill>
              <a:prstDash val="dash"/>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36000" rIns="36000" bIns="36000" numCol="1" rtlCol="0" anchor="t" anchorCtr="0" compatLnSpc="1"/>
            <a:lstStyle/>
            <a:p>
              <a:pPr algn="ctr" fontAlgn="base">
                <a:buClr>
                  <a:srgbClr val="CC9900"/>
                </a:buClr>
              </a:pPr>
              <a:r>
                <a:rPr lang="en-US" altLang="zh-CN" sz="1100" dirty="0" smtClean="0">
                  <a:solidFill>
                    <a:srgbClr val="000000"/>
                  </a:solidFill>
                  <a:latin typeface="微软雅黑" panose="020B0503020204020204" pitchFamily="34" charset="-122"/>
                  <a:ea typeface="微软雅黑" panose="020B0503020204020204" pitchFamily="34" charset="-122"/>
                </a:rPr>
                <a:t>C/C++</a:t>
              </a:r>
              <a:r>
                <a:rPr lang="zh-CN" altLang="en-US" sz="1100" dirty="0" smtClean="0">
                  <a:solidFill>
                    <a:srgbClr val="000000"/>
                  </a:solidFill>
                  <a:latin typeface="微软雅黑" panose="020B0503020204020204" pitchFamily="34" charset="-122"/>
                  <a:ea typeface="微软雅黑" panose="020B0503020204020204" pitchFamily="34" charset="-122"/>
                </a:rPr>
                <a:t>源码</a:t>
              </a:r>
              <a:endParaRPr lang="en-US" altLang="zh-CN" sz="1100" dirty="0" smtClean="0">
                <a:solidFill>
                  <a:srgbClr val="000000"/>
                </a:solidFill>
                <a:latin typeface="微软雅黑" panose="020B0503020204020204" pitchFamily="34" charset="-122"/>
                <a:ea typeface="微软雅黑" panose="020B0503020204020204" pitchFamily="34" charset="-122"/>
              </a:endParaRPr>
            </a:p>
            <a:p>
              <a:pPr algn="ctr" fontAlgn="base">
                <a:buClr>
                  <a:srgbClr val="CC9900"/>
                </a:buClr>
              </a:pPr>
              <a:r>
                <a:rPr lang="zh-CN" altLang="en-US" sz="1100" dirty="0" smtClean="0">
                  <a:solidFill>
                    <a:srgbClr val="000000"/>
                  </a:solidFill>
                  <a:latin typeface="微软雅黑" panose="020B0503020204020204" pitchFamily="34" charset="-122"/>
                  <a:ea typeface="微软雅黑" panose="020B0503020204020204" pitchFamily="34" charset="-122"/>
                </a:rPr>
                <a:t>扫描</a:t>
              </a:r>
              <a:endParaRPr lang="en-US" sz="1100" dirty="0" smtClean="0">
                <a:solidFill>
                  <a:srgbClr val="000000"/>
                </a:solidFill>
                <a:latin typeface="微软雅黑" panose="020B0503020204020204" pitchFamily="34" charset="-122"/>
                <a:ea typeface="微软雅黑" panose="020B0503020204020204" pitchFamily="34" charset="-122"/>
              </a:endParaRPr>
            </a:p>
          </p:txBody>
        </p:sp>
        <p:sp>
          <p:nvSpPr>
            <p:cNvPr id="63" name="矩形 62"/>
            <p:cNvSpPr/>
            <p:nvPr/>
          </p:nvSpPr>
          <p:spPr bwMode="auto">
            <a:xfrm>
              <a:off x="5816131" y="3274709"/>
              <a:ext cx="1048403" cy="396000"/>
            </a:xfrm>
            <a:prstGeom prst="rect">
              <a:avLst/>
            </a:prstGeom>
            <a:noFill/>
            <a:ln w="9525" cap="flat" cmpd="sng" algn="ctr">
              <a:solidFill>
                <a:schemeClr val="tx1"/>
              </a:solidFill>
              <a:prstDash val="dash"/>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36000" rIns="36000" bIns="36000" numCol="1" rtlCol="0" anchor="ctr" anchorCtr="0" compatLnSpc="1"/>
            <a:lstStyle/>
            <a:p>
              <a:pPr algn="ctr" fontAlgn="base">
                <a:buClr>
                  <a:srgbClr val="CC9900"/>
                </a:buClr>
              </a:pPr>
              <a:r>
                <a:rPr lang="en-US" altLang="zh-CN" sz="1100" dirty="0" smtClean="0">
                  <a:solidFill>
                    <a:srgbClr val="000000"/>
                  </a:solidFill>
                  <a:latin typeface="微软雅黑" panose="020B0503020204020204" pitchFamily="34" charset="-122"/>
                  <a:ea typeface="微软雅黑" panose="020B0503020204020204" pitchFamily="34" charset="-122"/>
                </a:rPr>
                <a:t>x86</a:t>
              </a:r>
              <a:r>
                <a:rPr lang="zh-CN" altLang="en-US" sz="1100" dirty="0" smtClean="0">
                  <a:solidFill>
                    <a:srgbClr val="000000"/>
                  </a:solidFill>
                  <a:latin typeface="微软雅黑" panose="020B0503020204020204" pitchFamily="34" charset="-122"/>
                  <a:ea typeface="微软雅黑" panose="020B0503020204020204" pitchFamily="34" charset="-122"/>
                </a:rPr>
                <a:t>汇编扫描</a:t>
              </a:r>
              <a:endParaRPr lang="en-US" sz="1100" dirty="0" smtClean="0">
                <a:solidFill>
                  <a:srgbClr val="000000"/>
                </a:solidFill>
                <a:latin typeface="微软雅黑" panose="020B0503020204020204" pitchFamily="34" charset="-122"/>
                <a:ea typeface="微软雅黑" panose="020B0503020204020204" pitchFamily="34" charset="-122"/>
              </a:endParaRPr>
            </a:p>
          </p:txBody>
        </p:sp>
        <p:sp>
          <p:nvSpPr>
            <p:cNvPr id="64" name="矩形 63"/>
            <p:cNvSpPr/>
            <p:nvPr/>
          </p:nvSpPr>
          <p:spPr bwMode="auto">
            <a:xfrm>
              <a:off x="7115132" y="2225425"/>
              <a:ext cx="576064" cy="1572652"/>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45720" rIns="36000" bIns="45720" numCol="1" rtlCol="0" anchor="ctr" anchorCtr="0" compatLnSpc="1"/>
            <a:lstStyle/>
            <a:p>
              <a:pPr algn="ctr" fontAlgn="base">
                <a:buClr>
                  <a:srgbClr val="CC9900"/>
                </a:buClr>
              </a:pPr>
              <a:r>
                <a:rPr lang="zh-CN" altLang="en-US" sz="1200" dirty="0" smtClean="0">
                  <a:solidFill>
                    <a:srgbClr val="000000"/>
                  </a:solidFill>
                  <a:latin typeface="微软雅黑" panose="020B0503020204020204" pitchFamily="34" charset="-122"/>
                  <a:ea typeface="微软雅黑" panose="020B0503020204020204" pitchFamily="34" charset="-122"/>
                </a:rPr>
                <a:t>编译器检查</a:t>
              </a:r>
              <a:endParaRPr lang="en-US" sz="1200" dirty="0" smtClean="0">
                <a:solidFill>
                  <a:srgbClr val="000000"/>
                </a:solidFill>
                <a:latin typeface="微软雅黑" panose="020B0503020204020204" pitchFamily="34" charset="-122"/>
                <a:ea typeface="微软雅黑" panose="020B0503020204020204" pitchFamily="34" charset="-122"/>
              </a:endParaRPr>
            </a:p>
          </p:txBody>
        </p:sp>
        <p:sp>
          <p:nvSpPr>
            <p:cNvPr id="65" name="矩形 64"/>
            <p:cNvSpPr/>
            <p:nvPr/>
          </p:nvSpPr>
          <p:spPr bwMode="auto">
            <a:xfrm>
              <a:off x="7941794" y="2207924"/>
              <a:ext cx="576064" cy="1572652"/>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45720" rIns="36000" bIns="45720" numCol="1" rtlCol="0" anchor="ctr" anchorCtr="0" compatLnSpc="1"/>
            <a:lstStyle/>
            <a:p>
              <a:pPr algn="ctr" fontAlgn="base">
                <a:buClr>
                  <a:srgbClr val="CC9900"/>
                </a:buClr>
              </a:pPr>
              <a:r>
                <a:rPr lang="zh-CN" altLang="en-US" sz="1200" dirty="0" smtClean="0">
                  <a:solidFill>
                    <a:srgbClr val="000000"/>
                  </a:solidFill>
                  <a:latin typeface="微软雅黑" panose="020B0503020204020204" pitchFamily="34" charset="-122"/>
                  <a:ea typeface="微软雅黑" panose="020B0503020204020204" pitchFamily="34" charset="-122"/>
                </a:rPr>
                <a:t>用户软件移植指导</a:t>
              </a:r>
              <a:endParaRPr lang="en-US" sz="1200" dirty="0" smtClean="0">
                <a:solidFill>
                  <a:srgbClr val="000000"/>
                </a:solidFill>
                <a:latin typeface="微软雅黑" panose="020B0503020204020204" pitchFamily="34" charset="-122"/>
                <a:ea typeface="微软雅黑" panose="020B0503020204020204" pitchFamily="34" charset="-122"/>
              </a:endParaRPr>
            </a:p>
          </p:txBody>
        </p:sp>
        <p:cxnSp>
          <p:nvCxnSpPr>
            <p:cNvPr id="66" name="直接箭头连接符 65"/>
            <p:cNvCxnSpPr/>
            <p:nvPr/>
          </p:nvCxnSpPr>
          <p:spPr bwMode="auto">
            <a:xfrm>
              <a:off x="5898875" y="1500111"/>
              <a:ext cx="0" cy="725314"/>
            </a:xfrm>
            <a:prstGeom prst="straightConnector1">
              <a:avLst/>
            </a:prstGeom>
            <a:noFill/>
            <a:ln w="9525" cap="flat" cmpd="sng" algn="ctr">
              <a:solidFill>
                <a:schemeClr val="tx1"/>
              </a:solidFill>
              <a:prstDash val="solid"/>
              <a:round/>
              <a:headEnd type="triangl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7" name="矩形 66"/>
            <p:cNvSpPr/>
            <p:nvPr/>
          </p:nvSpPr>
          <p:spPr bwMode="auto">
            <a:xfrm>
              <a:off x="5712407" y="2225425"/>
              <a:ext cx="1296144" cy="1572652"/>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fontAlgn="base">
                <a:buClr>
                  <a:srgbClr val="CC9900"/>
                </a:buClr>
                <a:buFont typeface="Wingdings" panose="05000000000000000000" pitchFamily="2" charset="2"/>
                <a:buChar char="n"/>
              </a:pPr>
              <a:endParaRPr lang="en-US" sz="1800" smtClean="0">
                <a:solidFill>
                  <a:srgbClr val="000000"/>
                </a:solidFill>
                <a:latin typeface="微软雅黑" panose="020B0503020204020204" pitchFamily="34" charset="-122"/>
                <a:ea typeface="微软雅黑" panose="020B0503020204020204" pitchFamily="34" charset="-122"/>
              </a:endParaRPr>
            </a:p>
          </p:txBody>
        </p:sp>
        <p:cxnSp>
          <p:nvCxnSpPr>
            <p:cNvPr id="68" name="直接箭头连接符 67"/>
            <p:cNvCxnSpPr/>
            <p:nvPr/>
          </p:nvCxnSpPr>
          <p:spPr bwMode="auto">
            <a:xfrm>
              <a:off x="6424400" y="1852757"/>
              <a:ext cx="0" cy="372668"/>
            </a:xfrm>
            <a:prstGeom prst="straightConnector1">
              <a:avLst/>
            </a:prstGeom>
            <a:noFill/>
            <a:ln w="9525" cap="flat" cmpd="sng" algn="ctr">
              <a:solidFill>
                <a:schemeClr val="tx1"/>
              </a:solidFill>
              <a:prstDash val="solid"/>
              <a:round/>
              <a:headEnd type="triangl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9" name="直接箭头连接符 68"/>
            <p:cNvCxnSpPr/>
            <p:nvPr/>
          </p:nvCxnSpPr>
          <p:spPr bwMode="auto">
            <a:xfrm>
              <a:off x="7440599" y="1857881"/>
              <a:ext cx="0" cy="372668"/>
            </a:xfrm>
            <a:prstGeom prst="straightConnector1">
              <a:avLst/>
            </a:prstGeom>
            <a:noFill/>
            <a:ln w="9525" cap="flat" cmpd="sng" algn="ctr">
              <a:solidFill>
                <a:schemeClr val="tx1"/>
              </a:solidFill>
              <a:prstDash val="solid"/>
              <a:round/>
              <a:headEnd type="triangl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0" name="直接箭头连接符 69"/>
            <p:cNvCxnSpPr/>
            <p:nvPr/>
          </p:nvCxnSpPr>
          <p:spPr bwMode="auto">
            <a:xfrm>
              <a:off x="8232687" y="1835256"/>
              <a:ext cx="0" cy="372668"/>
            </a:xfrm>
            <a:prstGeom prst="straightConnector1">
              <a:avLst/>
            </a:prstGeom>
            <a:noFill/>
            <a:ln w="9525" cap="flat" cmpd="sng" algn="ctr">
              <a:solidFill>
                <a:schemeClr val="tx1"/>
              </a:solidFill>
              <a:prstDash val="solid"/>
              <a:round/>
              <a:headEnd type="triangl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1" name="圆柱形 70"/>
            <p:cNvSpPr/>
            <p:nvPr/>
          </p:nvSpPr>
          <p:spPr bwMode="auto">
            <a:xfrm>
              <a:off x="4916032" y="4364498"/>
              <a:ext cx="722938" cy="576064"/>
            </a:xfrm>
            <a:prstGeom prst="can">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algn="ctr" fontAlgn="base">
                <a:buClr>
                  <a:srgbClr val="CC9900"/>
                </a:buClr>
              </a:pPr>
              <a:r>
                <a:rPr lang="zh-CN" altLang="en-US" sz="1200" dirty="0" smtClean="0">
                  <a:solidFill>
                    <a:srgbClr val="000000"/>
                  </a:solidFill>
                  <a:latin typeface="微软雅黑" panose="020B0503020204020204" pitchFamily="34" charset="-122"/>
                  <a:ea typeface="微软雅黑" panose="020B0503020204020204" pitchFamily="34" charset="-122"/>
                </a:rPr>
                <a:t>依赖库白名单</a:t>
              </a:r>
              <a:endParaRPr lang="en-US" sz="1200" dirty="0" smtClean="0">
                <a:solidFill>
                  <a:srgbClr val="000000"/>
                </a:solidFill>
                <a:latin typeface="微软雅黑" panose="020B0503020204020204" pitchFamily="34" charset="-122"/>
                <a:ea typeface="微软雅黑" panose="020B0503020204020204" pitchFamily="34" charset="-122"/>
              </a:endParaRPr>
            </a:p>
          </p:txBody>
        </p:sp>
        <p:sp>
          <p:nvSpPr>
            <p:cNvPr id="72" name="圆柱形 71"/>
            <p:cNvSpPr/>
            <p:nvPr/>
          </p:nvSpPr>
          <p:spPr bwMode="auto">
            <a:xfrm>
              <a:off x="5816131" y="4364498"/>
              <a:ext cx="722938" cy="576064"/>
            </a:xfrm>
            <a:prstGeom prst="can">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algn="ctr" fontAlgn="base">
                <a:buClr>
                  <a:srgbClr val="CC9900"/>
                </a:buClr>
              </a:pPr>
              <a:r>
                <a:rPr lang="zh-CN" altLang="en-US" sz="1200" dirty="0" smtClean="0">
                  <a:solidFill>
                    <a:srgbClr val="000000"/>
                  </a:solidFill>
                  <a:latin typeface="微软雅黑" panose="020B0503020204020204" pitchFamily="34" charset="-122"/>
                  <a:ea typeface="微软雅黑" panose="020B0503020204020204" pitchFamily="34" charset="-122"/>
                </a:rPr>
                <a:t>汇编代码字典</a:t>
              </a:r>
              <a:endParaRPr lang="en-US" sz="1200" dirty="0" smtClean="0">
                <a:solidFill>
                  <a:srgbClr val="000000"/>
                </a:solidFill>
                <a:latin typeface="微软雅黑" panose="020B0503020204020204" pitchFamily="34" charset="-122"/>
                <a:ea typeface="微软雅黑" panose="020B0503020204020204" pitchFamily="34" charset="-122"/>
              </a:endParaRPr>
            </a:p>
          </p:txBody>
        </p:sp>
        <p:sp>
          <p:nvSpPr>
            <p:cNvPr id="73" name="圆柱形 72"/>
            <p:cNvSpPr/>
            <p:nvPr/>
          </p:nvSpPr>
          <p:spPr bwMode="auto">
            <a:xfrm>
              <a:off x="6716230" y="4364498"/>
              <a:ext cx="722938" cy="576064"/>
            </a:xfrm>
            <a:prstGeom prst="can">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algn="ctr" fontAlgn="base">
                <a:buClr>
                  <a:srgbClr val="CC9900"/>
                </a:buClr>
              </a:pPr>
              <a:r>
                <a:rPr lang="zh-CN" altLang="en-US" sz="1200" dirty="0" smtClean="0">
                  <a:solidFill>
                    <a:srgbClr val="000000"/>
                  </a:solidFill>
                  <a:latin typeface="微软雅黑" panose="020B0503020204020204" pitchFamily="34" charset="-122"/>
                  <a:ea typeface="微软雅黑" panose="020B0503020204020204" pitchFamily="34" charset="-122"/>
                </a:rPr>
                <a:t>编译器字典</a:t>
              </a:r>
              <a:endParaRPr lang="en-US" sz="1200" dirty="0" smtClean="0">
                <a:solidFill>
                  <a:srgbClr val="000000"/>
                </a:solidFill>
                <a:latin typeface="微软雅黑" panose="020B0503020204020204" pitchFamily="34" charset="-122"/>
                <a:ea typeface="微软雅黑" panose="020B0503020204020204" pitchFamily="34" charset="-122"/>
              </a:endParaRPr>
            </a:p>
          </p:txBody>
        </p:sp>
        <p:cxnSp>
          <p:nvCxnSpPr>
            <p:cNvPr id="74" name="直接箭头连接符 73"/>
            <p:cNvCxnSpPr/>
            <p:nvPr/>
          </p:nvCxnSpPr>
          <p:spPr bwMode="auto">
            <a:xfrm>
              <a:off x="5561046" y="2501570"/>
              <a:ext cx="250599" cy="0"/>
            </a:xfrm>
            <a:prstGeom prst="straightConnector1">
              <a:avLst/>
            </a:prstGeom>
            <a:noFill/>
            <a:ln w="9525" cap="flat" cmpd="sng" algn="ctr">
              <a:solidFill>
                <a:schemeClr val="tx1"/>
              </a:solidFill>
              <a:prstDash val="solid"/>
              <a:round/>
              <a:headEnd type="triangl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5" name="直接箭头连接符 74"/>
            <p:cNvCxnSpPr/>
            <p:nvPr/>
          </p:nvCxnSpPr>
          <p:spPr bwMode="auto">
            <a:xfrm>
              <a:off x="6864533" y="2981851"/>
              <a:ext cx="250599" cy="0"/>
            </a:xfrm>
            <a:prstGeom prst="straightConnector1">
              <a:avLst/>
            </a:prstGeom>
            <a:noFill/>
            <a:ln w="9525" cap="flat" cmpd="sng" algn="ctr">
              <a:solidFill>
                <a:schemeClr val="tx1"/>
              </a:solidFill>
              <a:prstDash val="solid"/>
              <a:round/>
              <a:headEnd type="triangl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6" name="直接连接符 75"/>
            <p:cNvCxnSpPr>
              <a:stCxn id="60" idx="2"/>
              <a:endCxn id="71" idx="1"/>
            </p:cNvCxnSpPr>
            <p:nvPr/>
          </p:nvCxnSpPr>
          <p:spPr bwMode="auto">
            <a:xfrm>
              <a:off x="5277501" y="3798077"/>
              <a:ext cx="0" cy="566421"/>
            </a:xfrm>
            <a:prstGeom prst="line">
              <a:avLst/>
            </a:prstGeom>
            <a:noFill/>
            <a:ln w="9525" cap="flat" cmpd="sng" algn="ctr">
              <a:solidFill>
                <a:schemeClr val="tx1"/>
              </a:solidFill>
              <a:prstDash val="dash"/>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7" name="直接连接符 76"/>
            <p:cNvCxnSpPr>
              <a:stCxn id="63" idx="2"/>
              <a:endCxn id="72" idx="1"/>
            </p:cNvCxnSpPr>
            <p:nvPr/>
          </p:nvCxnSpPr>
          <p:spPr bwMode="auto">
            <a:xfrm flipH="1">
              <a:off x="6177600" y="3670709"/>
              <a:ext cx="162733" cy="693789"/>
            </a:xfrm>
            <a:prstGeom prst="line">
              <a:avLst/>
            </a:prstGeom>
            <a:noFill/>
            <a:ln w="9525" cap="flat" cmpd="sng" algn="ctr">
              <a:solidFill>
                <a:schemeClr val="tx1"/>
              </a:solidFill>
              <a:prstDash val="dash"/>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8" name="直接连接符 77"/>
            <p:cNvCxnSpPr>
              <a:stCxn id="62" idx="3"/>
              <a:endCxn id="73" idx="1"/>
            </p:cNvCxnSpPr>
            <p:nvPr/>
          </p:nvCxnSpPr>
          <p:spPr bwMode="auto">
            <a:xfrm>
              <a:off x="6864534" y="3005719"/>
              <a:ext cx="213165" cy="1358779"/>
            </a:xfrm>
            <a:prstGeom prst="line">
              <a:avLst/>
            </a:prstGeom>
            <a:noFill/>
            <a:ln w="9525" cap="flat" cmpd="sng" algn="ctr">
              <a:solidFill>
                <a:schemeClr val="tx1"/>
              </a:solidFill>
              <a:prstDash val="dash"/>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9" name="直接连接符 78"/>
            <p:cNvCxnSpPr/>
            <p:nvPr/>
          </p:nvCxnSpPr>
          <p:spPr bwMode="auto">
            <a:xfrm>
              <a:off x="5496383" y="3798077"/>
              <a:ext cx="1091" cy="219526"/>
            </a:xfrm>
            <a:prstGeom prst="line">
              <a:avLst/>
            </a:prstGeom>
            <a:noFill/>
            <a:ln w="12700" cap="flat" cmpd="sng" algn="ctr">
              <a:solidFill>
                <a:srgbClr val="00B0F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0" name="直接连接符 79"/>
            <p:cNvCxnSpPr/>
            <p:nvPr/>
          </p:nvCxnSpPr>
          <p:spPr bwMode="auto">
            <a:xfrm>
              <a:off x="5496383" y="4017603"/>
              <a:ext cx="2733443" cy="0"/>
            </a:xfrm>
            <a:prstGeom prst="line">
              <a:avLst/>
            </a:prstGeom>
            <a:noFill/>
            <a:ln w="12700" cap="flat" cmpd="sng" algn="ctr">
              <a:solidFill>
                <a:srgbClr val="00B0F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1" name="直接箭头连接符 80"/>
            <p:cNvCxnSpPr>
              <a:endCxn id="65" idx="2"/>
            </p:cNvCxnSpPr>
            <p:nvPr/>
          </p:nvCxnSpPr>
          <p:spPr bwMode="auto">
            <a:xfrm flipV="1">
              <a:off x="8229826" y="3780576"/>
              <a:ext cx="0" cy="237027"/>
            </a:xfrm>
            <a:prstGeom prst="straightConnector1">
              <a:avLst/>
            </a:prstGeom>
            <a:noFill/>
            <a:ln w="12700" cap="flat" cmpd="sng" algn="ctr">
              <a:solidFill>
                <a:srgbClr val="00B0F0"/>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2" name="直接连接符 81"/>
            <p:cNvCxnSpPr/>
            <p:nvPr/>
          </p:nvCxnSpPr>
          <p:spPr bwMode="auto">
            <a:xfrm>
              <a:off x="6666420" y="3797908"/>
              <a:ext cx="1091" cy="219526"/>
            </a:xfrm>
            <a:prstGeom prst="line">
              <a:avLst/>
            </a:prstGeom>
            <a:noFill/>
            <a:ln w="12700" cap="flat" cmpd="sng" algn="ctr">
              <a:solidFill>
                <a:srgbClr val="00B0F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3" name="折角形 82"/>
            <p:cNvSpPr/>
            <p:nvPr/>
          </p:nvSpPr>
          <p:spPr bwMode="auto">
            <a:xfrm>
              <a:off x="5568391" y="5126895"/>
              <a:ext cx="288000" cy="1136101"/>
            </a:xfrm>
            <a:prstGeom prst="foldedCorner">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8000" tIns="0" rIns="18000" bIns="0" numCol="1" rtlCol="0" anchor="t" anchorCtr="0" compatLnSpc="1"/>
            <a:lstStyle/>
            <a:p>
              <a:pPr fontAlgn="base">
                <a:buClr>
                  <a:srgbClr val="CC9900"/>
                </a:buClr>
              </a:pPr>
              <a:r>
                <a:rPr lang="en-US" altLang="zh-CN" sz="900" dirty="0" smtClean="0">
                  <a:solidFill>
                    <a:srgbClr val="000000"/>
                  </a:solidFill>
                  <a:latin typeface="微软雅黑" panose="020B0503020204020204" pitchFamily="34" charset="-122"/>
                  <a:ea typeface="微软雅黑" panose="020B0503020204020204" pitchFamily="34" charset="-122"/>
                </a:rPr>
                <a:t>x86</a:t>
              </a:r>
              <a:r>
                <a:rPr lang="zh-CN" altLang="en-US" sz="900" dirty="0" smtClean="0">
                  <a:solidFill>
                    <a:srgbClr val="000000"/>
                  </a:solidFill>
                  <a:latin typeface="微软雅黑" panose="020B0503020204020204" pitchFamily="34" charset="-122"/>
                  <a:ea typeface="微软雅黑" panose="020B0503020204020204" pitchFamily="34" charset="-122"/>
                </a:rPr>
                <a:t>汇编字典</a:t>
              </a:r>
              <a:endParaRPr lang="en-US" sz="900" dirty="0" smtClean="0">
                <a:solidFill>
                  <a:srgbClr val="000000"/>
                </a:solidFill>
                <a:latin typeface="微软雅黑" panose="020B0503020204020204" pitchFamily="34" charset="-122"/>
                <a:ea typeface="微软雅黑" panose="020B0503020204020204" pitchFamily="34" charset="-122"/>
              </a:endParaRPr>
            </a:p>
          </p:txBody>
        </p:sp>
        <p:sp>
          <p:nvSpPr>
            <p:cNvPr id="84" name="折角形 83"/>
            <p:cNvSpPr/>
            <p:nvPr/>
          </p:nvSpPr>
          <p:spPr bwMode="auto">
            <a:xfrm>
              <a:off x="5898875" y="5126895"/>
              <a:ext cx="288000" cy="1136101"/>
            </a:xfrm>
            <a:prstGeom prst="foldedCorner">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8000" tIns="0" rIns="18000" bIns="0" numCol="1" rtlCol="0" anchor="t" anchorCtr="0" compatLnSpc="1"/>
            <a:lstStyle/>
            <a:p>
              <a:pPr fontAlgn="base">
                <a:buClr>
                  <a:srgbClr val="CC9900"/>
                </a:buClr>
              </a:pPr>
              <a:r>
                <a:rPr lang="zh-CN" altLang="en-US" sz="900" dirty="0" smtClean="0">
                  <a:solidFill>
                    <a:srgbClr val="000000"/>
                  </a:solidFill>
                  <a:latin typeface="微软雅黑" panose="020B0503020204020204" pitchFamily="34" charset="-122"/>
                  <a:ea typeface="微软雅黑" panose="020B0503020204020204" pitchFamily="34" charset="-122"/>
                </a:rPr>
                <a:t>鲲鹏汇编字典</a:t>
              </a:r>
              <a:endParaRPr lang="en-US" sz="900" dirty="0" smtClean="0">
                <a:solidFill>
                  <a:srgbClr val="000000"/>
                </a:solidFill>
                <a:latin typeface="微软雅黑" panose="020B0503020204020204" pitchFamily="34" charset="-122"/>
                <a:ea typeface="微软雅黑" panose="020B0503020204020204" pitchFamily="34" charset="-122"/>
              </a:endParaRPr>
            </a:p>
          </p:txBody>
        </p:sp>
        <p:sp>
          <p:nvSpPr>
            <p:cNvPr id="85" name="折角形 84"/>
            <p:cNvSpPr/>
            <p:nvPr/>
          </p:nvSpPr>
          <p:spPr bwMode="auto">
            <a:xfrm>
              <a:off x="6216463" y="5126895"/>
              <a:ext cx="288000" cy="1136101"/>
            </a:xfrm>
            <a:prstGeom prst="foldedCorner">
              <a:avLst/>
            </a:prstGeom>
            <a:noFill/>
            <a:ln w="15875" cap="flat" cmpd="sng" algn="ctr">
              <a:solidFill>
                <a:srgbClr val="00B0F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8000" tIns="0" rIns="18000" bIns="0" numCol="1" rtlCol="0" anchor="t" anchorCtr="0" compatLnSpc="1"/>
            <a:lstStyle/>
            <a:p>
              <a:pPr fontAlgn="base">
                <a:buClr>
                  <a:srgbClr val="CC9900"/>
                </a:buClr>
              </a:pPr>
              <a:r>
                <a:rPr lang="en-US" altLang="zh-CN" sz="900" dirty="0" smtClean="0">
                  <a:solidFill>
                    <a:srgbClr val="000000"/>
                  </a:solidFill>
                  <a:latin typeface="微软雅黑" panose="020B0503020204020204" pitchFamily="34" charset="-122"/>
                  <a:ea typeface="微软雅黑" panose="020B0503020204020204" pitchFamily="34" charset="-122"/>
                </a:rPr>
                <a:t>x86</a:t>
              </a:r>
              <a:r>
                <a:rPr lang="zh-CN" altLang="en-US" sz="900" dirty="0" smtClean="0">
                  <a:solidFill>
                    <a:srgbClr val="000000"/>
                  </a:solidFill>
                  <a:latin typeface="微软雅黑" panose="020B0503020204020204" pitchFamily="34" charset="-122"/>
                  <a:ea typeface="微软雅黑" panose="020B0503020204020204" pitchFamily="34" charset="-122"/>
                </a:rPr>
                <a:t>鲲鹏汇编映射字典</a:t>
              </a:r>
              <a:endParaRPr lang="en-US" sz="900" dirty="0" smtClean="0">
                <a:solidFill>
                  <a:srgbClr val="000000"/>
                </a:solidFill>
                <a:latin typeface="微软雅黑" panose="020B0503020204020204" pitchFamily="34" charset="-122"/>
                <a:ea typeface="微软雅黑" panose="020B0503020204020204" pitchFamily="34" charset="-122"/>
              </a:endParaRPr>
            </a:p>
          </p:txBody>
        </p:sp>
        <p:sp>
          <p:nvSpPr>
            <p:cNvPr id="86" name="折角形 85"/>
            <p:cNvSpPr/>
            <p:nvPr/>
          </p:nvSpPr>
          <p:spPr bwMode="auto">
            <a:xfrm>
              <a:off x="6576503" y="5126895"/>
              <a:ext cx="396000" cy="1136102"/>
            </a:xfrm>
            <a:prstGeom prst="foldedCorner">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8000" tIns="0" rIns="18000" bIns="0" numCol="1" rtlCol="0" anchor="t" anchorCtr="0" compatLnSpc="1"/>
            <a:lstStyle/>
            <a:p>
              <a:pPr fontAlgn="base">
                <a:buClr>
                  <a:srgbClr val="CC9900"/>
                </a:buClr>
              </a:pPr>
              <a:r>
                <a:rPr lang="en-US" altLang="zh-CN" sz="900" dirty="0" smtClean="0">
                  <a:solidFill>
                    <a:srgbClr val="000000"/>
                  </a:solidFill>
                  <a:latin typeface="微软雅黑" panose="020B0503020204020204" pitchFamily="34" charset="-122"/>
                  <a:ea typeface="微软雅黑" panose="020B0503020204020204" pitchFamily="34" charset="-122"/>
                </a:rPr>
                <a:t>x86</a:t>
              </a:r>
              <a:r>
                <a:rPr lang="zh-CN" altLang="en-US" sz="900" dirty="0" smtClean="0">
                  <a:solidFill>
                    <a:srgbClr val="000000"/>
                  </a:solidFill>
                  <a:latin typeface="微软雅黑" panose="020B0503020204020204" pitchFamily="34" charset="-122"/>
                  <a:ea typeface="微软雅黑" panose="020B0503020204020204" pitchFamily="34" charset="-122"/>
                </a:rPr>
                <a:t>编译器选项、宏、</a:t>
              </a:r>
              <a:r>
                <a:rPr lang="en-US" altLang="zh-CN" sz="900" dirty="0" err="1" smtClean="0">
                  <a:solidFill>
                    <a:srgbClr val="000000"/>
                  </a:solidFill>
                  <a:latin typeface="微软雅黑" panose="020B0503020204020204" pitchFamily="34" charset="-122"/>
                  <a:ea typeface="微软雅黑" panose="020B0503020204020204" pitchFamily="34" charset="-122"/>
                </a:rPr>
                <a:t>builtin</a:t>
              </a:r>
              <a:r>
                <a:rPr lang="zh-CN" altLang="en-US" sz="900" dirty="0" smtClean="0">
                  <a:solidFill>
                    <a:srgbClr val="000000"/>
                  </a:solidFill>
                  <a:latin typeface="微软雅黑" panose="020B0503020204020204" pitchFamily="34" charset="-122"/>
                  <a:ea typeface="微软雅黑" panose="020B0503020204020204" pitchFamily="34" charset="-122"/>
                </a:rPr>
                <a:t>函数、</a:t>
              </a:r>
              <a:r>
                <a:rPr lang="en-US" altLang="zh-CN" sz="900" dirty="0" smtClean="0">
                  <a:solidFill>
                    <a:srgbClr val="000000"/>
                  </a:solidFill>
                  <a:latin typeface="微软雅黑" panose="020B0503020204020204" pitchFamily="34" charset="-122"/>
                  <a:ea typeface="微软雅黑" panose="020B0503020204020204" pitchFamily="34" charset="-122"/>
                </a:rPr>
                <a:t>attribute</a:t>
              </a:r>
              <a:r>
                <a:rPr lang="zh-CN" altLang="en-US" sz="900" dirty="0" smtClean="0">
                  <a:solidFill>
                    <a:srgbClr val="000000"/>
                  </a:solidFill>
                  <a:latin typeface="微软雅黑" panose="020B0503020204020204" pitchFamily="34" charset="-122"/>
                  <a:ea typeface="微软雅黑" panose="020B0503020204020204" pitchFamily="34" charset="-122"/>
                </a:rPr>
                <a:t>字典</a:t>
              </a:r>
              <a:endParaRPr lang="en-US" sz="900" dirty="0" smtClean="0">
                <a:solidFill>
                  <a:srgbClr val="000000"/>
                </a:solidFill>
                <a:latin typeface="微软雅黑" panose="020B0503020204020204" pitchFamily="34" charset="-122"/>
                <a:ea typeface="微软雅黑" panose="020B0503020204020204" pitchFamily="34" charset="-122"/>
              </a:endParaRPr>
            </a:p>
          </p:txBody>
        </p:sp>
        <p:sp>
          <p:nvSpPr>
            <p:cNvPr id="87" name="折角形 86"/>
            <p:cNvSpPr/>
            <p:nvPr/>
          </p:nvSpPr>
          <p:spPr bwMode="auto">
            <a:xfrm>
              <a:off x="7008551" y="5126895"/>
              <a:ext cx="396000" cy="1136101"/>
            </a:xfrm>
            <a:prstGeom prst="foldedCorner">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8000" tIns="0" rIns="18000" bIns="0" numCol="1" rtlCol="0" anchor="t" anchorCtr="0" compatLnSpc="1"/>
            <a:lstStyle/>
            <a:p>
              <a:pPr>
                <a:buClr>
                  <a:srgbClr val="CC9900"/>
                </a:buClr>
              </a:pPr>
              <a:r>
                <a:rPr lang="zh-CN" altLang="en-US" sz="900" dirty="0">
                  <a:solidFill>
                    <a:srgbClr val="000000"/>
                  </a:solidFill>
                  <a:latin typeface="微软雅黑" panose="020B0503020204020204" pitchFamily="34" charset="-122"/>
                  <a:ea typeface="微软雅黑" panose="020B0503020204020204" pitchFamily="34" charset="-122"/>
                </a:rPr>
                <a:t>鲲鹏</a:t>
              </a:r>
              <a:r>
                <a:rPr lang="zh-CN" altLang="en-US" sz="900" dirty="0" smtClean="0">
                  <a:solidFill>
                    <a:srgbClr val="000000"/>
                  </a:solidFill>
                  <a:latin typeface="微软雅黑" panose="020B0503020204020204" pitchFamily="34" charset="-122"/>
                  <a:ea typeface="微软雅黑" panose="020B0503020204020204" pitchFamily="34" charset="-122"/>
                </a:rPr>
                <a:t>编译器</a:t>
              </a:r>
              <a:r>
                <a:rPr lang="zh-CN" altLang="en-US" sz="900" dirty="0">
                  <a:solidFill>
                    <a:srgbClr val="000000"/>
                  </a:solidFill>
                  <a:latin typeface="微软雅黑" panose="020B0503020204020204" pitchFamily="34" charset="-122"/>
                  <a:ea typeface="微软雅黑" panose="020B0503020204020204" pitchFamily="34" charset="-122"/>
                </a:rPr>
                <a:t>选项、宏、</a:t>
              </a:r>
              <a:r>
                <a:rPr lang="en-US" altLang="zh-CN" sz="900" dirty="0" err="1" smtClean="0">
                  <a:solidFill>
                    <a:srgbClr val="000000"/>
                  </a:solidFill>
                  <a:latin typeface="微软雅黑" panose="020B0503020204020204" pitchFamily="34" charset="-122"/>
                  <a:ea typeface="微软雅黑" panose="020B0503020204020204" pitchFamily="34" charset="-122"/>
                </a:rPr>
                <a:t>builtin</a:t>
              </a:r>
              <a:r>
                <a:rPr lang="zh-CN" altLang="en-US" sz="900" dirty="0">
                  <a:solidFill>
                    <a:srgbClr val="000000"/>
                  </a:solidFill>
                  <a:latin typeface="微软雅黑" panose="020B0503020204020204" pitchFamily="34" charset="-122"/>
                  <a:ea typeface="微软雅黑" panose="020B0503020204020204" pitchFamily="34" charset="-122"/>
                </a:rPr>
                <a:t>函数、</a:t>
              </a:r>
              <a:r>
                <a:rPr lang="en-US" altLang="zh-CN" sz="900" dirty="0">
                  <a:solidFill>
                    <a:srgbClr val="000000"/>
                  </a:solidFill>
                  <a:latin typeface="微软雅黑" panose="020B0503020204020204" pitchFamily="34" charset="-122"/>
                  <a:ea typeface="微软雅黑" panose="020B0503020204020204" pitchFamily="34" charset="-122"/>
                </a:rPr>
                <a:t>attribute</a:t>
              </a:r>
              <a:r>
                <a:rPr lang="zh-CN" altLang="en-US" sz="900" dirty="0">
                  <a:solidFill>
                    <a:srgbClr val="000000"/>
                  </a:solidFill>
                  <a:latin typeface="微软雅黑" panose="020B0503020204020204" pitchFamily="34" charset="-122"/>
                  <a:ea typeface="微软雅黑" panose="020B0503020204020204" pitchFamily="34" charset="-122"/>
                </a:rPr>
                <a:t>字典</a:t>
              </a:r>
              <a:endParaRPr lang="en-US" sz="900" dirty="0">
                <a:solidFill>
                  <a:srgbClr val="000000"/>
                </a:solidFill>
                <a:latin typeface="微软雅黑" panose="020B0503020204020204" pitchFamily="34" charset="-122"/>
                <a:ea typeface="微软雅黑" panose="020B0503020204020204" pitchFamily="34" charset="-122"/>
              </a:endParaRPr>
            </a:p>
            <a:p>
              <a:pPr fontAlgn="base">
                <a:buClr>
                  <a:srgbClr val="CC9900"/>
                </a:buClr>
              </a:pPr>
              <a:endParaRPr lang="en-US" sz="900" dirty="0" smtClean="0">
                <a:solidFill>
                  <a:srgbClr val="000000"/>
                </a:solidFill>
                <a:latin typeface="微软雅黑" panose="020B0503020204020204" pitchFamily="34" charset="-122"/>
                <a:ea typeface="微软雅黑" panose="020B0503020204020204" pitchFamily="34" charset="-122"/>
              </a:endParaRPr>
            </a:p>
          </p:txBody>
        </p:sp>
        <p:sp>
          <p:nvSpPr>
            <p:cNvPr id="88" name="折角形 87"/>
            <p:cNvSpPr/>
            <p:nvPr/>
          </p:nvSpPr>
          <p:spPr bwMode="auto">
            <a:xfrm>
              <a:off x="7440598" y="5126895"/>
              <a:ext cx="396000" cy="1136101"/>
            </a:xfrm>
            <a:prstGeom prst="foldedCorner">
              <a:avLst/>
            </a:prstGeom>
            <a:noFill/>
            <a:ln w="15875" cap="flat" cmpd="sng" algn="ctr">
              <a:solidFill>
                <a:srgbClr val="00B0F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8000" tIns="0" rIns="18000" bIns="0" numCol="1" rtlCol="0" anchor="t" anchorCtr="0" compatLnSpc="1"/>
            <a:lstStyle/>
            <a:p>
              <a:pPr fontAlgn="base">
                <a:buClr>
                  <a:srgbClr val="CC9900"/>
                </a:buClr>
              </a:pPr>
              <a:r>
                <a:rPr lang="en-US" altLang="zh-CN" sz="900" dirty="0" smtClean="0">
                  <a:solidFill>
                    <a:srgbClr val="000000"/>
                  </a:solidFill>
                  <a:latin typeface="微软雅黑" panose="020B0503020204020204" pitchFamily="34" charset="-122"/>
                  <a:ea typeface="微软雅黑" panose="020B0503020204020204" pitchFamily="34" charset="-122"/>
                </a:rPr>
                <a:t>x86</a:t>
              </a:r>
              <a:r>
                <a:rPr lang="zh-CN" altLang="en-US" sz="900" dirty="0" smtClean="0">
                  <a:solidFill>
                    <a:srgbClr val="000000"/>
                  </a:solidFill>
                  <a:latin typeface="微软雅黑" panose="020B0503020204020204" pitchFamily="34" charset="-122"/>
                  <a:ea typeface="微软雅黑" panose="020B0503020204020204" pitchFamily="34" charset="-122"/>
                </a:rPr>
                <a:t>鲲鹏编译器映射字典</a:t>
              </a:r>
              <a:endParaRPr lang="en-US" sz="900" dirty="0" smtClean="0">
                <a:solidFill>
                  <a:srgbClr val="000000"/>
                </a:solidFill>
                <a:latin typeface="微软雅黑" panose="020B0503020204020204" pitchFamily="34" charset="-122"/>
                <a:ea typeface="微软雅黑" panose="020B0503020204020204" pitchFamily="34" charset="-122"/>
              </a:endParaRPr>
            </a:p>
          </p:txBody>
        </p:sp>
        <p:cxnSp>
          <p:nvCxnSpPr>
            <p:cNvPr id="89" name="直接连接符 88"/>
            <p:cNvCxnSpPr>
              <a:endCxn id="83" idx="0"/>
            </p:cNvCxnSpPr>
            <p:nvPr/>
          </p:nvCxnSpPr>
          <p:spPr bwMode="auto">
            <a:xfrm flipH="1">
              <a:off x="5712391" y="4940562"/>
              <a:ext cx="186484" cy="186333"/>
            </a:xfrm>
            <a:prstGeom prst="line">
              <a:avLst/>
            </a:prstGeom>
            <a:noFill/>
            <a:ln w="9525" cap="flat" cmpd="sng" algn="ctr">
              <a:solidFill>
                <a:schemeClr val="tx1"/>
              </a:solidFill>
              <a:prstDash val="dash"/>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0" name="直接连接符 89"/>
            <p:cNvCxnSpPr>
              <a:stCxn id="72" idx="3"/>
              <a:endCxn id="84" idx="0"/>
            </p:cNvCxnSpPr>
            <p:nvPr/>
          </p:nvCxnSpPr>
          <p:spPr bwMode="auto">
            <a:xfrm flipH="1">
              <a:off x="6042875" y="4940562"/>
              <a:ext cx="134725" cy="186333"/>
            </a:xfrm>
            <a:prstGeom prst="line">
              <a:avLst/>
            </a:prstGeom>
            <a:noFill/>
            <a:ln w="9525" cap="flat" cmpd="sng" algn="ctr">
              <a:solidFill>
                <a:schemeClr val="tx1"/>
              </a:solidFill>
              <a:prstDash val="dash"/>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1" name="直接连接符 90"/>
            <p:cNvCxnSpPr>
              <a:endCxn id="86" idx="0"/>
            </p:cNvCxnSpPr>
            <p:nvPr/>
          </p:nvCxnSpPr>
          <p:spPr bwMode="auto">
            <a:xfrm flipH="1">
              <a:off x="6774503" y="4940562"/>
              <a:ext cx="90030" cy="186333"/>
            </a:xfrm>
            <a:prstGeom prst="line">
              <a:avLst/>
            </a:prstGeom>
            <a:noFill/>
            <a:ln w="9525" cap="flat" cmpd="sng" algn="ctr">
              <a:solidFill>
                <a:schemeClr val="tx1"/>
              </a:solidFill>
              <a:prstDash val="dash"/>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2" name="直接连接符 91"/>
            <p:cNvCxnSpPr>
              <a:stCxn id="73" idx="3"/>
              <a:endCxn id="87" idx="0"/>
            </p:cNvCxnSpPr>
            <p:nvPr/>
          </p:nvCxnSpPr>
          <p:spPr bwMode="auto">
            <a:xfrm>
              <a:off x="7077699" y="4940562"/>
              <a:ext cx="128852" cy="186333"/>
            </a:xfrm>
            <a:prstGeom prst="line">
              <a:avLst/>
            </a:prstGeom>
            <a:noFill/>
            <a:ln w="9525" cap="flat" cmpd="sng" algn="ctr">
              <a:solidFill>
                <a:schemeClr val="tx1"/>
              </a:solidFill>
              <a:prstDash val="dash"/>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3" name="直接连接符 92"/>
            <p:cNvCxnSpPr>
              <a:endCxn id="85" idx="0"/>
            </p:cNvCxnSpPr>
            <p:nvPr/>
          </p:nvCxnSpPr>
          <p:spPr bwMode="auto">
            <a:xfrm flipH="1">
              <a:off x="6360463" y="4940562"/>
              <a:ext cx="16" cy="186333"/>
            </a:xfrm>
            <a:prstGeom prst="line">
              <a:avLst/>
            </a:prstGeom>
            <a:noFill/>
            <a:ln w="9525" cap="flat" cmpd="sng" algn="ctr">
              <a:solidFill>
                <a:srgbClr val="00B0F0"/>
              </a:solidFill>
              <a:prstDash val="dash"/>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4" name="直接连接符 93"/>
            <p:cNvCxnSpPr>
              <a:endCxn id="88" idx="0"/>
            </p:cNvCxnSpPr>
            <p:nvPr/>
          </p:nvCxnSpPr>
          <p:spPr bwMode="auto">
            <a:xfrm>
              <a:off x="7296583" y="4940562"/>
              <a:ext cx="342015" cy="186333"/>
            </a:xfrm>
            <a:prstGeom prst="line">
              <a:avLst/>
            </a:prstGeom>
            <a:noFill/>
            <a:ln w="9525" cap="flat" cmpd="sng" algn="ctr">
              <a:solidFill>
                <a:srgbClr val="00B0F0"/>
              </a:solidFill>
              <a:prstDash val="dash"/>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5" name="直接箭头连接符 94"/>
            <p:cNvCxnSpPr/>
            <p:nvPr/>
          </p:nvCxnSpPr>
          <p:spPr bwMode="auto">
            <a:xfrm>
              <a:off x="6870308" y="2490567"/>
              <a:ext cx="250599" cy="0"/>
            </a:xfrm>
            <a:prstGeom prst="straightConnector1">
              <a:avLst/>
            </a:prstGeom>
            <a:noFill/>
            <a:ln w="9525" cap="flat" cmpd="sng" algn="ctr">
              <a:solidFill>
                <a:schemeClr val="tx1"/>
              </a:solidFill>
              <a:prstDash val="solid"/>
              <a:round/>
              <a:headEnd type="triangl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6" name="直接连接符 95"/>
            <p:cNvCxnSpPr/>
            <p:nvPr/>
          </p:nvCxnSpPr>
          <p:spPr bwMode="auto">
            <a:xfrm>
              <a:off x="6877066" y="2501570"/>
              <a:ext cx="314646" cy="1861261"/>
            </a:xfrm>
            <a:prstGeom prst="line">
              <a:avLst/>
            </a:prstGeom>
            <a:noFill/>
            <a:ln w="9525" cap="flat" cmpd="sng" algn="ctr">
              <a:solidFill>
                <a:schemeClr val="tx1"/>
              </a:solidFill>
              <a:prstDash val="dash"/>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97" name="矩形 96"/>
            <p:cNvSpPr/>
            <p:nvPr/>
          </p:nvSpPr>
          <p:spPr bwMode="auto">
            <a:xfrm>
              <a:off x="4809220" y="1242033"/>
              <a:ext cx="3843064" cy="258078"/>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algn="ctr" fontAlgn="base">
                <a:buClr>
                  <a:srgbClr val="CC9900"/>
                </a:buClr>
              </a:pPr>
              <a:r>
                <a:rPr lang="en-US" altLang="zh-CN" sz="1400" dirty="0" smtClean="0">
                  <a:solidFill>
                    <a:srgbClr val="000000"/>
                  </a:solidFill>
                  <a:latin typeface="微软雅黑" panose="020B0503020204020204" pitchFamily="34" charset="-122"/>
                  <a:ea typeface="微软雅黑" panose="020B0503020204020204" pitchFamily="34" charset="-122"/>
                </a:rPr>
                <a:t>Web Service</a:t>
              </a:r>
              <a:endParaRPr lang="en-US" sz="1400" dirty="0" smtClean="0">
                <a:solidFill>
                  <a:srgbClr val="000000"/>
                </a:solidFill>
                <a:latin typeface="微软雅黑" panose="020B0503020204020204" pitchFamily="34" charset="-122"/>
                <a:ea typeface="微软雅黑" panose="020B0503020204020204" pitchFamily="34" charset="-122"/>
              </a:endParaRPr>
            </a:p>
          </p:txBody>
        </p:sp>
        <p:cxnSp>
          <p:nvCxnSpPr>
            <p:cNvPr id="98" name="直接箭头连接符 97"/>
            <p:cNvCxnSpPr/>
            <p:nvPr/>
          </p:nvCxnSpPr>
          <p:spPr bwMode="auto">
            <a:xfrm>
              <a:off x="7572164" y="1500111"/>
              <a:ext cx="0" cy="725314"/>
            </a:xfrm>
            <a:prstGeom prst="straightConnector1">
              <a:avLst/>
            </a:prstGeom>
            <a:noFill/>
            <a:ln w="9525" cap="flat" cmpd="sng" algn="ctr">
              <a:solidFill>
                <a:schemeClr val="tx1"/>
              </a:solidFill>
              <a:prstDash val="solid"/>
              <a:round/>
              <a:headEnd type="triangl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9" name="直接箭头连接符 98"/>
            <p:cNvCxnSpPr/>
            <p:nvPr/>
          </p:nvCxnSpPr>
          <p:spPr bwMode="auto">
            <a:xfrm>
              <a:off x="8364252" y="1500111"/>
              <a:ext cx="0" cy="725314"/>
            </a:xfrm>
            <a:prstGeom prst="straightConnector1">
              <a:avLst/>
            </a:prstGeom>
            <a:noFill/>
            <a:ln w="9525" cap="flat" cmpd="sng" algn="ctr">
              <a:solidFill>
                <a:schemeClr val="tx1"/>
              </a:solidFill>
              <a:prstDash val="solid"/>
              <a:round/>
              <a:headEnd type="triangl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smtClean="0"/>
              <a:t>华为鲲鹏代码迁移工具业务流程</a:t>
            </a:r>
            <a:endParaRPr lang="zh-CN" altLang="en-US" dirty="0"/>
          </a:p>
        </p:txBody>
      </p:sp>
      <p:sp>
        <p:nvSpPr>
          <p:cNvPr id="69" name="矩形 68"/>
          <p:cNvSpPr/>
          <p:nvPr/>
        </p:nvSpPr>
        <p:spPr>
          <a:xfrm>
            <a:off x="2303941" y="3033804"/>
            <a:ext cx="595035" cy="338554"/>
          </a:xfrm>
          <a:prstGeom prst="rect">
            <a:avLst/>
          </a:prstGeom>
        </p:spPr>
        <p:txBody>
          <a:bodyPr wrap="none">
            <a:spAutoFit/>
          </a:bodyPr>
          <a:lstStyle/>
          <a:p>
            <a:r>
              <a:rPr lang="zh-CN" altLang="en-US" sz="1600" dirty="0" smtClean="0">
                <a:solidFill>
                  <a:srgbClr val="000000"/>
                </a:solidFill>
                <a:latin typeface="微软雅黑" panose="020B0503020204020204" pitchFamily="34" charset="-122"/>
                <a:ea typeface="微软雅黑" panose="020B0503020204020204" pitchFamily="34" charset="-122"/>
              </a:rPr>
              <a:t>输入</a:t>
            </a:r>
            <a:endParaRPr lang="en-US" sz="1600" dirty="0">
              <a:solidFill>
                <a:srgbClr val="000000"/>
              </a:solidFill>
              <a:latin typeface="微软雅黑" panose="020B0503020204020204" pitchFamily="34" charset="-122"/>
              <a:ea typeface="微软雅黑" panose="020B0503020204020204" pitchFamily="34" charset="-122"/>
            </a:endParaRPr>
          </a:p>
        </p:txBody>
      </p:sp>
      <p:sp>
        <p:nvSpPr>
          <p:cNvPr id="70" name="矩形 69"/>
          <p:cNvSpPr/>
          <p:nvPr/>
        </p:nvSpPr>
        <p:spPr>
          <a:xfrm>
            <a:off x="5764043" y="3021967"/>
            <a:ext cx="1005403" cy="338554"/>
          </a:xfrm>
          <a:prstGeom prst="rect">
            <a:avLst/>
          </a:prstGeom>
        </p:spPr>
        <p:txBody>
          <a:bodyPr wrap="none">
            <a:spAutoFit/>
          </a:bodyPr>
          <a:lstStyle/>
          <a:p>
            <a:r>
              <a:rPr lang="zh-CN" altLang="en-US" sz="1600" dirty="0" smtClean="0">
                <a:solidFill>
                  <a:srgbClr val="000000"/>
                </a:solidFill>
                <a:latin typeface="微软雅黑" panose="020B0503020204020204" pitchFamily="34" charset="-122"/>
                <a:ea typeface="微软雅黑" panose="020B0503020204020204" pitchFamily="34" charset="-122"/>
              </a:rPr>
              <a:t>分析处理</a:t>
            </a:r>
            <a:endParaRPr lang="en-US" sz="1600" dirty="0">
              <a:solidFill>
                <a:srgbClr val="000000"/>
              </a:solidFill>
              <a:latin typeface="微软雅黑" panose="020B0503020204020204" pitchFamily="34" charset="-122"/>
              <a:ea typeface="微软雅黑" panose="020B0503020204020204" pitchFamily="34" charset="-122"/>
            </a:endParaRPr>
          </a:p>
        </p:txBody>
      </p:sp>
      <p:sp>
        <p:nvSpPr>
          <p:cNvPr id="71" name="矩形 70"/>
          <p:cNvSpPr/>
          <p:nvPr/>
        </p:nvSpPr>
        <p:spPr>
          <a:xfrm>
            <a:off x="9673087" y="3033804"/>
            <a:ext cx="595035" cy="338554"/>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600" dirty="0">
                <a:solidFill>
                  <a:srgbClr val="000000"/>
                </a:solidFill>
              </a:rPr>
              <a:t>输出</a:t>
            </a:r>
            <a:endParaRPr lang="en-US" sz="1600" dirty="0">
              <a:solidFill>
                <a:srgbClr val="000000"/>
              </a:solidFill>
            </a:endParaRPr>
          </a:p>
        </p:txBody>
      </p:sp>
      <p:sp>
        <p:nvSpPr>
          <p:cNvPr id="72" name="Rectangle 42"/>
          <p:cNvSpPr/>
          <p:nvPr/>
        </p:nvSpPr>
        <p:spPr>
          <a:xfrm>
            <a:off x="1236013" y="3467236"/>
            <a:ext cx="2896746" cy="2448382"/>
          </a:xfrm>
          <a:prstGeom prst="rect">
            <a:avLst/>
          </a:prstGeom>
          <a:solidFill>
            <a:schemeClr val="bg1">
              <a:lumMod val="95000"/>
            </a:schemeClr>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FFFFFF"/>
              </a:solidFill>
            </a:endParaRPr>
          </a:p>
        </p:txBody>
      </p:sp>
      <p:sp>
        <p:nvSpPr>
          <p:cNvPr id="73" name="Rectangle 44"/>
          <p:cNvSpPr/>
          <p:nvPr/>
        </p:nvSpPr>
        <p:spPr>
          <a:xfrm>
            <a:off x="8459395" y="3436075"/>
            <a:ext cx="2967006" cy="2477202"/>
          </a:xfrm>
          <a:prstGeom prst="rect">
            <a:avLst/>
          </a:prstGeom>
          <a:solidFill>
            <a:schemeClr val="bg1">
              <a:lumMod val="95000"/>
            </a:schemeClr>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FFFFFF"/>
              </a:solidFill>
            </a:endParaRPr>
          </a:p>
        </p:txBody>
      </p:sp>
      <p:grpSp>
        <p:nvGrpSpPr>
          <p:cNvPr id="86" name="Group 5"/>
          <p:cNvGrpSpPr/>
          <p:nvPr/>
        </p:nvGrpSpPr>
        <p:grpSpPr>
          <a:xfrm>
            <a:off x="1818034" y="1628801"/>
            <a:ext cx="1393167" cy="1393167"/>
            <a:chOff x="938800" y="2303770"/>
            <a:chExt cx="1106899" cy="1106899"/>
          </a:xfrm>
        </p:grpSpPr>
        <p:sp>
          <p:nvSpPr>
            <p:cNvPr id="87" name="Oval 6"/>
            <p:cNvSpPr/>
            <p:nvPr/>
          </p:nvSpPr>
          <p:spPr>
            <a:xfrm>
              <a:off x="938800" y="2303770"/>
              <a:ext cx="1106899" cy="1106899"/>
            </a:xfrm>
            <a:prstGeom prst="ellipse">
              <a:avLst/>
            </a:prstGeom>
            <a:solidFill>
              <a:srgbClr val="15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FFFFFF"/>
                </a:solidFill>
              </a:endParaRPr>
            </a:p>
          </p:txBody>
        </p:sp>
        <p:grpSp>
          <p:nvGrpSpPr>
            <p:cNvPr id="88" name="Group 7"/>
            <p:cNvGrpSpPr/>
            <p:nvPr/>
          </p:nvGrpSpPr>
          <p:grpSpPr>
            <a:xfrm>
              <a:off x="1232554" y="2561215"/>
              <a:ext cx="519393" cy="592010"/>
              <a:chOff x="4021138" y="1814513"/>
              <a:chExt cx="669925" cy="763588"/>
            </a:xfrm>
            <a:solidFill>
              <a:schemeClr val="bg1"/>
            </a:solidFill>
          </p:grpSpPr>
          <p:sp>
            <p:nvSpPr>
              <p:cNvPr id="89" name="Freeform 6"/>
              <p:cNvSpPr>
                <a:spLocks noEditPoints="1"/>
              </p:cNvSpPr>
              <p:nvPr/>
            </p:nvSpPr>
            <p:spPr bwMode="auto">
              <a:xfrm>
                <a:off x="4140200" y="1938338"/>
                <a:ext cx="431800" cy="639763"/>
              </a:xfrm>
              <a:custGeom>
                <a:avLst/>
                <a:gdLst>
                  <a:gd name="T0" fmla="*/ 96 w 272"/>
                  <a:gd name="T1" fmla="*/ 7 h 403"/>
                  <a:gd name="T2" fmla="*/ 40 w 272"/>
                  <a:gd name="T3" fmla="*/ 40 h 403"/>
                  <a:gd name="T4" fmla="*/ 5 w 272"/>
                  <a:gd name="T5" fmla="*/ 97 h 403"/>
                  <a:gd name="T6" fmla="*/ 1 w 272"/>
                  <a:gd name="T7" fmla="*/ 148 h 403"/>
                  <a:gd name="T8" fmla="*/ 29 w 272"/>
                  <a:gd name="T9" fmla="*/ 232 h 403"/>
                  <a:gd name="T10" fmla="*/ 55 w 272"/>
                  <a:gd name="T11" fmla="*/ 273 h 403"/>
                  <a:gd name="T12" fmla="*/ 63 w 272"/>
                  <a:gd name="T13" fmla="*/ 314 h 403"/>
                  <a:gd name="T14" fmla="*/ 55 w 272"/>
                  <a:gd name="T15" fmla="*/ 329 h 403"/>
                  <a:gd name="T16" fmla="*/ 55 w 272"/>
                  <a:gd name="T17" fmla="*/ 349 h 403"/>
                  <a:gd name="T18" fmla="*/ 55 w 272"/>
                  <a:gd name="T19" fmla="*/ 364 h 403"/>
                  <a:gd name="T20" fmla="*/ 61 w 272"/>
                  <a:gd name="T21" fmla="*/ 384 h 403"/>
                  <a:gd name="T22" fmla="*/ 80 w 272"/>
                  <a:gd name="T23" fmla="*/ 402 h 403"/>
                  <a:gd name="T24" fmla="*/ 189 w 272"/>
                  <a:gd name="T25" fmla="*/ 403 h 403"/>
                  <a:gd name="T26" fmla="*/ 206 w 272"/>
                  <a:gd name="T27" fmla="*/ 387 h 403"/>
                  <a:gd name="T28" fmla="*/ 217 w 272"/>
                  <a:gd name="T29" fmla="*/ 370 h 403"/>
                  <a:gd name="T30" fmla="*/ 217 w 272"/>
                  <a:gd name="T31" fmla="*/ 349 h 403"/>
                  <a:gd name="T32" fmla="*/ 217 w 272"/>
                  <a:gd name="T33" fmla="*/ 334 h 403"/>
                  <a:gd name="T34" fmla="*/ 212 w 272"/>
                  <a:gd name="T35" fmla="*/ 316 h 403"/>
                  <a:gd name="T36" fmla="*/ 214 w 272"/>
                  <a:gd name="T37" fmla="*/ 278 h 403"/>
                  <a:gd name="T38" fmla="*/ 236 w 272"/>
                  <a:gd name="T39" fmla="*/ 243 h 403"/>
                  <a:gd name="T40" fmla="*/ 269 w 272"/>
                  <a:gd name="T41" fmla="*/ 161 h 403"/>
                  <a:gd name="T42" fmla="*/ 270 w 272"/>
                  <a:gd name="T43" fmla="*/ 110 h 403"/>
                  <a:gd name="T44" fmla="*/ 241 w 272"/>
                  <a:gd name="T45" fmla="*/ 50 h 403"/>
                  <a:gd name="T46" fmla="*/ 189 w 272"/>
                  <a:gd name="T47" fmla="*/ 11 h 403"/>
                  <a:gd name="T48" fmla="*/ 136 w 272"/>
                  <a:gd name="T49" fmla="*/ 0 h 403"/>
                  <a:gd name="T50" fmla="*/ 201 w 272"/>
                  <a:gd name="T51" fmla="*/ 367 h 403"/>
                  <a:gd name="T52" fmla="*/ 202 w 272"/>
                  <a:gd name="T53" fmla="*/ 373 h 403"/>
                  <a:gd name="T54" fmla="*/ 192 w 272"/>
                  <a:gd name="T55" fmla="*/ 385 h 403"/>
                  <a:gd name="T56" fmla="*/ 87 w 272"/>
                  <a:gd name="T57" fmla="*/ 389 h 403"/>
                  <a:gd name="T58" fmla="*/ 79 w 272"/>
                  <a:gd name="T59" fmla="*/ 381 h 403"/>
                  <a:gd name="T60" fmla="*/ 69 w 272"/>
                  <a:gd name="T61" fmla="*/ 370 h 403"/>
                  <a:gd name="T62" fmla="*/ 71 w 272"/>
                  <a:gd name="T63" fmla="*/ 353 h 403"/>
                  <a:gd name="T64" fmla="*/ 70 w 272"/>
                  <a:gd name="T65" fmla="*/ 347 h 403"/>
                  <a:gd name="T66" fmla="*/ 70 w 272"/>
                  <a:gd name="T67" fmla="*/ 332 h 403"/>
                  <a:gd name="T68" fmla="*/ 72 w 272"/>
                  <a:gd name="T69" fmla="*/ 324 h 403"/>
                  <a:gd name="T70" fmla="*/ 203 w 272"/>
                  <a:gd name="T71" fmla="*/ 329 h 403"/>
                  <a:gd name="T72" fmla="*/ 203 w 272"/>
                  <a:gd name="T73" fmla="*/ 347 h 403"/>
                  <a:gd name="T74" fmla="*/ 92 w 272"/>
                  <a:gd name="T75" fmla="*/ 196 h 403"/>
                  <a:gd name="T76" fmla="*/ 148 w 272"/>
                  <a:gd name="T77" fmla="*/ 186 h 403"/>
                  <a:gd name="T78" fmla="*/ 109 w 272"/>
                  <a:gd name="T79" fmla="*/ 310 h 403"/>
                  <a:gd name="T80" fmla="*/ 197 w 272"/>
                  <a:gd name="T81" fmla="*/ 285 h 403"/>
                  <a:gd name="T82" fmla="*/ 185 w 272"/>
                  <a:gd name="T83" fmla="*/ 170 h 403"/>
                  <a:gd name="T84" fmla="*/ 148 w 272"/>
                  <a:gd name="T85" fmla="*/ 168 h 403"/>
                  <a:gd name="T86" fmla="*/ 92 w 272"/>
                  <a:gd name="T87" fmla="*/ 178 h 403"/>
                  <a:gd name="T88" fmla="*/ 77 w 272"/>
                  <a:gd name="T89" fmla="*/ 310 h 403"/>
                  <a:gd name="T90" fmla="*/ 68 w 272"/>
                  <a:gd name="T91" fmla="*/ 265 h 403"/>
                  <a:gd name="T92" fmla="*/ 41 w 272"/>
                  <a:gd name="T93" fmla="*/ 225 h 403"/>
                  <a:gd name="T94" fmla="*/ 15 w 272"/>
                  <a:gd name="T95" fmla="*/ 147 h 403"/>
                  <a:gd name="T96" fmla="*/ 19 w 272"/>
                  <a:gd name="T97" fmla="*/ 101 h 403"/>
                  <a:gd name="T98" fmla="*/ 49 w 272"/>
                  <a:gd name="T99" fmla="*/ 51 h 403"/>
                  <a:gd name="T100" fmla="*/ 99 w 272"/>
                  <a:gd name="T101" fmla="*/ 21 h 403"/>
                  <a:gd name="T102" fmla="*/ 149 w 272"/>
                  <a:gd name="T103" fmla="*/ 16 h 403"/>
                  <a:gd name="T104" fmla="*/ 204 w 272"/>
                  <a:gd name="T105" fmla="*/ 36 h 403"/>
                  <a:gd name="T106" fmla="*/ 244 w 272"/>
                  <a:gd name="T107" fmla="*/ 79 h 403"/>
                  <a:gd name="T108" fmla="*/ 258 w 272"/>
                  <a:gd name="T109" fmla="*/ 138 h 403"/>
                  <a:gd name="T110" fmla="*/ 245 w 272"/>
                  <a:gd name="T111" fmla="*/ 194 h 403"/>
                  <a:gd name="T112" fmla="*/ 208 w 272"/>
                  <a:gd name="T113" fmla="*/ 260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72" h="403">
                    <a:moveTo>
                      <a:pt x="136" y="0"/>
                    </a:moveTo>
                    <a:lnTo>
                      <a:pt x="136" y="0"/>
                    </a:lnTo>
                    <a:lnTo>
                      <a:pt x="122" y="2"/>
                    </a:lnTo>
                    <a:lnTo>
                      <a:pt x="109" y="4"/>
                    </a:lnTo>
                    <a:lnTo>
                      <a:pt x="96" y="7"/>
                    </a:lnTo>
                    <a:lnTo>
                      <a:pt x="83" y="11"/>
                    </a:lnTo>
                    <a:lnTo>
                      <a:pt x="71" y="18"/>
                    </a:lnTo>
                    <a:lnTo>
                      <a:pt x="59" y="24"/>
                    </a:lnTo>
                    <a:lnTo>
                      <a:pt x="49" y="32"/>
                    </a:lnTo>
                    <a:lnTo>
                      <a:pt x="40" y="40"/>
                    </a:lnTo>
                    <a:lnTo>
                      <a:pt x="31" y="50"/>
                    </a:lnTo>
                    <a:lnTo>
                      <a:pt x="22" y="61"/>
                    </a:lnTo>
                    <a:lnTo>
                      <a:pt x="16" y="73"/>
                    </a:lnTo>
                    <a:lnTo>
                      <a:pt x="11" y="85"/>
                    </a:lnTo>
                    <a:lnTo>
                      <a:pt x="5" y="97"/>
                    </a:lnTo>
                    <a:lnTo>
                      <a:pt x="2" y="110"/>
                    </a:lnTo>
                    <a:lnTo>
                      <a:pt x="0" y="124"/>
                    </a:lnTo>
                    <a:lnTo>
                      <a:pt x="0" y="138"/>
                    </a:lnTo>
                    <a:lnTo>
                      <a:pt x="0" y="138"/>
                    </a:lnTo>
                    <a:lnTo>
                      <a:pt x="1" y="148"/>
                    </a:lnTo>
                    <a:lnTo>
                      <a:pt x="3" y="161"/>
                    </a:lnTo>
                    <a:lnTo>
                      <a:pt x="6" y="178"/>
                    </a:lnTo>
                    <a:lnTo>
                      <a:pt x="13" y="198"/>
                    </a:lnTo>
                    <a:lnTo>
                      <a:pt x="22" y="220"/>
                    </a:lnTo>
                    <a:lnTo>
                      <a:pt x="29" y="232"/>
                    </a:lnTo>
                    <a:lnTo>
                      <a:pt x="35" y="243"/>
                    </a:lnTo>
                    <a:lnTo>
                      <a:pt x="44" y="255"/>
                    </a:lnTo>
                    <a:lnTo>
                      <a:pt x="53" y="268"/>
                    </a:lnTo>
                    <a:lnTo>
                      <a:pt x="53" y="268"/>
                    </a:lnTo>
                    <a:lnTo>
                      <a:pt x="55" y="273"/>
                    </a:lnTo>
                    <a:lnTo>
                      <a:pt x="58" y="277"/>
                    </a:lnTo>
                    <a:lnTo>
                      <a:pt x="60" y="289"/>
                    </a:lnTo>
                    <a:lnTo>
                      <a:pt x="62" y="301"/>
                    </a:lnTo>
                    <a:lnTo>
                      <a:pt x="63" y="314"/>
                    </a:lnTo>
                    <a:lnTo>
                      <a:pt x="63" y="314"/>
                    </a:lnTo>
                    <a:lnTo>
                      <a:pt x="59" y="316"/>
                    </a:lnTo>
                    <a:lnTo>
                      <a:pt x="57" y="319"/>
                    </a:lnTo>
                    <a:lnTo>
                      <a:pt x="55" y="323"/>
                    </a:lnTo>
                    <a:lnTo>
                      <a:pt x="55" y="329"/>
                    </a:lnTo>
                    <a:lnTo>
                      <a:pt x="55" y="329"/>
                    </a:lnTo>
                    <a:lnTo>
                      <a:pt x="55" y="334"/>
                    </a:lnTo>
                    <a:lnTo>
                      <a:pt x="58" y="339"/>
                    </a:lnTo>
                    <a:lnTo>
                      <a:pt x="58" y="339"/>
                    </a:lnTo>
                    <a:lnTo>
                      <a:pt x="55" y="344"/>
                    </a:lnTo>
                    <a:lnTo>
                      <a:pt x="55" y="349"/>
                    </a:lnTo>
                    <a:lnTo>
                      <a:pt x="55" y="349"/>
                    </a:lnTo>
                    <a:lnTo>
                      <a:pt x="55" y="355"/>
                    </a:lnTo>
                    <a:lnTo>
                      <a:pt x="58" y="360"/>
                    </a:lnTo>
                    <a:lnTo>
                      <a:pt x="58" y="360"/>
                    </a:lnTo>
                    <a:lnTo>
                      <a:pt x="55" y="364"/>
                    </a:lnTo>
                    <a:lnTo>
                      <a:pt x="55" y="370"/>
                    </a:lnTo>
                    <a:lnTo>
                      <a:pt x="55" y="370"/>
                    </a:lnTo>
                    <a:lnTo>
                      <a:pt x="55" y="375"/>
                    </a:lnTo>
                    <a:lnTo>
                      <a:pt x="57" y="381"/>
                    </a:lnTo>
                    <a:lnTo>
                      <a:pt x="61" y="384"/>
                    </a:lnTo>
                    <a:lnTo>
                      <a:pt x="66" y="387"/>
                    </a:lnTo>
                    <a:lnTo>
                      <a:pt x="66" y="387"/>
                    </a:lnTo>
                    <a:lnTo>
                      <a:pt x="68" y="394"/>
                    </a:lnTo>
                    <a:lnTo>
                      <a:pt x="73" y="399"/>
                    </a:lnTo>
                    <a:lnTo>
                      <a:pt x="80" y="402"/>
                    </a:lnTo>
                    <a:lnTo>
                      <a:pt x="83" y="403"/>
                    </a:lnTo>
                    <a:lnTo>
                      <a:pt x="87" y="403"/>
                    </a:lnTo>
                    <a:lnTo>
                      <a:pt x="185" y="403"/>
                    </a:lnTo>
                    <a:lnTo>
                      <a:pt x="185" y="403"/>
                    </a:lnTo>
                    <a:lnTo>
                      <a:pt x="189" y="403"/>
                    </a:lnTo>
                    <a:lnTo>
                      <a:pt x="192" y="402"/>
                    </a:lnTo>
                    <a:lnTo>
                      <a:pt x="198" y="399"/>
                    </a:lnTo>
                    <a:lnTo>
                      <a:pt x="204" y="394"/>
                    </a:lnTo>
                    <a:lnTo>
                      <a:pt x="206" y="387"/>
                    </a:lnTo>
                    <a:lnTo>
                      <a:pt x="206" y="387"/>
                    </a:lnTo>
                    <a:lnTo>
                      <a:pt x="210" y="384"/>
                    </a:lnTo>
                    <a:lnTo>
                      <a:pt x="215" y="381"/>
                    </a:lnTo>
                    <a:lnTo>
                      <a:pt x="217" y="375"/>
                    </a:lnTo>
                    <a:lnTo>
                      <a:pt x="217" y="370"/>
                    </a:lnTo>
                    <a:lnTo>
                      <a:pt x="217" y="370"/>
                    </a:lnTo>
                    <a:lnTo>
                      <a:pt x="217" y="364"/>
                    </a:lnTo>
                    <a:lnTo>
                      <a:pt x="214" y="360"/>
                    </a:lnTo>
                    <a:lnTo>
                      <a:pt x="214" y="360"/>
                    </a:lnTo>
                    <a:lnTo>
                      <a:pt x="217" y="355"/>
                    </a:lnTo>
                    <a:lnTo>
                      <a:pt x="217" y="349"/>
                    </a:lnTo>
                    <a:lnTo>
                      <a:pt x="217" y="349"/>
                    </a:lnTo>
                    <a:lnTo>
                      <a:pt x="217" y="344"/>
                    </a:lnTo>
                    <a:lnTo>
                      <a:pt x="214" y="339"/>
                    </a:lnTo>
                    <a:lnTo>
                      <a:pt x="214" y="339"/>
                    </a:lnTo>
                    <a:lnTo>
                      <a:pt x="217" y="334"/>
                    </a:lnTo>
                    <a:lnTo>
                      <a:pt x="217" y="329"/>
                    </a:lnTo>
                    <a:lnTo>
                      <a:pt x="217" y="329"/>
                    </a:lnTo>
                    <a:lnTo>
                      <a:pt x="217" y="323"/>
                    </a:lnTo>
                    <a:lnTo>
                      <a:pt x="215" y="319"/>
                    </a:lnTo>
                    <a:lnTo>
                      <a:pt x="212" y="316"/>
                    </a:lnTo>
                    <a:lnTo>
                      <a:pt x="208" y="313"/>
                    </a:lnTo>
                    <a:lnTo>
                      <a:pt x="208" y="313"/>
                    </a:lnTo>
                    <a:lnTo>
                      <a:pt x="209" y="303"/>
                    </a:lnTo>
                    <a:lnTo>
                      <a:pt x="210" y="290"/>
                    </a:lnTo>
                    <a:lnTo>
                      <a:pt x="214" y="278"/>
                    </a:lnTo>
                    <a:lnTo>
                      <a:pt x="216" y="273"/>
                    </a:lnTo>
                    <a:lnTo>
                      <a:pt x="219" y="268"/>
                    </a:lnTo>
                    <a:lnTo>
                      <a:pt x="219" y="268"/>
                    </a:lnTo>
                    <a:lnTo>
                      <a:pt x="228" y="255"/>
                    </a:lnTo>
                    <a:lnTo>
                      <a:pt x="236" y="243"/>
                    </a:lnTo>
                    <a:lnTo>
                      <a:pt x="243" y="232"/>
                    </a:lnTo>
                    <a:lnTo>
                      <a:pt x="249" y="220"/>
                    </a:lnTo>
                    <a:lnTo>
                      <a:pt x="259" y="198"/>
                    </a:lnTo>
                    <a:lnTo>
                      <a:pt x="265" y="178"/>
                    </a:lnTo>
                    <a:lnTo>
                      <a:pt x="269" y="161"/>
                    </a:lnTo>
                    <a:lnTo>
                      <a:pt x="271" y="148"/>
                    </a:lnTo>
                    <a:lnTo>
                      <a:pt x="272" y="138"/>
                    </a:lnTo>
                    <a:lnTo>
                      <a:pt x="272" y="138"/>
                    </a:lnTo>
                    <a:lnTo>
                      <a:pt x="272" y="124"/>
                    </a:lnTo>
                    <a:lnTo>
                      <a:pt x="270" y="110"/>
                    </a:lnTo>
                    <a:lnTo>
                      <a:pt x="266" y="97"/>
                    </a:lnTo>
                    <a:lnTo>
                      <a:pt x="261" y="85"/>
                    </a:lnTo>
                    <a:lnTo>
                      <a:pt x="256" y="73"/>
                    </a:lnTo>
                    <a:lnTo>
                      <a:pt x="249" y="61"/>
                    </a:lnTo>
                    <a:lnTo>
                      <a:pt x="241" y="50"/>
                    </a:lnTo>
                    <a:lnTo>
                      <a:pt x="232" y="40"/>
                    </a:lnTo>
                    <a:lnTo>
                      <a:pt x="222" y="32"/>
                    </a:lnTo>
                    <a:lnTo>
                      <a:pt x="212" y="24"/>
                    </a:lnTo>
                    <a:lnTo>
                      <a:pt x="201" y="18"/>
                    </a:lnTo>
                    <a:lnTo>
                      <a:pt x="189" y="11"/>
                    </a:lnTo>
                    <a:lnTo>
                      <a:pt x="177" y="7"/>
                    </a:lnTo>
                    <a:lnTo>
                      <a:pt x="163" y="4"/>
                    </a:lnTo>
                    <a:lnTo>
                      <a:pt x="150" y="2"/>
                    </a:lnTo>
                    <a:lnTo>
                      <a:pt x="136" y="0"/>
                    </a:lnTo>
                    <a:lnTo>
                      <a:pt x="136" y="0"/>
                    </a:lnTo>
                    <a:close/>
                    <a:moveTo>
                      <a:pt x="203" y="349"/>
                    </a:moveTo>
                    <a:lnTo>
                      <a:pt x="203" y="349"/>
                    </a:lnTo>
                    <a:lnTo>
                      <a:pt x="203" y="351"/>
                    </a:lnTo>
                    <a:lnTo>
                      <a:pt x="201" y="353"/>
                    </a:lnTo>
                    <a:lnTo>
                      <a:pt x="201" y="367"/>
                    </a:lnTo>
                    <a:lnTo>
                      <a:pt x="201" y="367"/>
                    </a:lnTo>
                    <a:lnTo>
                      <a:pt x="203" y="368"/>
                    </a:lnTo>
                    <a:lnTo>
                      <a:pt x="203" y="370"/>
                    </a:lnTo>
                    <a:lnTo>
                      <a:pt x="203" y="370"/>
                    </a:lnTo>
                    <a:lnTo>
                      <a:pt x="202" y="373"/>
                    </a:lnTo>
                    <a:lnTo>
                      <a:pt x="200" y="374"/>
                    </a:lnTo>
                    <a:lnTo>
                      <a:pt x="193" y="381"/>
                    </a:lnTo>
                    <a:lnTo>
                      <a:pt x="193" y="382"/>
                    </a:lnTo>
                    <a:lnTo>
                      <a:pt x="193" y="382"/>
                    </a:lnTo>
                    <a:lnTo>
                      <a:pt x="192" y="385"/>
                    </a:lnTo>
                    <a:lnTo>
                      <a:pt x="191" y="387"/>
                    </a:lnTo>
                    <a:lnTo>
                      <a:pt x="188" y="389"/>
                    </a:lnTo>
                    <a:lnTo>
                      <a:pt x="185" y="389"/>
                    </a:lnTo>
                    <a:lnTo>
                      <a:pt x="87" y="389"/>
                    </a:lnTo>
                    <a:lnTo>
                      <a:pt x="87" y="389"/>
                    </a:lnTo>
                    <a:lnTo>
                      <a:pt x="84" y="389"/>
                    </a:lnTo>
                    <a:lnTo>
                      <a:pt x="82" y="387"/>
                    </a:lnTo>
                    <a:lnTo>
                      <a:pt x="80" y="385"/>
                    </a:lnTo>
                    <a:lnTo>
                      <a:pt x="79" y="382"/>
                    </a:lnTo>
                    <a:lnTo>
                      <a:pt x="79" y="381"/>
                    </a:lnTo>
                    <a:lnTo>
                      <a:pt x="72" y="374"/>
                    </a:lnTo>
                    <a:lnTo>
                      <a:pt x="72" y="374"/>
                    </a:lnTo>
                    <a:lnTo>
                      <a:pt x="70" y="373"/>
                    </a:lnTo>
                    <a:lnTo>
                      <a:pt x="69" y="370"/>
                    </a:lnTo>
                    <a:lnTo>
                      <a:pt x="69" y="370"/>
                    </a:lnTo>
                    <a:lnTo>
                      <a:pt x="69" y="369"/>
                    </a:lnTo>
                    <a:lnTo>
                      <a:pt x="71" y="367"/>
                    </a:lnTo>
                    <a:lnTo>
                      <a:pt x="176" y="367"/>
                    </a:lnTo>
                    <a:lnTo>
                      <a:pt x="176" y="353"/>
                    </a:lnTo>
                    <a:lnTo>
                      <a:pt x="71" y="353"/>
                    </a:lnTo>
                    <a:lnTo>
                      <a:pt x="71" y="353"/>
                    </a:lnTo>
                    <a:lnTo>
                      <a:pt x="69" y="351"/>
                    </a:lnTo>
                    <a:lnTo>
                      <a:pt x="69" y="349"/>
                    </a:lnTo>
                    <a:lnTo>
                      <a:pt x="69" y="349"/>
                    </a:lnTo>
                    <a:lnTo>
                      <a:pt x="70" y="347"/>
                    </a:lnTo>
                    <a:lnTo>
                      <a:pt x="71" y="346"/>
                    </a:lnTo>
                    <a:lnTo>
                      <a:pt x="176" y="346"/>
                    </a:lnTo>
                    <a:lnTo>
                      <a:pt x="176" y="332"/>
                    </a:lnTo>
                    <a:lnTo>
                      <a:pt x="70" y="332"/>
                    </a:lnTo>
                    <a:lnTo>
                      <a:pt x="70" y="332"/>
                    </a:lnTo>
                    <a:lnTo>
                      <a:pt x="69" y="330"/>
                    </a:lnTo>
                    <a:lnTo>
                      <a:pt x="69" y="329"/>
                    </a:lnTo>
                    <a:lnTo>
                      <a:pt x="69" y="329"/>
                    </a:lnTo>
                    <a:lnTo>
                      <a:pt x="70" y="326"/>
                    </a:lnTo>
                    <a:lnTo>
                      <a:pt x="72" y="324"/>
                    </a:lnTo>
                    <a:lnTo>
                      <a:pt x="200" y="324"/>
                    </a:lnTo>
                    <a:lnTo>
                      <a:pt x="200" y="324"/>
                    </a:lnTo>
                    <a:lnTo>
                      <a:pt x="202" y="326"/>
                    </a:lnTo>
                    <a:lnTo>
                      <a:pt x="203" y="329"/>
                    </a:lnTo>
                    <a:lnTo>
                      <a:pt x="203" y="329"/>
                    </a:lnTo>
                    <a:lnTo>
                      <a:pt x="203" y="331"/>
                    </a:lnTo>
                    <a:lnTo>
                      <a:pt x="201" y="332"/>
                    </a:lnTo>
                    <a:lnTo>
                      <a:pt x="201" y="346"/>
                    </a:lnTo>
                    <a:lnTo>
                      <a:pt x="201" y="346"/>
                    </a:lnTo>
                    <a:lnTo>
                      <a:pt x="203" y="347"/>
                    </a:lnTo>
                    <a:lnTo>
                      <a:pt x="203" y="349"/>
                    </a:lnTo>
                    <a:lnTo>
                      <a:pt x="203" y="349"/>
                    </a:lnTo>
                    <a:close/>
                    <a:moveTo>
                      <a:pt x="109" y="310"/>
                    </a:moveTo>
                    <a:lnTo>
                      <a:pt x="90" y="195"/>
                    </a:lnTo>
                    <a:lnTo>
                      <a:pt x="92" y="196"/>
                    </a:lnTo>
                    <a:lnTo>
                      <a:pt x="103" y="186"/>
                    </a:lnTo>
                    <a:lnTo>
                      <a:pt x="114" y="196"/>
                    </a:lnTo>
                    <a:lnTo>
                      <a:pt x="125" y="186"/>
                    </a:lnTo>
                    <a:lnTo>
                      <a:pt x="137" y="196"/>
                    </a:lnTo>
                    <a:lnTo>
                      <a:pt x="148" y="186"/>
                    </a:lnTo>
                    <a:lnTo>
                      <a:pt x="158" y="196"/>
                    </a:lnTo>
                    <a:lnTo>
                      <a:pt x="170" y="186"/>
                    </a:lnTo>
                    <a:lnTo>
                      <a:pt x="181" y="196"/>
                    </a:lnTo>
                    <a:lnTo>
                      <a:pt x="163" y="310"/>
                    </a:lnTo>
                    <a:lnTo>
                      <a:pt x="109" y="310"/>
                    </a:lnTo>
                    <a:close/>
                    <a:moveTo>
                      <a:pt x="208" y="260"/>
                    </a:moveTo>
                    <a:lnTo>
                      <a:pt x="208" y="260"/>
                    </a:lnTo>
                    <a:lnTo>
                      <a:pt x="204" y="265"/>
                    </a:lnTo>
                    <a:lnTo>
                      <a:pt x="202" y="272"/>
                    </a:lnTo>
                    <a:lnTo>
                      <a:pt x="197" y="285"/>
                    </a:lnTo>
                    <a:lnTo>
                      <a:pt x="195" y="299"/>
                    </a:lnTo>
                    <a:lnTo>
                      <a:pt x="194" y="310"/>
                    </a:lnTo>
                    <a:lnTo>
                      <a:pt x="177" y="310"/>
                    </a:lnTo>
                    <a:lnTo>
                      <a:pt x="200" y="172"/>
                    </a:lnTo>
                    <a:lnTo>
                      <a:pt x="185" y="170"/>
                    </a:lnTo>
                    <a:lnTo>
                      <a:pt x="184" y="174"/>
                    </a:lnTo>
                    <a:lnTo>
                      <a:pt x="181" y="178"/>
                    </a:lnTo>
                    <a:lnTo>
                      <a:pt x="170" y="168"/>
                    </a:lnTo>
                    <a:lnTo>
                      <a:pt x="158" y="178"/>
                    </a:lnTo>
                    <a:lnTo>
                      <a:pt x="148" y="168"/>
                    </a:lnTo>
                    <a:lnTo>
                      <a:pt x="137" y="178"/>
                    </a:lnTo>
                    <a:lnTo>
                      <a:pt x="125" y="168"/>
                    </a:lnTo>
                    <a:lnTo>
                      <a:pt x="114" y="178"/>
                    </a:lnTo>
                    <a:lnTo>
                      <a:pt x="103" y="168"/>
                    </a:lnTo>
                    <a:lnTo>
                      <a:pt x="92" y="178"/>
                    </a:lnTo>
                    <a:lnTo>
                      <a:pt x="86" y="173"/>
                    </a:lnTo>
                    <a:lnTo>
                      <a:pt x="86" y="170"/>
                    </a:lnTo>
                    <a:lnTo>
                      <a:pt x="72" y="172"/>
                    </a:lnTo>
                    <a:lnTo>
                      <a:pt x="95" y="310"/>
                    </a:lnTo>
                    <a:lnTo>
                      <a:pt x="77" y="310"/>
                    </a:lnTo>
                    <a:lnTo>
                      <a:pt x="77" y="310"/>
                    </a:lnTo>
                    <a:lnTo>
                      <a:pt x="76" y="299"/>
                    </a:lnTo>
                    <a:lnTo>
                      <a:pt x="74" y="285"/>
                    </a:lnTo>
                    <a:lnTo>
                      <a:pt x="71" y="272"/>
                    </a:lnTo>
                    <a:lnTo>
                      <a:pt x="68" y="265"/>
                    </a:lnTo>
                    <a:lnTo>
                      <a:pt x="63" y="260"/>
                    </a:lnTo>
                    <a:lnTo>
                      <a:pt x="63" y="260"/>
                    </a:lnTo>
                    <a:lnTo>
                      <a:pt x="55" y="248"/>
                    </a:lnTo>
                    <a:lnTo>
                      <a:pt x="47" y="236"/>
                    </a:lnTo>
                    <a:lnTo>
                      <a:pt x="41" y="225"/>
                    </a:lnTo>
                    <a:lnTo>
                      <a:pt x="35" y="214"/>
                    </a:lnTo>
                    <a:lnTo>
                      <a:pt x="27" y="194"/>
                    </a:lnTo>
                    <a:lnTo>
                      <a:pt x="20" y="175"/>
                    </a:lnTo>
                    <a:lnTo>
                      <a:pt x="17" y="159"/>
                    </a:lnTo>
                    <a:lnTo>
                      <a:pt x="15" y="147"/>
                    </a:lnTo>
                    <a:lnTo>
                      <a:pt x="14" y="138"/>
                    </a:lnTo>
                    <a:lnTo>
                      <a:pt x="14" y="138"/>
                    </a:lnTo>
                    <a:lnTo>
                      <a:pt x="14" y="125"/>
                    </a:lnTo>
                    <a:lnTo>
                      <a:pt x="16" y="113"/>
                    </a:lnTo>
                    <a:lnTo>
                      <a:pt x="19" y="101"/>
                    </a:lnTo>
                    <a:lnTo>
                      <a:pt x="23" y="90"/>
                    </a:lnTo>
                    <a:lnTo>
                      <a:pt x="29" y="79"/>
                    </a:lnTo>
                    <a:lnTo>
                      <a:pt x="34" y="69"/>
                    </a:lnTo>
                    <a:lnTo>
                      <a:pt x="42" y="60"/>
                    </a:lnTo>
                    <a:lnTo>
                      <a:pt x="49" y="51"/>
                    </a:lnTo>
                    <a:lnTo>
                      <a:pt x="58" y="43"/>
                    </a:lnTo>
                    <a:lnTo>
                      <a:pt x="68" y="36"/>
                    </a:lnTo>
                    <a:lnTo>
                      <a:pt x="77" y="30"/>
                    </a:lnTo>
                    <a:lnTo>
                      <a:pt x="88" y="24"/>
                    </a:lnTo>
                    <a:lnTo>
                      <a:pt x="99" y="21"/>
                    </a:lnTo>
                    <a:lnTo>
                      <a:pt x="111" y="18"/>
                    </a:lnTo>
                    <a:lnTo>
                      <a:pt x="123" y="16"/>
                    </a:lnTo>
                    <a:lnTo>
                      <a:pt x="136" y="16"/>
                    </a:lnTo>
                    <a:lnTo>
                      <a:pt x="136" y="16"/>
                    </a:lnTo>
                    <a:lnTo>
                      <a:pt x="149" y="16"/>
                    </a:lnTo>
                    <a:lnTo>
                      <a:pt x="161" y="18"/>
                    </a:lnTo>
                    <a:lnTo>
                      <a:pt x="173" y="21"/>
                    </a:lnTo>
                    <a:lnTo>
                      <a:pt x="183" y="24"/>
                    </a:lnTo>
                    <a:lnTo>
                      <a:pt x="194" y="30"/>
                    </a:lnTo>
                    <a:lnTo>
                      <a:pt x="204" y="36"/>
                    </a:lnTo>
                    <a:lnTo>
                      <a:pt x="214" y="43"/>
                    </a:lnTo>
                    <a:lnTo>
                      <a:pt x="222" y="51"/>
                    </a:lnTo>
                    <a:lnTo>
                      <a:pt x="230" y="60"/>
                    </a:lnTo>
                    <a:lnTo>
                      <a:pt x="237" y="69"/>
                    </a:lnTo>
                    <a:lnTo>
                      <a:pt x="244" y="79"/>
                    </a:lnTo>
                    <a:lnTo>
                      <a:pt x="248" y="90"/>
                    </a:lnTo>
                    <a:lnTo>
                      <a:pt x="252" y="101"/>
                    </a:lnTo>
                    <a:lnTo>
                      <a:pt x="256" y="113"/>
                    </a:lnTo>
                    <a:lnTo>
                      <a:pt x="258" y="125"/>
                    </a:lnTo>
                    <a:lnTo>
                      <a:pt x="258" y="138"/>
                    </a:lnTo>
                    <a:lnTo>
                      <a:pt x="258" y="138"/>
                    </a:lnTo>
                    <a:lnTo>
                      <a:pt x="257" y="147"/>
                    </a:lnTo>
                    <a:lnTo>
                      <a:pt x="255" y="159"/>
                    </a:lnTo>
                    <a:lnTo>
                      <a:pt x="251" y="175"/>
                    </a:lnTo>
                    <a:lnTo>
                      <a:pt x="245" y="194"/>
                    </a:lnTo>
                    <a:lnTo>
                      <a:pt x="236" y="214"/>
                    </a:lnTo>
                    <a:lnTo>
                      <a:pt x="231" y="225"/>
                    </a:lnTo>
                    <a:lnTo>
                      <a:pt x="224" y="236"/>
                    </a:lnTo>
                    <a:lnTo>
                      <a:pt x="217" y="248"/>
                    </a:lnTo>
                    <a:lnTo>
                      <a:pt x="208" y="260"/>
                    </a:lnTo>
                    <a:lnTo>
                      <a:pt x="208" y="26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61" tIns="45731" rIns="91461" bIns="45731" numCol="1" anchor="t" anchorCtr="0" compatLnSpc="1"/>
              <a:lstStyle/>
              <a:p>
                <a:endParaRPr lang="ko-KR" altLang="en-US">
                  <a:solidFill>
                    <a:srgbClr val="000000"/>
                  </a:solidFill>
                </a:endParaRPr>
              </a:p>
            </p:txBody>
          </p:sp>
          <p:sp>
            <p:nvSpPr>
              <p:cNvPr id="95" name="Rectangle 7"/>
              <p:cNvSpPr>
                <a:spLocks noChangeArrowheads="1"/>
              </p:cNvSpPr>
              <p:nvPr/>
            </p:nvSpPr>
            <p:spPr bwMode="auto">
              <a:xfrm>
                <a:off x="4338638" y="1814513"/>
                <a:ext cx="23813" cy="682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61" tIns="45731" rIns="91461" bIns="45731" numCol="1" anchor="t" anchorCtr="0" compatLnSpc="1"/>
              <a:lstStyle/>
              <a:p>
                <a:endParaRPr lang="ko-KR" altLang="en-US">
                  <a:solidFill>
                    <a:srgbClr val="000000"/>
                  </a:solidFill>
                </a:endParaRPr>
              </a:p>
            </p:txBody>
          </p:sp>
          <p:sp>
            <p:nvSpPr>
              <p:cNvPr id="96" name="Freeform 8"/>
              <p:cNvSpPr/>
              <p:nvPr/>
            </p:nvSpPr>
            <p:spPr bwMode="auto">
              <a:xfrm>
                <a:off x="4173538" y="1855788"/>
                <a:ext cx="55563" cy="71438"/>
              </a:xfrm>
              <a:custGeom>
                <a:avLst/>
                <a:gdLst>
                  <a:gd name="T0" fmla="*/ 35 w 35"/>
                  <a:gd name="T1" fmla="*/ 37 h 45"/>
                  <a:gd name="T2" fmla="*/ 12 w 35"/>
                  <a:gd name="T3" fmla="*/ 0 h 45"/>
                  <a:gd name="T4" fmla="*/ 0 w 35"/>
                  <a:gd name="T5" fmla="*/ 7 h 45"/>
                  <a:gd name="T6" fmla="*/ 22 w 35"/>
                  <a:gd name="T7" fmla="*/ 45 h 45"/>
                  <a:gd name="T8" fmla="*/ 35 w 35"/>
                  <a:gd name="T9" fmla="*/ 37 h 45"/>
                </a:gdLst>
                <a:ahLst/>
                <a:cxnLst>
                  <a:cxn ang="0">
                    <a:pos x="T0" y="T1"/>
                  </a:cxn>
                  <a:cxn ang="0">
                    <a:pos x="T2" y="T3"/>
                  </a:cxn>
                  <a:cxn ang="0">
                    <a:pos x="T4" y="T5"/>
                  </a:cxn>
                  <a:cxn ang="0">
                    <a:pos x="T6" y="T7"/>
                  </a:cxn>
                  <a:cxn ang="0">
                    <a:pos x="T8" y="T9"/>
                  </a:cxn>
                </a:cxnLst>
                <a:rect l="0" t="0" r="r" b="b"/>
                <a:pathLst>
                  <a:path w="35" h="45">
                    <a:moveTo>
                      <a:pt x="35" y="37"/>
                    </a:moveTo>
                    <a:lnTo>
                      <a:pt x="12" y="0"/>
                    </a:lnTo>
                    <a:lnTo>
                      <a:pt x="0" y="7"/>
                    </a:lnTo>
                    <a:lnTo>
                      <a:pt x="22" y="45"/>
                    </a:lnTo>
                    <a:lnTo>
                      <a:pt x="35" y="3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61" tIns="45731" rIns="91461" bIns="45731" numCol="1" anchor="t" anchorCtr="0" compatLnSpc="1"/>
              <a:lstStyle/>
              <a:p>
                <a:endParaRPr lang="ko-KR" altLang="en-US">
                  <a:solidFill>
                    <a:srgbClr val="000000"/>
                  </a:solidFill>
                </a:endParaRPr>
              </a:p>
            </p:txBody>
          </p:sp>
          <p:sp>
            <p:nvSpPr>
              <p:cNvPr id="97" name="Freeform 9"/>
              <p:cNvSpPr/>
              <p:nvPr/>
            </p:nvSpPr>
            <p:spPr bwMode="auto">
              <a:xfrm>
                <a:off x="4057650" y="1976438"/>
                <a:ext cx="69850" cy="53975"/>
              </a:xfrm>
              <a:custGeom>
                <a:avLst/>
                <a:gdLst>
                  <a:gd name="T0" fmla="*/ 44 w 44"/>
                  <a:gd name="T1" fmla="*/ 22 h 34"/>
                  <a:gd name="T2" fmla="*/ 7 w 44"/>
                  <a:gd name="T3" fmla="*/ 0 h 34"/>
                  <a:gd name="T4" fmla="*/ 0 w 44"/>
                  <a:gd name="T5" fmla="*/ 12 h 34"/>
                  <a:gd name="T6" fmla="*/ 38 w 44"/>
                  <a:gd name="T7" fmla="*/ 34 h 34"/>
                  <a:gd name="T8" fmla="*/ 44 w 44"/>
                  <a:gd name="T9" fmla="*/ 22 h 34"/>
                </a:gdLst>
                <a:ahLst/>
                <a:cxnLst>
                  <a:cxn ang="0">
                    <a:pos x="T0" y="T1"/>
                  </a:cxn>
                  <a:cxn ang="0">
                    <a:pos x="T2" y="T3"/>
                  </a:cxn>
                  <a:cxn ang="0">
                    <a:pos x="T4" y="T5"/>
                  </a:cxn>
                  <a:cxn ang="0">
                    <a:pos x="T6" y="T7"/>
                  </a:cxn>
                  <a:cxn ang="0">
                    <a:pos x="T8" y="T9"/>
                  </a:cxn>
                </a:cxnLst>
                <a:rect l="0" t="0" r="r" b="b"/>
                <a:pathLst>
                  <a:path w="44" h="34">
                    <a:moveTo>
                      <a:pt x="44" y="22"/>
                    </a:moveTo>
                    <a:lnTo>
                      <a:pt x="7" y="0"/>
                    </a:lnTo>
                    <a:lnTo>
                      <a:pt x="0" y="12"/>
                    </a:lnTo>
                    <a:lnTo>
                      <a:pt x="38" y="34"/>
                    </a:lnTo>
                    <a:lnTo>
                      <a:pt x="44" y="2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61" tIns="45731" rIns="91461" bIns="45731" numCol="1" anchor="t" anchorCtr="0" compatLnSpc="1"/>
              <a:lstStyle/>
              <a:p>
                <a:endParaRPr lang="ko-KR" altLang="en-US">
                  <a:solidFill>
                    <a:srgbClr val="000000"/>
                  </a:solidFill>
                </a:endParaRPr>
              </a:p>
            </p:txBody>
          </p:sp>
          <p:sp>
            <p:nvSpPr>
              <p:cNvPr id="98" name="Rectangle 10"/>
              <p:cNvSpPr>
                <a:spLocks noChangeArrowheads="1"/>
              </p:cNvSpPr>
              <p:nvPr/>
            </p:nvSpPr>
            <p:spPr bwMode="auto">
              <a:xfrm>
                <a:off x="4021138" y="2143125"/>
                <a:ext cx="68263" cy="22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61" tIns="45731" rIns="91461" bIns="45731" numCol="1" anchor="t" anchorCtr="0" compatLnSpc="1"/>
              <a:lstStyle/>
              <a:p>
                <a:endParaRPr lang="ko-KR" altLang="en-US">
                  <a:solidFill>
                    <a:srgbClr val="000000"/>
                  </a:solidFill>
                </a:endParaRPr>
              </a:p>
            </p:txBody>
          </p:sp>
          <p:sp>
            <p:nvSpPr>
              <p:cNvPr id="99" name="Rectangle 11"/>
              <p:cNvSpPr>
                <a:spLocks noChangeArrowheads="1"/>
              </p:cNvSpPr>
              <p:nvPr/>
            </p:nvSpPr>
            <p:spPr bwMode="auto">
              <a:xfrm>
                <a:off x="4621213" y="2133600"/>
                <a:ext cx="69850" cy="22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61" tIns="45731" rIns="91461" bIns="45731" numCol="1" anchor="t" anchorCtr="0" compatLnSpc="1"/>
              <a:lstStyle/>
              <a:p>
                <a:endParaRPr lang="ko-KR" altLang="en-US">
                  <a:solidFill>
                    <a:srgbClr val="000000"/>
                  </a:solidFill>
                </a:endParaRPr>
              </a:p>
            </p:txBody>
          </p:sp>
          <p:sp>
            <p:nvSpPr>
              <p:cNvPr id="100" name="Freeform 12"/>
              <p:cNvSpPr/>
              <p:nvPr/>
            </p:nvSpPr>
            <p:spPr bwMode="auto">
              <a:xfrm>
                <a:off x="4578350" y="1966913"/>
                <a:ext cx="69850" cy="53975"/>
              </a:xfrm>
              <a:custGeom>
                <a:avLst/>
                <a:gdLst>
                  <a:gd name="T0" fmla="*/ 44 w 44"/>
                  <a:gd name="T1" fmla="*/ 13 h 34"/>
                  <a:gd name="T2" fmla="*/ 38 w 44"/>
                  <a:gd name="T3" fmla="*/ 0 h 34"/>
                  <a:gd name="T4" fmla="*/ 0 w 44"/>
                  <a:gd name="T5" fmla="*/ 22 h 34"/>
                  <a:gd name="T6" fmla="*/ 7 w 44"/>
                  <a:gd name="T7" fmla="*/ 34 h 34"/>
                  <a:gd name="T8" fmla="*/ 44 w 44"/>
                  <a:gd name="T9" fmla="*/ 13 h 34"/>
                </a:gdLst>
                <a:ahLst/>
                <a:cxnLst>
                  <a:cxn ang="0">
                    <a:pos x="T0" y="T1"/>
                  </a:cxn>
                  <a:cxn ang="0">
                    <a:pos x="T2" y="T3"/>
                  </a:cxn>
                  <a:cxn ang="0">
                    <a:pos x="T4" y="T5"/>
                  </a:cxn>
                  <a:cxn ang="0">
                    <a:pos x="T6" y="T7"/>
                  </a:cxn>
                  <a:cxn ang="0">
                    <a:pos x="T8" y="T9"/>
                  </a:cxn>
                </a:cxnLst>
                <a:rect l="0" t="0" r="r" b="b"/>
                <a:pathLst>
                  <a:path w="44" h="34">
                    <a:moveTo>
                      <a:pt x="44" y="13"/>
                    </a:moveTo>
                    <a:lnTo>
                      <a:pt x="38" y="0"/>
                    </a:lnTo>
                    <a:lnTo>
                      <a:pt x="0" y="22"/>
                    </a:lnTo>
                    <a:lnTo>
                      <a:pt x="7" y="34"/>
                    </a:lnTo>
                    <a:lnTo>
                      <a:pt x="44" y="1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61" tIns="45731" rIns="91461" bIns="45731" numCol="1" anchor="t" anchorCtr="0" compatLnSpc="1"/>
              <a:lstStyle/>
              <a:p>
                <a:endParaRPr lang="ko-KR" altLang="en-US">
                  <a:solidFill>
                    <a:srgbClr val="000000"/>
                  </a:solidFill>
                </a:endParaRPr>
              </a:p>
            </p:txBody>
          </p:sp>
          <p:sp>
            <p:nvSpPr>
              <p:cNvPr id="101" name="Freeform 13"/>
              <p:cNvSpPr/>
              <p:nvPr/>
            </p:nvSpPr>
            <p:spPr bwMode="auto">
              <a:xfrm>
                <a:off x="4473575" y="1849438"/>
                <a:ext cx="55563" cy="73025"/>
              </a:xfrm>
              <a:custGeom>
                <a:avLst/>
                <a:gdLst>
                  <a:gd name="T0" fmla="*/ 35 w 35"/>
                  <a:gd name="T1" fmla="*/ 8 h 46"/>
                  <a:gd name="T2" fmla="*/ 23 w 35"/>
                  <a:gd name="T3" fmla="*/ 0 h 46"/>
                  <a:gd name="T4" fmla="*/ 0 w 35"/>
                  <a:gd name="T5" fmla="*/ 38 h 46"/>
                  <a:gd name="T6" fmla="*/ 13 w 35"/>
                  <a:gd name="T7" fmla="*/ 46 h 46"/>
                  <a:gd name="T8" fmla="*/ 35 w 35"/>
                  <a:gd name="T9" fmla="*/ 8 h 46"/>
                </a:gdLst>
                <a:ahLst/>
                <a:cxnLst>
                  <a:cxn ang="0">
                    <a:pos x="T0" y="T1"/>
                  </a:cxn>
                  <a:cxn ang="0">
                    <a:pos x="T2" y="T3"/>
                  </a:cxn>
                  <a:cxn ang="0">
                    <a:pos x="T4" y="T5"/>
                  </a:cxn>
                  <a:cxn ang="0">
                    <a:pos x="T6" y="T7"/>
                  </a:cxn>
                  <a:cxn ang="0">
                    <a:pos x="T8" y="T9"/>
                  </a:cxn>
                </a:cxnLst>
                <a:rect l="0" t="0" r="r" b="b"/>
                <a:pathLst>
                  <a:path w="35" h="46">
                    <a:moveTo>
                      <a:pt x="35" y="8"/>
                    </a:moveTo>
                    <a:lnTo>
                      <a:pt x="23" y="0"/>
                    </a:lnTo>
                    <a:lnTo>
                      <a:pt x="0" y="38"/>
                    </a:lnTo>
                    <a:lnTo>
                      <a:pt x="13" y="46"/>
                    </a:lnTo>
                    <a:lnTo>
                      <a:pt x="35"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61" tIns="45731" rIns="91461" bIns="45731" numCol="1" anchor="t" anchorCtr="0" compatLnSpc="1"/>
              <a:lstStyle/>
              <a:p>
                <a:endParaRPr lang="ko-KR" altLang="en-US">
                  <a:solidFill>
                    <a:srgbClr val="000000"/>
                  </a:solidFill>
                </a:endParaRPr>
              </a:p>
            </p:txBody>
          </p:sp>
          <p:sp>
            <p:nvSpPr>
              <p:cNvPr id="102" name="Freeform 14"/>
              <p:cNvSpPr/>
              <p:nvPr/>
            </p:nvSpPr>
            <p:spPr bwMode="auto">
              <a:xfrm>
                <a:off x="4579938" y="2271713"/>
                <a:ext cx="73025" cy="52388"/>
              </a:xfrm>
              <a:custGeom>
                <a:avLst/>
                <a:gdLst>
                  <a:gd name="T0" fmla="*/ 0 w 46"/>
                  <a:gd name="T1" fmla="*/ 12 h 33"/>
                  <a:gd name="T2" fmla="*/ 38 w 46"/>
                  <a:gd name="T3" fmla="*/ 33 h 33"/>
                  <a:gd name="T4" fmla="*/ 46 w 46"/>
                  <a:gd name="T5" fmla="*/ 22 h 33"/>
                  <a:gd name="T6" fmla="*/ 8 w 46"/>
                  <a:gd name="T7" fmla="*/ 0 h 33"/>
                  <a:gd name="T8" fmla="*/ 0 w 46"/>
                  <a:gd name="T9" fmla="*/ 12 h 33"/>
                </a:gdLst>
                <a:ahLst/>
                <a:cxnLst>
                  <a:cxn ang="0">
                    <a:pos x="T0" y="T1"/>
                  </a:cxn>
                  <a:cxn ang="0">
                    <a:pos x="T2" y="T3"/>
                  </a:cxn>
                  <a:cxn ang="0">
                    <a:pos x="T4" y="T5"/>
                  </a:cxn>
                  <a:cxn ang="0">
                    <a:pos x="T6" y="T7"/>
                  </a:cxn>
                  <a:cxn ang="0">
                    <a:pos x="T8" y="T9"/>
                  </a:cxn>
                </a:cxnLst>
                <a:rect l="0" t="0" r="r" b="b"/>
                <a:pathLst>
                  <a:path w="46" h="33">
                    <a:moveTo>
                      <a:pt x="0" y="12"/>
                    </a:moveTo>
                    <a:lnTo>
                      <a:pt x="38" y="33"/>
                    </a:lnTo>
                    <a:lnTo>
                      <a:pt x="46" y="22"/>
                    </a:lnTo>
                    <a:lnTo>
                      <a:pt x="8" y="0"/>
                    </a:lnTo>
                    <a:lnTo>
                      <a:pt x="0" y="1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61" tIns="45731" rIns="91461" bIns="45731" numCol="1" anchor="t" anchorCtr="0" compatLnSpc="1"/>
              <a:lstStyle/>
              <a:p>
                <a:endParaRPr lang="ko-KR" altLang="en-US">
                  <a:solidFill>
                    <a:srgbClr val="000000"/>
                  </a:solidFill>
                </a:endParaRPr>
              </a:p>
            </p:txBody>
          </p:sp>
          <p:sp>
            <p:nvSpPr>
              <p:cNvPr id="103" name="Freeform 15"/>
              <p:cNvSpPr/>
              <p:nvPr/>
            </p:nvSpPr>
            <p:spPr bwMode="auto">
              <a:xfrm>
                <a:off x="4059238" y="2279650"/>
                <a:ext cx="71438" cy="53975"/>
              </a:xfrm>
              <a:custGeom>
                <a:avLst/>
                <a:gdLst>
                  <a:gd name="T0" fmla="*/ 0 w 45"/>
                  <a:gd name="T1" fmla="*/ 22 h 34"/>
                  <a:gd name="T2" fmla="*/ 8 w 45"/>
                  <a:gd name="T3" fmla="*/ 34 h 34"/>
                  <a:gd name="T4" fmla="*/ 45 w 45"/>
                  <a:gd name="T5" fmla="*/ 12 h 34"/>
                  <a:gd name="T6" fmla="*/ 38 w 45"/>
                  <a:gd name="T7" fmla="*/ 0 h 34"/>
                  <a:gd name="T8" fmla="*/ 0 w 45"/>
                  <a:gd name="T9" fmla="*/ 22 h 34"/>
                </a:gdLst>
                <a:ahLst/>
                <a:cxnLst>
                  <a:cxn ang="0">
                    <a:pos x="T0" y="T1"/>
                  </a:cxn>
                  <a:cxn ang="0">
                    <a:pos x="T2" y="T3"/>
                  </a:cxn>
                  <a:cxn ang="0">
                    <a:pos x="T4" y="T5"/>
                  </a:cxn>
                  <a:cxn ang="0">
                    <a:pos x="T6" y="T7"/>
                  </a:cxn>
                  <a:cxn ang="0">
                    <a:pos x="T8" y="T9"/>
                  </a:cxn>
                </a:cxnLst>
                <a:rect l="0" t="0" r="r" b="b"/>
                <a:pathLst>
                  <a:path w="45" h="34">
                    <a:moveTo>
                      <a:pt x="0" y="22"/>
                    </a:moveTo>
                    <a:lnTo>
                      <a:pt x="8" y="34"/>
                    </a:lnTo>
                    <a:lnTo>
                      <a:pt x="45" y="12"/>
                    </a:lnTo>
                    <a:lnTo>
                      <a:pt x="38" y="0"/>
                    </a:lnTo>
                    <a:lnTo>
                      <a:pt x="0" y="2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61" tIns="45731" rIns="91461" bIns="45731" numCol="1" anchor="t" anchorCtr="0" compatLnSpc="1"/>
              <a:lstStyle/>
              <a:p>
                <a:endParaRPr lang="ko-KR" altLang="en-US">
                  <a:solidFill>
                    <a:srgbClr val="000000"/>
                  </a:solidFill>
                </a:endParaRPr>
              </a:p>
            </p:txBody>
          </p:sp>
        </p:grpSp>
      </p:grpSp>
      <p:grpSp>
        <p:nvGrpSpPr>
          <p:cNvPr id="104" name="Group 18"/>
          <p:cNvGrpSpPr/>
          <p:nvPr/>
        </p:nvGrpSpPr>
        <p:grpSpPr>
          <a:xfrm>
            <a:off x="5521013" y="1628800"/>
            <a:ext cx="1393167" cy="1393167"/>
            <a:chOff x="938800" y="4750859"/>
            <a:chExt cx="1106899" cy="1106899"/>
          </a:xfrm>
        </p:grpSpPr>
        <p:sp>
          <p:nvSpPr>
            <p:cNvPr id="105" name="Oval 19"/>
            <p:cNvSpPr/>
            <p:nvPr/>
          </p:nvSpPr>
          <p:spPr>
            <a:xfrm>
              <a:off x="938800" y="4750859"/>
              <a:ext cx="1106899" cy="1106899"/>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FFFFFF"/>
                </a:solidFill>
              </a:endParaRPr>
            </a:p>
          </p:txBody>
        </p:sp>
        <p:grpSp>
          <p:nvGrpSpPr>
            <p:cNvPr id="106" name="Group 20"/>
            <p:cNvGrpSpPr/>
            <p:nvPr/>
          </p:nvGrpSpPr>
          <p:grpSpPr>
            <a:xfrm>
              <a:off x="1206707" y="5072921"/>
              <a:ext cx="571087" cy="462777"/>
              <a:chOff x="5145088" y="3205163"/>
              <a:chExt cx="736600" cy="596900"/>
            </a:xfrm>
            <a:solidFill>
              <a:schemeClr val="bg1"/>
            </a:solidFill>
          </p:grpSpPr>
          <p:sp>
            <p:nvSpPr>
              <p:cNvPr id="107" name="Freeform 26"/>
              <p:cNvSpPr>
                <a:spLocks noEditPoints="1"/>
              </p:cNvSpPr>
              <p:nvPr/>
            </p:nvSpPr>
            <p:spPr bwMode="auto">
              <a:xfrm>
                <a:off x="5145088" y="3205163"/>
                <a:ext cx="736600" cy="596900"/>
              </a:xfrm>
              <a:custGeom>
                <a:avLst/>
                <a:gdLst>
                  <a:gd name="T0" fmla="*/ 464 w 464"/>
                  <a:gd name="T1" fmla="*/ 52 h 376"/>
                  <a:gd name="T2" fmla="*/ 464 w 464"/>
                  <a:gd name="T3" fmla="*/ 0 h 376"/>
                  <a:gd name="T4" fmla="*/ 0 w 464"/>
                  <a:gd name="T5" fmla="*/ 0 h 376"/>
                  <a:gd name="T6" fmla="*/ 0 w 464"/>
                  <a:gd name="T7" fmla="*/ 52 h 376"/>
                  <a:gd name="T8" fmla="*/ 10 w 464"/>
                  <a:gd name="T9" fmla="*/ 52 h 376"/>
                  <a:gd name="T10" fmla="*/ 10 w 464"/>
                  <a:gd name="T11" fmla="*/ 281 h 376"/>
                  <a:gd name="T12" fmla="*/ 0 w 464"/>
                  <a:gd name="T13" fmla="*/ 281 h 376"/>
                  <a:gd name="T14" fmla="*/ 0 w 464"/>
                  <a:gd name="T15" fmla="*/ 320 h 376"/>
                  <a:gd name="T16" fmla="*/ 153 w 464"/>
                  <a:gd name="T17" fmla="*/ 320 h 376"/>
                  <a:gd name="T18" fmla="*/ 115 w 464"/>
                  <a:gd name="T19" fmla="*/ 368 h 376"/>
                  <a:gd name="T20" fmla="*/ 126 w 464"/>
                  <a:gd name="T21" fmla="*/ 376 h 376"/>
                  <a:gd name="T22" fmla="*/ 171 w 464"/>
                  <a:gd name="T23" fmla="*/ 320 h 376"/>
                  <a:gd name="T24" fmla="*/ 224 w 464"/>
                  <a:gd name="T25" fmla="*/ 320 h 376"/>
                  <a:gd name="T26" fmla="*/ 224 w 464"/>
                  <a:gd name="T27" fmla="*/ 372 h 376"/>
                  <a:gd name="T28" fmla="*/ 238 w 464"/>
                  <a:gd name="T29" fmla="*/ 372 h 376"/>
                  <a:gd name="T30" fmla="*/ 238 w 464"/>
                  <a:gd name="T31" fmla="*/ 320 h 376"/>
                  <a:gd name="T32" fmla="*/ 292 w 464"/>
                  <a:gd name="T33" fmla="*/ 320 h 376"/>
                  <a:gd name="T34" fmla="*/ 337 w 464"/>
                  <a:gd name="T35" fmla="*/ 376 h 376"/>
                  <a:gd name="T36" fmla="*/ 348 w 464"/>
                  <a:gd name="T37" fmla="*/ 368 h 376"/>
                  <a:gd name="T38" fmla="*/ 310 w 464"/>
                  <a:gd name="T39" fmla="*/ 320 h 376"/>
                  <a:gd name="T40" fmla="*/ 464 w 464"/>
                  <a:gd name="T41" fmla="*/ 320 h 376"/>
                  <a:gd name="T42" fmla="*/ 464 w 464"/>
                  <a:gd name="T43" fmla="*/ 281 h 376"/>
                  <a:gd name="T44" fmla="*/ 452 w 464"/>
                  <a:gd name="T45" fmla="*/ 281 h 376"/>
                  <a:gd name="T46" fmla="*/ 452 w 464"/>
                  <a:gd name="T47" fmla="*/ 52 h 376"/>
                  <a:gd name="T48" fmla="*/ 464 w 464"/>
                  <a:gd name="T49" fmla="*/ 52 h 376"/>
                  <a:gd name="T50" fmla="*/ 449 w 464"/>
                  <a:gd name="T51" fmla="*/ 306 h 376"/>
                  <a:gd name="T52" fmla="*/ 14 w 464"/>
                  <a:gd name="T53" fmla="*/ 306 h 376"/>
                  <a:gd name="T54" fmla="*/ 14 w 464"/>
                  <a:gd name="T55" fmla="*/ 295 h 376"/>
                  <a:gd name="T56" fmla="*/ 449 w 464"/>
                  <a:gd name="T57" fmla="*/ 295 h 376"/>
                  <a:gd name="T58" fmla="*/ 449 w 464"/>
                  <a:gd name="T59" fmla="*/ 306 h 376"/>
                  <a:gd name="T60" fmla="*/ 14 w 464"/>
                  <a:gd name="T61" fmla="*/ 14 h 376"/>
                  <a:gd name="T62" fmla="*/ 449 w 464"/>
                  <a:gd name="T63" fmla="*/ 14 h 376"/>
                  <a:gd name="T64" fmla="*/ 449 w 464"/>
                  <a:gd name="T65" fmla="*/ 38 h 376"/>
                  <a:gd name="T66" fmla="*/ 14 w 464"/>
                  <a:gd name="T67" fmla="*/ 38 h 376"/>
                  <a:gd name="T68" fmla="*/ 14 w 464"/>
                  <a:gd name="T69" fmla="*/ 14 h 376"/>
                  <a:gd name="T70" fmla="*/ 438 w 464"/>
                  <a:gd name="T71" fmla="*/ 280 h 376"/>
                  <a:gd name="T72" fmla="*/ 26 w 464"/>
                  <a:gd name="T73" fmla="*/ 280 h 376"/>
                  <a:gd name="T74" fmla="*/ 26 w 464"/>
                  <a:gd name="T75" fmla="*/ 52 h 376"/>
                  <a:gd name="T76" fmla="*/ 438 w 464"/>
                  <a:gd name="T77" fmla="*/ 52 h 376"/>
                  <a:gd name="T78" fmla="*/ 438 w 464"/>
                  <a:gd name="T79" fmla="*/ 280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64" h="376">
                    <a:moveTo>
                      <a:pt x="464" y="52"/>
                    </a:moveTo>
                    <a:lnTo>
                      <a:pt x="464" y="0"/>
                    </a:lnTo>
                    <a:lnTo>
                      <a:pt x="0" y="0"/>
                    </a:lnTo>
                    <a:lnTo>
                      <a:pt x="0" y="52"/>
                    </a:lnTo>
                    <a:lnTo>
                      <a:pt x="10" y="52"/>
                    </a:lnTo>
                    <a:lnTo>
                      <a:pt x="10" y="281"/>
                    </a:lnTo>
                    <a:lnTo>
                      <a:pt x="0" y="281"/>
                    </a:lnTo>
                    <a:lnTo>
                      <a:pt x="0" y="320"/>
                    </a:lnTo>
                    <a:lnTo>
                      <a:pt x="153" y="320"/>
                    </a:lnTo>
                    <a:lnTo>
                      <a:pt x="115" y="368"/>
                    </a:lnTo>
                    <a:lnTo>
                      <a:pt x="126" y="376"/>
                    </a:lnTo>
                    <a:lnTo>
                      <a:pt x="171" y="320"/>
                    </a:lnTo>
                    <a:lnTo>
                      <a:pt x="224" y="320"/>
                    </a:lnTo>
                    <a:lnTo>
                      <a:pt x="224" y="372"/>
                    </a:lnTo>
                    <a:lnTo>
                      <a:pt x="238" y="372"/>
                    </a:lnTo>
                    <a:lnTo>
                      <a:pt x="238" y="320"/>
                    </a:lnTo>
                    <a:lnTo>
                      <a:pt x="292" y="320"/>
                    </a:lnTo>
                    <a:lnTo>
                      <a:pt x="337" y="376"/>
                    </a:lnTo>
                    <a:lnTo>
                      <a:pt x="348" y="368"/>
                    </a:lnTo>
                    <a:lnTo>
                      <a:pt x="310" y="320"/>
                    </a:lnTo>
                    <a:lnTo>
                      <a:pt x="464" y="320"/>
                    </a:lnTo>
                    <a:lnTo>
                      <a:pt x="464" y="281"/>
                    </a:lnTo>
                    <a:lnTo>
                      <a:pt x="452" y="281"/>
                    </a:lnTo>
                    <a:lnTo>
                      <a:pt x="452" y="52"/>
                    </a:lnTo>
                    <a:lnTo>
                      <a:pt x="464" y="52"/>
                    </a:lnTo>
                    <a:close/>
                    <a:moveTo>
                      <a:pt x="449" y="306"/>
                    </a:moveTo>
                    <a:lnTo>
                      <a:pt x="14" y="306"/>
                    </a:lnTo>
                    <a:lnTo>
                      <a:pt x="14" y="295"/>
                    </a:lnTo>
                    <a:lnTo>
                      <a:pt x="449" y="295"/>
                    </a:lnTo>
                    <a:lnTo>
                      <a:pt x="449" y="306"/>
                    </a:lnTo>
                    <a:close/>
                    <a:moveTo>
                      <a:pt x="14" y="14"/>
                    </a:moveTo>
                    <a:lnTo>
                      <a:pt x="449" y="14"/>
                    </a:lnTo>
                    <a:lnTo>
                      <a:pt x="449" y="38"/>
                    </a:lnTo>
                    <a:lnTo>
                      <a:pt x="14" y="38"/>
                    </a:lnTo>
                    <a:lnTo>
                      <a:pt x="14" y="14"/>
                    </a:lnTo>
                    <a:close/>
                    <a:moveTo>
                      <a:pt x="438" y="280"/>
                    </a:moveTo>
                    <a:lnTo>
                      <a:pt x="26" y="280"/>
                    </a:lnTo>
                    <a:lnTo>
                      <a:pt x="26" y="52"/>
                    </a:lnTo>
                    <a:lnTo>
                      <a:pt x="438" y="52"/>
                    </a:lnTo>
                    <a:lnTo>
                      <a:pt x="438" y="28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61" tIns="45731" rIns="91461" bIns="45731" numCol="1" anchor="t" anchorCtr="0" compatLnSpc="1"/>
              <a:lstStyle/>
              <a:p>
                <a:endParaRPr lang="ko-KR" altLang="en-US">
                  <a:solidFill>
                    <a:srgbClr val="000000"/>
                  </a:solidFill>
                </a:endParaRPr>
              </a:p>
            </p:txBody>
          </p:sp>
          <p:sp>
            <p:nvSpPr>
              <p:cNvPr id="108" name="Freeform 27"/>
              <p:cNvSpPr>
                <a:spLocks noEditPoints="1"/>
              </p:cNvSpPr>
              <p:nvPr/>
            </p:nvSpPr>
            <p:spPr bwMode="auto">
              <a:xfrm>
                <a:off x="5221288" y="3425825"/>
                <a:ext cx="174625" cy="188913"/>
              </a:xfrm>
              <a:custGeom>
                <a:avLst/>
                <a:gdLst>
                  <a:gd name="T0" fmla="*/ 46 w 110"/>
                  <a:gd name="T1" fmla="*/ 119 h 119"/>
                  <a:gd name="T2" fmla="*/ 65 w 110"/>
                  <a:gd name="T3" fmla="*/ 119 h 119"/>
                  <a:gd name="T4" fmla="*/ 78 w 110"/>
                  <a:gd name="T5" fmla="*/ 119 h 119"/>
                  <a:gd name="T6" fmla="*/ 110 w 110"/>
                  <a:gd name="T7" fmla="*/ 119 h 119"/>
                  <a:gd name="T8" fmla="*/ 110 w 110"/>
                  <a:gd name="T9" fmla="*/ 29 h 119"/>
                  <a:gd name="T10" fmla="*/ 78 w 110"/>
                  <a:gd name="T11" fmla="*/ 29 h 119"/>
                  <a:gd name="T12" fmla="*/ 78 w 110"/>
                  <a:gd name="T13" fmla="*/ 0 h 119"/>
                  <a:gd name="T14" fmla="*/ 33 w 110"/>
                  <a:gd name="T15" fmla="*/ 0 h 119"/>
                  <a:gd name="T16" fmla="*/ 33 w 110"/>
                  <a:gd name="T17" fmla="*/ 53 h 119"/>
                  <a:gd name="T18" fmla="*/ 0 w 110"/>
                  <a:gd name="T19" fmla="*/ 53 h 119"/>
                  <a:gd name="T20" fmla="*/ 0 w 110"/>
                  <a:gd name="T21" fmla="*/ 119 h 119"/>
                  <a:gd name="T22" fmla="*/ 33 w 110"/>
                  <a:gd name="T23" fmla="*/ 119 h 119"/>
                  <a:gd name="T24" fmla="*/ 46 w 110"/>
                  <a:gd name="T25" fmla="*/ 119 h 119"/>
                  <a:gd name="T26" fmla="*/ 80 w 110"/>
                  <a:gd name="T27" fmla="*/ 43 h 119"/>
                  <a:gd name="T28" fmla="*/ 96 w 110"/>
                  <a:gd name="T29" fmla="*/ 43 h 119"/>
                  <a:gd name="T30" fmla="*/ 96 w 110"/>
                  <a:gd name="T31" fmla="*/ 105 h 119"/>
                  <a:gd name="T32" fmla="*/ 80 w 110"/>
                  <a:gd name="T33" fmla="*/ 105 h 119"/>
                  <a:gd name="T34" fmla="*/ 80 w 110"/>
                  <a:gd name="T35" fmla="*/ 43 h 119"/>
                  <a:gd name="T36" fmla="*/ 47 w 110"/>
                  <a:gd name="T37" fmla="*/ 14 h 119"/>
                  <a:gd name="T38" fmla="*/ 64 w 110"/>
                  <a:gd name="T39" fmla="*/ 14 h 119"/>
                  <a:gd name="T40" fmla="*/ 64 w 110"/>
                  <a:gd name="T41" fmla="*/ 105 h 119"/>
                  <a:gd name="T42" fmla="*/ 47 w 110"/>
                  <a:gd name="T43" fmla="*/ 105 h 119"/>
                  <a:gd name="T44" fmla="*/ 47 w 110"/>
                  <a:gd name="T45" fmla="*/ 14 h 119"/>
                  <a:gd name="T46" fmla="*/ 32 w 110"/>
                  <a:gd name="T47" fmla="*/ 105 h 119"/>
                  <a:gd name="T48" fmla="*/ 14 w 110"/>
                  <a:gd name="T49" fmla="*/ 105 h 119"/>
                  <a:gd name="T50" fmla="*/ 14 w 110"/>
                  <a:gd name="T51" fmla="*/ 67 h 119"/>
                  <a:gd name="T52" fmla="*/ 32 w 110"/>
                  <a:gd name="T53" fmla="*/ 67 h 119"/>
                  <a:gd name="T54" fmla="*/ 32 w 110"/>
                  <a:gd name="T55" fmla="*/ 105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0" h="119">
                    <a:moveTo>
                      <a:pt x="46" y="119"/>
                    </a:moveTo>
                    <a:lnTo>
                      <a:pt x="65" y="119"/>
                    </a:lnTo>
                    <a:lnTo>
                      <a:pt x="78" y="119"/>
                    </a:lnTo>
                    <a:lnTo>
                      <a:pt x="110" y="119"/>
                    </a:lnTo>
                    <a:lnTo>
                      <a:pt x="110" y="29"/>
                    </a:lnTo>
                    <a:lnTo>
                      <a:pt x="78" y="29"/>
                    </a:lnTo>
                    <a:lnTo>
                      <a:pt x="78" y="0"/>
                    </a:lnTo>
                    <a:lnTo>
                      <a:pt x="33" y="0"/>
                    </a:lnTo>
                    <a:lnTo>
                      <a:pt x="33" y="53"/>
                    </a:lnTo>
                    <a:lnTo>
                      <a:pt x="0" y="53"/>
                    </a:lnTo>
                    <a:lnTo>
                      <a:pt x="0" y="119"/>
                    </a:lnTo>
                    <a:lnTo>
                      <a:pt x="33" y="119"/>
                    </a:lnTo>
                    <a:lnTo>
                      <a:pt x="46" y="119"/>
                    </a:lnTo>
                    <a:close/>
                    <a:moveTo>
                      <a:pt x="80" y="43"/>
                    </a:moveTo>
                    <a:lnTo>
                      <a:pt x="96" y="43"/>
                    </a:lnTo>
                    <a:lnTo>
                      <a:pt x="96" y="105"/>
                    </a:lnTo>
                    <a:lnTo>
                      <a:pt x="80" y="105"/>
                    </a:lnTo>
                    <a:lnTo>
                      <a:pt x="80" y="43"/>
                    </a:lnTo>
                    <a:close/>
                    <a:moveTo>
                      <a:pt x="47" y="14"/>
                    </a:moveTo>
                    <a:lnTo>
                      <a:pt x="64" y="14"/>
                    </a:lnTo>
                    <a:lnTo>
                      <a:pt x="64" y="105"/>
                    </a:lnTo>
                    <a:lnTo>
                      <a:pt x="47" y="105"/>
                    </a:lnTo>
                    <a:lnTo>
                      <a:pt x="47" y="14"/>
                    </a:lnTo>
                    <a:close/>
                    <a:moveTo>
                      <a:pt x="32" y="105"/>
                    </a:moveTo>
                    <a:lnTo>
                      <a:pt x="14" y="105"/>
                    </a:lnTo>
                    <a:lnTo>
                      <a:pt x="14" y="67"/>
                    </a:lnTo>
                    <a:lnTo>
                      <a:pt x="32" y="67"/>
                    </a:lnTo>
                    <a:lnTo>
                      <a:pt x="32" y="10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61" tIns="45731" rIns="91461" bIns="45731" numCol="1" anchor="t" anchorCtr="0" compatLnSpc="1"/>
              <a:lstStyle/>
              <a:p>
                <a:endParaRPr lang="ko-KR" altLang="en-US">
                  <a:solidFill>
                    <a:srgbClr val="000000"/>
                  </a:solidFill>
                </a:endParaRPr>
              </a:p>
            </p:txBody>
          </p:sp>
          <p:sp>
            <p:nvSpPr>
              <p:cNvPr id="109" name="Freeform 28"/>
              <p:cNvSpPr>
                <a:spLocks noEditPoints="1"/>
              </p:cNvSpPr>
              <p:nvPr/>
            </p:nvSpPr>
            <p:spPr bwMode="auto">
              <a:xfrm>
                <a:off x="5424488" y="3427413"/>
                <a:ext cx="174625" cy="187325"/>
              </a:xfrm>
              <a:custGeom>
                <a:avLst/>
                <a:gdLst>
                  <a:gd name="T0" fmla="*/ 45 w 110"/>
                  <a:gd name="T1" fmla="*/ 118 h 118"/>
                  <a:gd name="T2" fmla="*/ 77 w 110"/>
                  <a:gd name="T3" fmla="*/ 118 h 118"/>
                  <a:gd name="T4" fmla="*/ 77 w 110"/>
                  <a:gd name="T5" fmla="*/ 118 h 118"/>
                  <a:gd name="T6" fmla="*/ 110 w 110"/>
                  <a:gd name="T7" fmla="*/ 118 h 118"/>
                  <a:gd name="T8" fmla="*/ 110 w 110"/>
                  <a:gd name="T9" fmla="*/ 0 h 118"/>
                  <a:gd name="T10" fmla="*/ 64 w 110"/>
                  <a:gd name="T11" fmla="*/ 0 h 118"/>
                  <a:gd name="T12" fmla="*/ 64 w 110"/>
                  <a:gd name="T13" fmla="*/ 39 h 118"/>
                  <a:gd name="T14" fmla="*/ 32 w 110"/>
                  <a:gd name="T15" fmla="*/ 39 h 118"/>
                  <a:gd name="T16" fmla="*/ 32 w 110"/>
                  <a:gd name="T17" fmla="*/ 73 h 118"/>
                  <a:gd name="T18" fmla="*/ 0 w 110"/>
                  <a:gd name="T19" fmla="*/ 73 h 118"/>
                  <a:gd name="T20" fmla="*/ 0 w 110"/>
                  <a:gd name="T21" fmla="*/ 118 h 118"/>
                  <a:gd name="T22" fmla="*/ 32 w 110"/>
                  <a:gd name="T23" fmla="*/ 118 h 118"/>
                  <a:gd name="T24" fmla="*/ 45 w 110"/>
                  <a:gd name="T25" fmla="*/ 118 h 118"/>
                  <a:gd name="T26" fmla="*/ 80 w 110"/>
                  <a:gd name="T27" fmla="*/ 14 h 118"/>
                  <a:gd name="T28" fmla="*/ 96 w 110"/>
                  <a:gd name="T29" fmla="*/ 14 h 118"/>
                  <a:gd name="T30" fmla="*/ 96 w 110"/>
                  <a:gd name="T31" fmla="*/ 104 h 118"/>
                  <a:gd name="T32" fmla="*/ 80 w 110"/>
                  <a:gd name="T33" fmla="*/ 104 h 118"/>
                  <a:gd name="T34" fmla="*/ 80 w 110"/>
                  <a:gd name="T35" fmla="*/ 14 h 118"/>
                  <a:gd name="T36" fmla="*/ 46 w 110"/>
                  <a:gd name="T37" fmla="*/ 53 h 118"/>
                  <a:gd name="T38" fmla="*/ 63 w 110"/>
                  <a:gd name="T39" fmla="*/ 53 h 118"/>
                  <a:gd name="T40" fmla="*/ 63 w 110"/>
                  <a:gd name="T41" fmla="*/ 104 h 118"/>
                  <a:gd name="T42" fmla="*/ 46 w 110"/>
                  <a:gd name="T43" fmla="*/ 104 h 118"/>
                  <a:gd name="T44" fmla="*/ 46 w 110"/>
                  <a:gd name="T45" fmla="*/ 53 h 118"/>
                  <a:gd name="T46" fmla="*/ 31 w 110"/>
                  <a:gd name="T47" fmla="*/ 104 h 118"/>
                  <a:gd name="T48" fmla="*/ 14 w 110"/>
                  <a:gd name="T49" fmla="*/ 104 h 118"/>
                  <a:gd name="T50" fmla="*/ 14 w 110"/>
                  <a:gd name="T51" fmla="*/ 87 h 118"/>
                  <a:gd name="T52" fmla="*/ 31 w 110"/>
                  <a:gd name="T53" fmla="*/ 87 h 118"/>
                  <a:gd name="T54" fmla="*/ 31 w 110"/>
                  <a:gd name="T55" fmla="*/ 104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0" h="118">
                    <a:moveTo>
                      <a:pt x="45" y="118"/>
                    </a:moveTo>
                    <a:lnTo>
                      <a:pt x="77" y="118"/>
                    </a:lnTo>
                    <a:lnTo>
                      <a:pt x="77" y="118"/>
                    </a:lnTo>
                    <a:lnTo>
                      <a:pt x="110" y="118"/>
                    </a:lnTo>
                    <a:lnTo>
                      <a:pt x="110" y="0"/>
                    </a:lnTo>
                    <a:lnTo>
                      <a:pt x="64" y="0"/>
                    </a:lnTo>
                    <a:lnTo>
                      <a:pt x="64" y="39"/>
                    </a:lnTo>
                    <a:lnTo>
                      <a:pt x="32" y="39"/>
                    </a:lnTo>
                    <a:lnTo>
                      <a:pt x="32" y="73"/>
                    </a:lnTo>
                    <a:lnTo>
                      <a:pt x="0" y="73"/>
                    </a:lnTo>
                    <a:lnTo>
                      <a:pt x="0" y="118"/>
                    </a:lnTo>
                    <a:lnTo>
                      <a:pt x="32" y="118"/>
                    </a:lnTo>
                    <a:lnTo>
                      <a:pt x="45" y="118"/>
                    </a:lnTo>
                    <a:close/>
                    <a:moveTo>
                      <a:pt x="80" y="14"/>
                    </a:moveTo>
                    <a:lnTo>
                      <a:pt x="96" y="14"/>
                    </a:lnTo>
                    <a:lnTo>
                      <a:pt x="96" y="104"/>
                    </a:lnTo>
                    <a:lnTo>
                      <a:pt x="80" y="104"/>
                    </a:lnTo>
                    <a:lnTo>
                      <a:pt x="80" y="14"/>
                    </a:lnTo>
                    <a:close/>
                    <a:moveTo>
                      <a:pt x="46" y="53"/>
                    </a:moveTo>
                    <a:lnTo>
                      <a:pt x="63" y="53"/>
                    </a:lnTo>
                    <a:lnTo>
                      <a:pt x="63" y="104"/>
                    </a:lnTo>
                    <a:lnTo>
                      <a:pt x="46" y="104"/>
                    </a:lnTo>
                    <a:lnTo>
                      <a:pt x="46" y="53"/>
                    </a:lnTo>
                    <a:close/>
                    <a:moveTo>
                      <a:pt x="31" y="104"/>
                    </a:moveTo>
                    <a:lnTo>
                      <a:pt x="14" y="104"/>
                    </a:lnTo>
                    <a:lnTo>
                      <a:pt x="14" y="87"/>
                    </a:lnTo>
                    <a:lnTo>
                      <a:pt x="31" y="87"/>
                    </a:lnTo>
                    <a:lnTo>
                      <a:pt x="31" y="10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61" tIns="45731" rIns="91461" bIns="45731" numCol="1" anchor="t" anchorCtr="0" compatLnSpc="1"/>
              <a:lstStyle/>
              <a:p>
                <a:endParaRPr lang="ko-KR" altLang="en-US">
                  <a:solidFill>
                    <a:srgbClr val="000000"/>
                  </a:solidFill>
                </a:endParaRPr>
              </a:p>
            </p:txBody>
          </p:sp>
          <p:sp>
            <p:nvSpPr>
              <p:cNvPr id="110" name="Freeform 29"/>
              <p:cNvSpPr>
                <a:spLocks noEditPoints="1"/>
              </p:cNvSpPr>
              <p:nvPr/>
            </p:nvSpPr>
            <p:spPr bwMode="auto">
              <a:xfrm>
                <a:off x="5626100" y="3409950"/>
                <a:ext cx="174625" cy="204788"/>
              </a:xfrm>
              <a:custGeom>
                <a:avLst/>
                <a:gdLst>
                  <a:gd name="T0" fmla="*/ 45 w 110"/>
                  <a:gd name="T1" fmla="*/ 129 h 129"/>
                  <a:gd name="T2" fmla="*/ 65 w 110"/>
                  <a:gd name="T3" fmla="*/ 129 h 129"/>
                  <a:gd name="T4" fmla="*/ 78 w 110"/>
                  <a:gd name="T5" fmla="*/ 129 h 129"/>
                  <a:gd name="T6" fmla="*/ 110 w 110"/>
                  <a:gd name="T7" fmla="*/ 129 h 129"/>
                  <a:gd name="T8" fmla="*/ 110 w 110"/>
                  <a:gd name="T9" fmla="*/ 0 h 129"/>
                  <a:gd name="T10" fmla="*/ 65 w 110"/>
                  <a:gd name="T11" fmla="*/ 0 h 129"/>
                  <a:gd name="T12" fmla="*/ 65 w 110"/>
                  <a:gd name="T13" fmla="*/ 80 h 129"/>
                  <a:gd name="T14" fmla="*/ 45 w 110"/>
                  <a:gd name="T15" fmla="*/ 80 h 129"/>
                  <a:gd name="T16" fmla="*/ 45 w 110"/>
                  <a:gd name="T17" fmla="*/ 47 h 129"/>
                  <a:gd name="T18" fmla="*/ 0 w 110"/>
                  <a:gd name="T19" fmla="*/ 47 h 129"/>
                  <a:gd name="T20" fmla="*/ 0 w 110"/>
                  <a:gd name="T21" fmla="*/ 129 h 129"/>
                  <a:gd name="T22" fmla="*/ 32 w 110"/>
                  <a:gd name="T23" fmla="*/ 129 h 129"/>
                  <a:gd name="T24" fmla="*/ 45 w 110"/>
                  <a:gd name="T25" fmla="*/ 129 h 129"/>
                  <a:gd name="T26" fmla="*/ 80 w 110"/>
                  <a:gd name="T27" fmla="*/ 14 h 129"/>
                  <a:gd name="T28" fmla="*/ 96 w 110"/>
                  <a:gd name="T29" fmla="*/ 14 h 129"/>
                  <a:gd name="T30" fmla="*/ 96 w 110"/>
                  <a:gd name="T31" fmla="*/ 115 h 129"/>
                  <a:gd name="T32" fmla="*/ 80 w 110"/>
                  <a:gd name="T33" fmla="*/ 115 h 129"/>
                  <a:gd name="T34" fmla="*/ 80 w 110"/>
                  <a:gd name="T35" fmla="*/ 14 h 129"/>
                  <a:gd name="T36" fmla="*/ 47 w 110"/>
                  <a:gd name="T37" fmla="*/ 94 h 129"/>
                  <a:gd name="T38" fmla="*/ 64 w 110"/>
                  <a:gd name="T39" fmla="*/ 94 h 129"/>
                  <a:gd name="T40" fmla="*/ 64 w 110"/>
                  <a:gd name="T41" fmla="*/ 115 h 129"/>
                  <a:gd name="T42" fmla="*/ 47 w 110"/>
                  <a:gd name="T43" fmla="*/ 115 h 129"/>
                  <a:gd name="T44" fmla="*/ 47 w 110"/>
                  <a:gd name="T45" fmla="*/ 94 h 129"/>
                  <a:gd name="T46" fmla="*/ 31 w 110"/>
                  <a:gd name="T47" fmla="*/ 115 h 129"/>
                  <a:gd name="T48" fmla="*/ 14 w 110"/>
                  <a:gd name="T49" fmla="*/ 115 h 129"/>
                  <a:gd name="T50" fmla="*/ 14 w 110"/>
                  <a:gd name="T51" fmla="*/ 61 h 129"/>
                  <a:gd name="T52" fmla="*/ 31 w 110"/>
                  <a:gd name="T53" fmla="*/ 61 h 129"/>
                  <a:gd name="T54" fmla="*/ 31 w 110"/>
                  <a:gd name="T55" fmla="*/ 115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0" h="129">
                    <a:moveTo>
                      <a:pt x="45" y="129"/>
                    </a:moveTo>
                    <a:lnTo>
                      <a:pt x="65" y="129"/>
                    </a:lnTo>
                    <a:lnTo>
                      <a:pt x="78" y="129"/>
                    </a:lnTo>
                    <a:lnTo>
                      <a:pt x="110" y="129"/>
                    </a:lnTo>
                    <a:lnTo>
                      <a:pt x="110" y="0"/>
                    </a:lnTo>
                    <a:lnTo>
                      <a:pt x="65" y="0"/>
                    </a:lnTo>
                    <a:lnTo>
                      <a:pt x="65" y="80"/>
                    </a:lnTo>
                    <a:lnTo>
                      <a:pt x="45" y="80"/>
                    </a:lnTo>
                    <a:lnTo>
                      <a:pt x="45" y="47"/>
                    </a:lnTo>
                    <a:lnTo>
                      <a:pt x="0" y="47"/>
                    </a:lnTo>
                    <a:lnTo>
                      <a:pt x="0" y="129"/>
                    </a:lnTo>
                    <a:lnTo>
                      <a:pt x="32" y="129"/>
                    </a:lnTo>
                    <a:lnTo>
                      <a:pt x="45" y="129"/>
                    </a:lnTo>
                    <a:close/>
                    <a:moveTo>
                      <a:pt x="80" y="14"/>
                    </a:moveTo>
                    <a:lnTo>
                      <a:pt x="96" y="14"/>
                    </a:lnTo>
                    <a:lnTo>
                      <a:pt x="96" y="115"/>
                    </a:lnTo>
                    <a:lnTo>
                      <a:pt x="80" y="115"/>
                    </a:lnTo>
                    <a:lnTo>
                      <a:pt x="80" y="14"/>
                    </a:lnTo>
                    <a:close/>
                    <a:moveTo>
                      <a:pt x="47" y="94"/>
                    </a:moveTo>
                    <a:lnTo>
                      <a:pt x="64" y="94"/>
                    </a:lnTo>
                    <a:lnTo>
                      <a:pt x="64" y="115"/>
                    </a:lnTo>
                    <a:lnTo>
                      <a:pt x="47" y="115"/>
                    </a:lnTo>
                    <a:lnTo>
                      <a:pt x="47" y="94"/>
                    </a:lnTo>
                    <a:close/>
                    <a:moveTo>
                      <a:pt x="31" y="115"/>
                    </a:moveTo>
                    <a:lnTo>
                      <a:pt x="14" y="115"/>
                    </a:lnTo>
                    <a:lnTo>
                      <a:pt x="14" y="61"/>
                    </a:lnTo>
                    <a:lnTo>
                      <a:pt x="31" y="61"/>
                    </a:lnTo>
                    <a:lnTo>
                      <a:pt x="31" y="11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61" tIns="45731" rIns="91461" bIns="45731" numCol="1" anchor="t" anchorCtr="0" compatLnSpc="1"/>
              <a:lstStyle/>
              <a:p>
                <a:endParaRPr lang="ko-KR" altLang="en-US">
                  <a:solidFill>
                    <a:srgbClr val="000000"/>
                  </a:solidFill>
                </a:endParaRPr>
              </a:p>
            </p:txBody>
          </p:sp>
          <p:sp>
            <p:nvSpPr>
              <p:cNvPr id="111" name="Rectangle 30"/>
              <p:cNvSpPr>
                <a:spLocks noChangeArrowheads="1"/>
              </p:cNvSpPr>
              <p:nvPr/>
            </p:nvSpPr>
            <p:spPr bwMode="auto">
              <a:xfrm>
                <a:off x="5226050" y="3333750"/>
                <a:ext cx="176213" cy="22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61" tIns="45731" rIns="91461" bIns="45731" numCol="1" anchor="t" anchorCtr="0" compatLnSpc="1"/>
              <a:lstStyle/>
              <a:p>
                <a:endParaRPr lang="ko-KR" altLang="en-US">
                  <a:solidFill>
                    <a:srgbClr val="000000"/>
                  </a:solidFill>
                </a:endParaRPr>
              </a:p>
            </p:txBody>
          </p:sp>
          <p:sp>
            <p:nvSpPr>
              <p:cNvPr id="112" name="Rectangle 31"/>
              <p:cNvSpPr>
                <a:spLocks noChangeArrowheads="1"/>
              </p:cNvSpPr>
              <p:nvPr/>
            </p:nvSpPr>
            <p:spPr bwMode="auto">
              <a:xfrm>
                <a:off x="5226050" y="3373438"/>
                <a:ext cx="71438" cy="254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61" tIns="45731" rIns="91461" bIns="45731" numCol="1" anchor="t" anchorCtr="0" compatLnSpc="1"/>
              <a:lstStyle/>
              <a:p>
                <a:endParaRPr lang="ko-KR" altLang="en-US">
                  <a:solidFill>
                    <a:srgbClr val="000000"/>
                  </a:solidFill>
                </a:endParaRPr>
              </a:p>
            </p:txBody>
          </p:sp>
        </p:grpSp>
      </p:grpSp>
      <p:grpSp>
        <p:nvGrpSpPr>
          <p:cNvPr id="113" name="Group 27"/>
          <p:cNvGrpSpPr/>
          <p:nvPr/>
        </p:nvGrpSpPr>
        <p:grpSpPr>
          <a:xfrm>
            <a:off x="9213312" y="1628800"/>
            <a:ext cx="1393167" cy="1393167"/>
            <a:chOff x="938800" y="3527160"/>
            <a:chExt cx="1106899" cy="1106899"/>
          </a:xfrm>
        </p:grpSpPr>
        <p:sp>
          <p:nvSpPr>
            <p:cNvPr id="123" name="Oval 28"/>
            <p:cNvSpPr/>
            <p:nvPr/>
          </p:nvSpPr>
          <p:spPr>
            <a:xfrm>
              <a:off x="938800" y="3527160"/>
              <a:ext cx="1106899" cy="110689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FFFFFF"/>
                </a:solidFill>
              </a:endParaRPr>
            </a:p>
          </p:txBody>
        </p:sp>
        <p:grpSp>
          <p:nvGrpSpPr>
            <p:cNvPr id="124" name="Group 29"/>
            <p:cNvGrpSpPr/>
            <p:nvPr/>
          </p:nvGrpSpPr>
          <p:grpSpPr>
            <a:xfrm>
              <a:off x="1203630" y="3817837"/>
              <a:ext cx="577240" cy="525547"/>
              <a:chOff x="2846388" y="1879600"/>
              <a:chExt cx="744538" cy="677863"/>
            </a:xfrm>
            <a:solidFill>
              <a:schemeClr val="bg1"/>
            </a:solidFill>
          </p:grpSpPr>
          <p:sp>
            <p:nvSpPr>
              <p:cNvPr id="125" name="Freeform 116"/>
              <p:cNvSpPr>
                <a:spLocks noEditPoints="1"/>
              </p:cNvSpPr>
              <p:nvPr/>
            </p:nvSpPr>
            <p:spPr bwMode="auto">
              <a:xfrm>
                <a:off x="2846388" y="1879600"/>
                <a:ext cx="744538" cy="677863"/>
              </a:xfrm>
              <a:custGeom>
                <a:avLst/>
                <a:gdLst>
                  <a:gd name="T0" fmla="*/ 427 w 469"/>
                  <a:gd name="T1" fmla="*/ 0 h 427"/>
                  <a:gd name="T2" fmla="*/ 427 w 469"/>
                  <a:gd name="T3" fmla="*/ 7 h 427"/>
                  <a:gd name="T4" fmla="*/ 199 w 469"/>
                  <a:gd name="T5" fmla="*/ 106 h 427"/>
                  <a:gd name="T6" fmla="*/ 28 w 469"/>
                  <a:gd name="T7" fmla="*/ 106 h 427"/>
                  <a:gd name="T8" fmla="*/ 28 w 469"/>
                  <a:gd name="T9" fmla="*/ 116 h 427"/>
                  <a:gd name="T10" fmla="*/ 0 w 469"/>
                  <a:gd name="T11" fmla="*/ 116 h 427"/>
                  <a:gd name="T12" fmla="*/ 0 w 469"/>
                  <a:gd name="T13" fmla="*/ 263 h 427"/>
                  <a:gd name="T14" fmla="*/ 28 w 469"/>
                  <a:gd name="T15" fmla="*/ 263 h 427"/>
                  <a:gd name="T16" fmla="*/ 28 w 469"/>
                  <a:gd name="T17" fmla="*/ 274 h 427"/>
                  <a:gd name="T18" fmla="*/ 51 w 469"/>
                  <a:gd name="T19" fmla="*/ 274 h 427"/>
                  <a:gd name="T20" fmla="*/ 62 w 469"/>
                  <a:gd name="T21" fmla="*/ 307 h 427"/>
                  <a:gd name="T22" fmla="*/ 70 w 469"/>
                  <a:gd name="T23" fmla="*/ 305 h 427"/>
                  <a:gd name="T24" fmla="*/ 107 w 469"/>
                  <a:gd name="T25" fmla="*/ 427 h 427"/>
                  <a:gd name="T26" fmla="*/ 215 w 469"/>
                  <a:gd name="T27" fmla="*/ 427 h 427"/>
                  <a:gd name="T28" fmla="*/ 185 w 469"/>
                  <a:gd name="T29" fmla="*/ 330 h 427"/>
                  <a:gd name="T30" fmla="*/ 210 w 469"/>
                  <a:gd name="T31" fmla="*/ 330 h 427"/>
                  <a:gd name="T32" fmla="*/ 193 w 469"/>
                  <a:gd name="T33" fmla="*/ 275 h 427"/>
                  <a:gd name="T34" fmla="*/ 197 w 469"/>
                  <a:gd name="T35" fmla="*/ 274 h 427"/>
                  <a:gd name="T36" fmla="*/ 199 w 469"/>
                  <a:gd name="T37" fmla="*/ 274 h 427"/>
                  <a:gd name="T38" fmla="*/ 427 w 469"/>
                  <a:gd name="T39" fmla="*/ 372 h 427"/>
                  <a:gd name="T40" fmla="*/ 427 w 469"/>
                  <a:gd name="T41" fmla="*/ 380 h 427"/>
                  <a:gd name="T42" fmla="*/ 469 w 469"/>
                  <a:gd name="T43" fmla="*/ 380 h 427"/>
                  <a:gd name="T44" fmla="*/ 469 w 469"/>
                  <a:gd name="T45" fmla="*/ 0 h 427"/>
                  <a:gd name="T46" fmla="*/ 427 w 469"/>
                  <a:gd name="T47" fmla="*/ 0 h 427"/>
                  <a:gd name="T48" fmla="*/ 75 w 469"/>
                  <a:gd name="T49" fmla="*/ 274 h 427"/>
                  <a:gd name="T50" fmla="*/ 139 w 469"/>
                  <a:gd name="T51" fmla="*/ 274 h 427"/>
                  <a:gd name="T52" fmla="*/ 79 w 469"/>
                  <a:gd name="T53" fmla="*/ 288 h 427"/>
                  <a:gd name="T54" fmla="*/ 75 w 469"/>
                  <a:gd name="T55" fmla="*/ 274 h 427"/>
                  <a:gd name="T56" fmla="*/ 14 w 469"/>
                  <a:gd name="T57" fmla="*/ 249 h 427"/>
                  <a:gd name="T58" fmla="*/ 14 w 469"/>
                  <a:gd name="T59" fmla="*/ 130 h 427"/>
                  <a:gd name="T60" fmla="*/ 28 w 469"/>
                  <a:gd name="T61" fmla="*/ 130 h 427"/>
                  <a:gd name="T62" fmla="*/ 28 w 469"/>
                  <a:gd name="T63" fmla="*/ 249 h 427"/>
                  <a:gd name="T64" fmla="*/ 14 w 469"/>
                  <a:gd name="T65" fmla="*/ 249 h 427"/>
                  <a:gd name="T66" fmla="*/ 43 w 469"/>
                  <a:gd name="T67" fmla="*/ 120 h 427"/>
                  <a:gd name="T68" fmla="*/ 196 w 469"/>
                  <a:gd name="T69" fmla="*/ 120 h 427"/>
                  <a:gd name="T70" fmla="*/ 196 w 469"/>
                  <a:gd name="T71" fmla="*/ 260 h 427"/>
                  <a:gd name="T72" fmla="*/ 43 w 469"/>
                  <a:gd name="T73" fmla="*/ 260 h 427"/>
                  <a:gd name="T74" fmla="*/ 43 w 469"/>
                  <a:gd name="T75" fmla="*/ 120 h 427"/>
                  <a:gd name="T76" fmla="*/ 118 w 469"/>
                  <a:gd name="T77" fmla="*/ 412 h 427"/>
                  <a:gd name="T78" fmla="*/ 84 w 469"/>
                  <a:gd name="T79" fmla="*/ 302 h 427"/>
                  <a:gd name="T80" fmla="*/ 156 w 469"/>
                  <a:gd name="T81" fmla="*/ 284 h 427"/>
                  <a:gd name="T82" fmla="*/ 196 w 469"/>
                  <a:gd name="T83" fmla="*/ 412 h 427"/>
                  <a:gd name="T84" fmla="*/ 118 w 469"/>
                  <a:gd name="T85" fmla="*/ 412 h 427"/>
                  <a:gd name="T86" fmla="*/ 190 w 469"/>
                  <a:gd name="T87" fmla="*/ 316 h 427"/>
                  <a:gd name="T88" fmla="*/ 181 w 469"/>
                  <a:gd name="T89" fmla="*/ 316 h 427"/>
                  <a:gd name="T90" fmla="*/ 170 w 469"/>
                  <a:gd name="T91" fmla="*/ 280 h 427"/>
                  <a:gd name="T92" fmla="*/ 179 w 469"/>
                  <a:gd name="T93" fmla="*/ 278 h 427"/>
                  <a:gd name="T94" fmla="*/ 190 w 469"/>
                  <a:gd name="T95" fmla="*/ 316 h 427"/>
                  <a:gd name="T96" fmla="*/ 427 w 469"/>
                  <a:gd name="T97" fmla="*/ 357 h 427"/>
                  <a:gd name="T98" fmla="*/ 211 w 469"/>
                  <a:gd name="T99" fmla="*/ 264 h 427"/>
                  <a:gd name="T100" fmla="*/ 211 w 469"/>
                  <a:gd name="T101" fmla="*/ 116 h 427"/>
                  <a:gd name="T102" fmla="*/ 427 w 469"/>
                  <a:gd name="T103" fmla="*/ 23 h 427"/>
                  <a:gd name="T104" fmla="*/ 427 w 469"/>
                  <a:gd name="T105" fmla="*/ 357 h 427"/>
                  <a:gd name="T106" fmla="*/ 455 w 469"/>
                  <a:gd name="T107" fmla="*/ 366 h 427"/>
                  <a:gd name="T108" fmla="*/ 441 w 469"/>
                  <a:gd name="T109" fmla="*/ 366 h 427"/>
                  <a:gd name="T110" fmla="*/ 441 w 469"/>
                  <a:gd name="T111" fmla="*/ 14 h 427"/>
                  <a:gd name="T112" fmla="*/ 455 w 469"/>
                  <a:gd name="T113" fmla="*/ 14 h 427"/>
                  <a:gd name="T114" fmla="*/ 455 w 469"/>
                  <a:gd name="T115" fmla="*/ 366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69" h="427">
                    <a:moveTo>
                      <a:pt x="427" y="0"/>
                    </a:moveTo>
                    <a:lnTo>
                      <a:pt x="427" y="7"/>
                    </a:lnTo>
                    <a:lnTo>
                      <a:pt x="199" y="106"/>
                    </a:lnTo>
                    <a:lnTo>
                      <a:pt x="28" y="106"/>
                    </a:lnTo>
                    <a:lnTo>
                      <a:pt x="28" y="116"/>
                    </a:lnTo>
                    <a:lnTo>
                      <a:pt x="0" y="116"/>
                    </a:lnTo>
                    <a:lnTo>
                      <a:pt x="0" y="263"/>
                    </a:lnTo>
                    <a:lnTo>
                      <a:pt x="28" y="263"/>
                    </a:lnTo>
                    <a:lnTo>
                      <a:pt x="28" y="274"/>
                    </a:lnTo>
                    <a:lnTo>
                      <a:pt x="51" y="274"/>
                    </a:lnTo>
                    <a:lnTo>
                      <a:pt x="62" y="307"/>
                    </a:lnTo>
                    <a:lnTo>
                      <a:pt x="70" y="305"/>
                    </a:lnTo>
                    <a:lnTo>
                      <a:pt x="107" y="427"/>
                    </a:lnTo>
                    <a:lnTo>
                      <a:pt x="215" y="427"/>
                    </a:lnTo>
                    <a:lnTo>
                      <a:pt x="185" y="330"/>
                    </a:lnTo>
                    <a:lnTo>
                      <a:pt x="210" y="330"/>
                    </a:lnTo>
                    <a:lnTo>
                      <a:pt x="193" y="275"/>
                    </a:lnTo>
                    <a:lnTo>
                      <a:pt x="197" y="274"/>
                    </a:lnTo>
                    <a:lnTo>
                      <a:pt x="199" y="274"/>
                    </a:lnTo>
                    <a:lnTo>
                      <a:pt x="427" y="372"/>
                    </a:lnTo>
                    <a:lnTo>
                      <a:pt x="427" y="380"/>
                    </a:lnTo>
                    <a:lnTo>
                      <a:pt x="469" y="380"/>
                    </a:lnTo>
                    <a:lnTo>
                      <a:pt x="469" y="0"/>
                    </a:lnTo>
                    <a:lnTo>
                      <a:pt x="427" y="0"/>
                    </a:lnTo>
                    <a:close/>
                    <a:moveTo>
                      <a:pt x="75" y="274"/>
                    </a:moveTo>
                    <a:lnTo>
                      <a:pt x="139" y="274"/>
                    </a:lnTo>
                    <a:lnTo>
                      <a:pt x="79" y="288"/>
                    </a:lnTo>
                    <a:lnTo>
                      <a:pt x="75" y="274"/>
                    </a:lnTo>
                    <a:close/>
                    <a:moveTo>
                      <a:pt x="14" y="249"/>
                    </a:moveTo>
                    <a:lnTo>
                      <a:pt x="14" y="130"/>
                    </a:lnTo>
                    <a:lnTo>
                      <a:pt x="28" y="130"/>
                    </a:lnTo>
                    <a:lnTo>
                      <a:pt x="28" y="249"/>
                    </a:lnTo>
                    <a:lnTo>
                      <a:pt x="14" y="249"/>
                    </a:lnTo>
                    <a:close/>
                    <a:moveTo>
                      <a:pt x="43" y="120"/>
                    </a:moveTo>
                    <a:lnTo>
                      <a:pt x="196" y="120"/>
                    </a:lnTo>
                    <a:lnTo>
                      <a:pt x="196" y="260"/>
                    </a:lnTo>
                    <a:lnTo>
                      <a:pt x="43" y="260"/>
                    </a:lnTo>
                    <a:lnTo>
                      <a:pt x="43" y="120"/>
                    </a:lnTo>
                    <a:close/>
                    <a:moveTo>
                      <a:pt x="118" y="412"/>
                    </a:moveTo>
                    <a:lnTo>
                      <a:pt x="84" y="302"/>
                    </a:lnTo>
                    <a:lnTo>
                      <a:pt x="156" y="284"/>
                    </a:lnTo>
                    <a:lnTo>
                      <a:pt x="196" y="412"/>
                    </a:lnTo>
                    <a:lnTo>
                      <a:pt x="118" y="412"/>
                    </a:lnTo>
                    <a:close/>
                    <a:moveTo>
                      <a:pt x="190" y="316"/>
                    </a:moveTo>
                    <a:lnTo>
                      <a:pt x="181" y="316"/>
                    </a:lnTo>
                    <a:lnTo>
                      <a:pt x="170" y="280"/>
                    </a:lnTo>
                    <a:lnTo>
                      <a:pt x="179" y="278"/>
                    </a:lnTo>
                    <a:lnTo>
                      <a:pt x="190" y="316"/>
                    </a:lnTo>
                    <a:close/>
                    <a:moveTo>
                      <a:pt x="427" y="357"/>
                    </a:moveTo>
                    <a:lnTo>
                      <a:pt x="211" y="264"/>
                    </a:lnTo>
                    <a:lnTo>
                      <a:pt x="211" y="116"/>
                    </a:lnTo>
                    <a:lnTo>
                      <a:pt x="427" y="23"/>
                    </a:lnTo>
                    <a:lnTo>
                      <a:pt x="427" y="357"/>
                    </a:lnTo>
                    <a:close/>
                    <a:moveTo>
                      <a:pt x="455" y="366"/>
                    </a:moveTo>
                    <a:lnTo>
                      <a:pt x="441" y="366"/>
                    </a:lnTo>
                    <a:lnTo>
                      <a:pt x="441" y="14"/>
                    </a:lnTo>
                    <a:lnTo>
                      <a:pt x="455" y="14"/>
                    </a:lnTo>
                    <a:lnTo>
                      <a:pt x="455" y="36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61" tIns="45731" rIns="91461" bIns="45731" numCol="1" anchor="t" anchorCtr="0" compatLnSpc="1"/>
              <a:lstStyle/>
              <a:p>
                <a:endParaRPr lang="ko-KR" altLang="en-US">
                  <a:solidFill>
                    <a:srgbClr val="000000"/>
                  </a:solidFill>
                </a:endParaRPr>
              </a:p>
            </p:txBody>
          </p:sp>
          <p:sp>
            <p:nvSpPr>
              <p:cNvPr id="126" name="Rectangle 117"/>
              <p:cNvSpPr>
                <a:spLocks noChangeArrowheads="1"/>
              </p:cNvSpPr>
              <p:nvPr/>
            </p:nvSpPr>
            <p:spPr bwMode="auto">
              <a:xfrm>
                <a:off x="2932113" y="2097088"/>
                <a:ext cx="171450" cy="22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61" tIns="45731" rIns="91461" bIns="45731" numCol="1" anchor="t" anchorCtr="0" compatLnSpc="1"/>
              <a:lstStyle/>
              <a:p>
                <a:endParaRPr lang="ko-KR" altLang="en-US">
                  <a:solidFill>
                    <a:srgbClr val="000000"/>
                  </a:solidFill>
                </a:endParaRPr>
              </a:p>
            </p:txBody>
          </p:sp>
        </p:grpSp>
      </p:grpSp>
      <p:grpSp>
        <p:nvGrpSpPr>
          <p:cNvPr id="127" name="Group 36"/>
          <p:cNvGrpSpPr/>
          <p:nvPr/>
        </p:nvGrpSpPr>
        <p:grpSpPr>
          <a:xfrm>
            <a:off x="3965118" y="2115334"/>
            <a:ext cx="784448" cy="420103"/>
            <a:chOff x="3246637" y="2558266"/>
            <a:chExt cx="883575" cy="616450"/>
          </a:xfrm>
        </p:grpSpPr>
        <p:sp>
          <p:nvSpPr>
            <p:cNvPr id="128" name="Chevron 33"/>
            <p:cNvSpPr/>
            <p:nvPr/>
          </p:nvSpPr>
          <p:spPr>
            <a:xfrm>
              <a:off x="3246637" y="2558266"/>
              <a:ext cx="400692" cy="616450"/>
            </a:xfrm>
            <a:prstGeom prst="chevron">
              <a:avLst>
                <a:gd name="adj" fmla="val 60145"/>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000000"/>
                </a:solidFill>
              </a:endParaRPr>
            </a:p>
          </p:txBody>
        </p:sp>
        <p:sp>
          <p:nvSpPr>
            <p:cNvPr id="129" name="Chevron 34"/>
            <p:cNvSpPr/>
            <p:nvPr/>
          </p:nvSpPr>
          <p:spPr>
            <a:xfrm>
              <a:off x="3488077" y="2558266"/>
              <a:ext cx="400692" cy="616450"/>
            </a:xfrm>
            <a:prstGeom prst="chevron">
              <a:avLst>
                <a:gd name="adj" fmla="val 60145"/>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000000"/>
                </a:solidFill>
              </a:endParaRPr>
            </a:p>
          </p:txBody>
        </p:sp>
        <p:sp>
          <p:nvSpPr>
            <p:cNvPr id="130" name="Chevron 35"/>
            <p:cNvSpPr/>
            <p:nvPr/>
          </p:nvSpPr>
          <p:spPr>
            <a:xfrm>
              <a:off x="3729520" y="2558266"/>
              <a:ext cx="400692" cy="616450"/>
            </a:xfrm>
            <a:prstGeom prst="chevron">
              <a:avLst>
                <a:gd name="adj" fmla="val 60145"/>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000000"/>
                </a:solidFill>
              </a:endParaRPr>
            </a:p>
          </p:txBody>
        </p:sp>
      </p:grpSp>
      <p:grpSp>
        <p:nvGrpSpPr>
          <p:cNvPr id="131" name="Group 38"/>
          <p:cNvGrpSpPr/>
          <p:nvPr/>
        </p:nvGrpSpPr>
        <p:grpSpPr>
          <a:xfrm>
            <a:off x="7674946" y="2115334"/>
            <a:ext cx="784448" cy="420103"/>
            <a:chOff x="3246637" y="2558266"/>
            <a:chExt cx="883575" cy="616450"/>
          </a:xfrm>
        </p:grpSpPr>
        <p:sp>
          <p:nvSpPr>
            <p:cNvPr id="132" name="Chevron 39"/>
            <p:cNvSpPr/>
            <p:nvPr/>
          </p:nvSpPr>
          <p:spPr>
            <a:xfrm>
              <a:off x="3246637" y="2558266"/>
              <a:ext cx="400692" cy="616450"/>
            </a:xfrm>
            <a:prstGeom prst="chevron">
              <a:avLst>
                <a:gd name="adj" fmla="val 60145"/>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000000"/>
                </a:solidFill>
              </a:endParaRPr>
            </a:p>
          </p:txBody>
        </p:sp>
        <p:sp>
          <p:nvSpPr>
            <p:cNvPr id="133" name="Chevron 40"/>
            <p:cNvSpPr/>
            <p:nvPr/>
          </p:nvSpPr>
          <p:spPr>
            <a:xfrm>
              <a:off x="3488077" y="2558266"/>
              <a:ext cx="400692" cy="616450"/>
            </a:xfrm>
            <a:prstGeom prst="chevron">
              <a:avLst>
                <a:gd name="adj" fmla="val 60145"/>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000000"/>
                </a:solidFill>
              </a:endParaRPr>
            </a:p>
          </p:txBody>
        </p:sp>
        <p:sp>
          <p:nvSpPr>
            <p:cNvPr id="134" name="Chevron 41"/>
            <p:cNvSpPr/>
            <p:nvPr/>
          </p:nvSpPr>
          <p:spPr>
            <a:xfrm>
              <a:off x="3729520" y="2558266"/>
              <a:ext cx="400692" cy="616450"/>
            </a:xfrm>
            <a:prstGeom prst="chevron">
              <a:avLst>
                <a:gd name="adj" fmla="val 60145"/>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000000"/>
                </a:solidFill>
              </a:endParaRPr>
            </a:p>
          </p:txBody>
        </p:sp>
      </p:grpSp>
      <p:sp>
        <p:nvSpPr>
          <p:cNvPr id="135" name="speed"/>
          <p:cNvSpPr txBox="1">
            <a:spLocks noChangeArrowheads="1"/>
          </p:cNvSpPr>
          <p:nvPr/>
        </p:nvSpPr>
        <p:spPr bwMode="auto">
          <a:xfrm>
            <a:off x="1707744" y="3769501"/>
            <a:ext cx="1897231" cy="1338828"/>
          </a:xfrm>
          <a:prstGeom prst="rect">
            <a:avLst/>
          </a:prstGeom>
          <a:noFill/>
          <a:ln w="9525">
            <a:noFill/>
            <a:miter lim="800000"/>
          </a:ln>
        </p:spPr>
        <p:txBody>
          <a:bodyPr wrap="square" lIns="0" tIns="0" rIns="0" bIns="0" anchor="t" anchorCtr="0">
            <a:spAutoFit/>
            <a:scene3d>
              <a:camera prst="orthographicFront"/>
              <a:lightRig rig="threePt" dir="t"/>
            </a:scene3d>
          </a:bodyPr>
          <a:lstStyle>
            <a:defPPr>
              <a:defRPr lang="ko-KR"/>
            </a:defPPr>
            <a:lvl1pPr fontAlgn="auto">
              <a:spcBef>
                <a:spcPts val="0"/>
              </a:spcBef>
              <a:spcAft>
                <a:spcPts val="0"/>
              </a:spcAft>
              <a:buFont typeface="Arial" panose="020B0604020202020204" pitchFamily="34" charset="0"/>
              <a:buNone/>
              <a:defRPr kumimoji="0" sz="1200">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defRPr>
            </a:lvl1pPr>
          </a:lstStyle>
          <a:p>
            <a:pPr>
              <a:lnSpc>
                <a:spcPct val="150000"/>
              </a:lnSpc>
              <a:defRPr/>
            </a:pPr>
            <a:r>
              <a:rPr lang="zh-CN" altLang="en-US" sz="1600" dirty="0" smtClean="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rPr>
              <a:t>源码</a:t>
            </a:r>
            <a:r>
              <a:rPr lang="zh-CN" altLang="en-US" sz="1600" dirty="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rPr>
              <a:t>文件：</a:t>
            </a:r>
            <a:endParaRPr lang="zh-CN" altLang="en-US" sz="1600" dirty="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endParaRPr>
          </a:p>
          <a:p>
            <a:pPr marL="342900" indent="-342900">
              <a:lnSpc>
                <a:spcPct val="150000"/>
              </a:lnSpc>
              <a:buClr>
                <a:srgbClr val="FFFFFF">
                  <a:lumMod val="50000"/>
                </a:srgbClr>
              </a:buClr>
              <a:buSzPct val="60000"/>
              <a:buFont typeface="Wingdings" panose="05000000000000000000" pitchFamily="2" charset="2"/>
              <a:buChar char="l"/>
              <a:defRPr/>
            </a:pPr>
            <a:r>
              <a:rPr lang="en-US" altLang="zh-CN" sz="1400" dirty="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rPr>
              <a:t>C/C++</a:t>
            </a:r>
            <a:r>
              <a:rPr lang="zh-CN" altLang="en-US" sz="1400" dirty="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rPr>
              <a:t>源代码文件</a:t>
            </a:r>
            <a:endParaRPr lang="zh-CN" altLang="en-US" sz="1400" dirty="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endParaRPr>
          </a:p>
          <a:p>
            <a:pPr marL="342900" indent="-342900">
              <a:lnSpc>
                <a:spcPct val="150000"/>
              </a:lnSpc>
              <a:buClr>
                <a:srgbClr val="FFFFFF">
                  <a:lumMod val="50000"/>
                </a:srgbClr>
              </a:buClr>
              <a:buSzPct val="60000"/>
              <a:buFont typeface="Wingdings" panose="05000000000000000000" pitchFamily="2" charset="2"/>
              <a:buChar char="l"/>
              <a:defRPr/>
            </a:pPr>
            <a:r>
              <a:rPr lang="zh-CN" altLang="en-US" sz="1400" dirty="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rPr>
              <a:t>汇编源代码文件</a:t>
            </a:r>
            <a:endParaRPr lang="zh-CN" altLang="en-US" sz="1400" dirty="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endParaRPr>
          </a:p>
          <a:p>
            <a:pPr marL="342900" indent="-342900">
              <a:lnSpc>
                <a:spcPct val="150000"/>
              </a:lnSpc>
              <a:buClr>
                <a:srgbClr val="FFFFFF">
                  <a:lumMod val="50000"/>
                </a:srgbClr>
              </a:buClr>
              <a:buSzPct val="60000"/>
              <a:buFont typeface="Wingdings" panose="05000000000000000000" pitchFamily="2" charset="2"/>
              <a:buChar char="l"/>
              <a:defRPr/>
            </a:pPr>
            <a:r>
              <a:rPr lang="en-US" altLang="zh-CN" sz="1400" dirty="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rPr>
              <a:t>Makefile</a:t>
            </a:r>
            <a:r>
              <a:rPr lang="zh-CN" altLang="en-US" sz="1400" dirty="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rPr>
              <a:t>文件</a:t>
            </a:r>
            <a:endParaRPr lang="zh-CN" altLang="en-US" sz="1400" dirty="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36" name="speed"/>
          <p:cNvSpPr txBox="1">
            <a:spLocks noChangeArrowheads="1"/>
          </p:cNvSpPr>
          <p:nvPr/>
        </p:nvSpPr>
        <p:spPr bwMode="auto">
          <a:xfrm>
            <a:off x="8604451" y="3537012"/>
            <a:ext cx="2815177" cy="1985159"/>
          </a:xfrm>
          <a:prstGeom prst="rect">
            <a:avLst/>
          </a:prstGeom>
          <a:noFill/>
          <a:ln w="9525">
            <a:noFill/>
            <a:miter lim="800000"/>
          </a:ln>
        </p:spPr>
        <p:txBody>
          <a:bodyPr wrap="square" lIns="0" tIns="0" rIns="0" bIns="0" anchor="t" anchorCtr="0">
            <a:spAutoFit/>
            <a:scene3d>
              <a:camera prst="orthographicFront"/>
              <a:lightRig rig="threePt" dir="t"/>
            </a:scene3d>
          </a:bodyPr>
          <a:lstStyle>
            <a:defPPr>
              <a:defRPr lang="ko-KR"/>
            </a:defPPr>
            <a:lvl1pPr fontAlgn="auto">
              <a:spcBef>
                <a:spcPts val="0"/>
              </a:spcBef>
              <a:spcAft>
                <a:spcPts val="0"/>
              </a:spcAft>
              <a:buFont typeface="Arial" panose="020B0604020202020204" pitchFamily="34" charset="0"/>
              <a:buNone/>
              <a:defRPr kumimoji="0" sz="1200">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defRPr>
            </a:lvl1pPr>
          </a:lstStyle>
          <a:p>
            <a:pPr>
              <a:lnSpc>
                <a:spcPct val="150000"/>
              </a:lnSpc>
              <a:defRPr/>
            </a:pPr>
            <a:r>
              <a:rPr lang="zh-CN" altLang="en-US" sz="1600" dirty="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rPr>
              <a:t>报告文件：</a:t>
            </a:r>
            <a:endParaRPr lang="zh-CN" altLang="en-US" sz="1600" dirty="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endParaRPr>
          </a:p>
          <a:p>
            <a:pPr marL="342900" indent="-342900">
              <a:lnSpc>
                <a:spcPct val="150000"/>
              </a:lnSpc>
              <a:buClr>
                <a:srgbClr val="FFFFFF">
                  <a:lumMod val="50000"/>
                </a:srgbClr>
              </a:buClr>
              <a:buSzPct val="60000"/>
              <a:buFont typeface="Wingdings" panose="05000000000000000000" pitchFamily="2" charset="2"/>
              <a:buChar char="l"/>
              <a:defRPr/>
            </a:pPr>
            <a:r>
              <a:rPr lang="zh-CN" altLang="en-US" sz="1400" dirty="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rPr>
              <a:t>分析文件、分析时间戳等信息</a:t>
            </a:r>
            <a:endParaRPr lang="zh-CN" altLang="en-US" sz="1400" dirty="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endParaRPr>
          </a:p>
          <a:p>
            <a:pPr marL="342900" indent="-342900">
              <a:lnSpc>
                <a:spcPct val="150000"/>
              </a:lnSpc>
              <a:buClr>
                <a:srgbClr val="FFFFFF">
                  <a:lumMod val="50000"/>
                </a:srgbClr>
              </a:buClr>
              <a:buSzPct val="60000"/>
              <a:buFont typeface="Wingdings" panose="05000000000000000000" pitchFamily="2" charset="2"/>
              <a:buChar char="l"/>
              <a:defRPr/>
            </a:pPr>
            <a:r>
              <a:rPr lang="zh-CN" altLang="en-US" sz="1400" dirty="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rPr>
              <a:t>关键修改内容综述，简单说明</a:t>
            </a:r>
            <a:endParaRPr lang="zh-CN" altLang="en-US" sz="1400" dirty="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endParaRPr>
          </a:p>
          <a:p>
            <a:pPr marL="342900" indent="-342900">
              <a:lnSpc>
                <a:spcPct val="150000"/>
              </a:lnSpc>
              <a:buClr>
                <a:srgbClr val="FFFFFF">
                  <a:lumMod val="50000"/>
                </a:srgbClr>
              </a:buClr>
              <a:buSzPct val="60000"/>
              <a:buFont typeface="Wingdings" panose="05000000000000000000" pitchFamily="2" charset="2"/>
              <a:buChar char="l"/>
              <a:defRPr/>
            </a:pPr>
            <a:r>
              <a:rPr lang="zh-CN" altLang="en-US" sz="1400" dirty="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rPr>
              <a:t>详细</a:t>
            </a:r>
            <a:r>
              <a:rPr lang="en-US" altLang="zh-CN" sz="1400" dirty="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rPr>
              <a:t>csv</a:t>
            </a:r>
            <a:r>
              <a:rPr lang="zh-CN" altLang="en-US" sz="1400" dirty="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rPr>
              <a:t>或</a:t>
            </a:r>
            <a:r>
              <a:rPr lang="en-US" altLang="zh-CN" sz="1400" dirty="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rPr>
              <a:t>html</a:t>
            </a:r>
            <a:r>
              <a:rPr lang="zh-CN" altLang="en-US" sz="1400" dirty="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rPr>
              <a:t>报告，需修改的代码行号，更改点及指导建议</a:t>
            </a:r>
            <a:endParaRPr lang="zh-CN" altLang="en-US" sz="1400" dirty="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endParaRPr>
          </a:p>
          <a:p>
            <a:pPr marL="342900" indent="-342900">
              <a:lnSpc>
                <a:spcPct val="150000"/>
              </a:lnSpc>
              <a:buClr>
                <a:srgbClr val="FFFFFF">
                  <a:lumMod val="50000"/>
                </a:srgbClr>
              </a:buClr>
              <a:buSzPct val="60000"/>
              <a:buFont typeface="Wingdings" panose="05000000000000000000" pitchFamily="2" charset="2"/>
              <a:buChar char="l"/>
              <a:defRPr/>
            </a:pPr>
            <a:r>
              <a:rPr lang="zh-CN" altLang="en-US" sz="1400" dirty="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rPr>
              <a:t>编译依赖库移植或替换建议</a:t>
            </a:r>
            <a:endParaRPr lang="zh-CN" altLang="en-US" sz="1400" dirty="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37" name="Rectangle 42"/>
          <p:cNvSpPr/>
          <p:nvPr/>
        </p:nvSpPr>
        <p:spPr>
          <a:xfrm>
            <a:off x="4891442" y="3442738"/>
            <a:ext cx="2896746" cy="2725763"/>
          </a:xfrm>
          <a:prstGeom prst="rect">
            <a:avLst/>
          </a:prstGeom>
          <a:solidFill>
            <a:schemeClr val="bg1">
              <a:lumMod val="95000"/>
            </a:schemeClr>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FFFFFF"/>
              </a:solidFill>
            </a:endParaRPr>
          </a:p>
        </p:txBody>
      </p:sp>
      <p:sp>
        <p:nvSpPr>
          <p:cNvPr id="138" name="speed"/>
          <p:cNvSpPr txBox="1">
            <a:spLocks noChangeArrowheads="1"/>
          </p:cNvSpPr>
          <p:nvPr/>
        </p:nvSpPr>
        <p:spPr bwMode="auto">
          <a:xfrm>
            <a:off x="4979876" y="3537012"/>
            <a:ext cx="2695070" cy="2631490"/>
          </a:xfrm>
          <a:prstGeom prst="rect">
            <a:avLst/>
          </a:prstGeom>
          <a:noFill/>
          <a:ln w="9525">
            <a:noFill/>
            <a:miter lim="800000"/>
          </a:ln>
        </p:spPr>
        <p:txBody>
          <a:bodyPr wrap="square" lIns="0" tIns="0" rIns="0" bIns="0" anchor="t" anchorCtr="0">
            <a:spAutoFit/>
            <a:scene3d>
              <a:camera prst="orthographicFront"/>
              <a:lightRig rig="threePt" dir="t"/>
            </a:scene3d>
          </a:bodyPr>
          <a:lstStyle>
            <a:defPPr>
              <a:defRPr lang="ko-KR"/>
            </a:defPPr>
            <a:lvl1pPr fontAlgn="auto">
              <a:spcBef>
                <a:spcPts val="0"/>
              </a:spcBef>
              <a:spcAft>
                <a:spcPts val="0"/>
              </a:spcAft>
              <a:buFont typeface="Arial" panose="020B0604020202020204" pitchFamily="34" charset="0"/>
              <a:buNone/>
              <a:defRPr kumimoji="0" sz="1200">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defRPr>
            </a:lvl1pPr>
          </a:lstStyle>
          <a:p>
            <a:pPr>
              <a:lnSpc>
                <a:spcPct val="150000"/>
              </a:lnSpc>
              <a:defRPr/>
            </a:pPr>
            <a:r>
              <a:rPr lang="zh-CN" altLang="en-US" sz="1600" dirty="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rPr>
              <a:t>源码文件扫描分析：</a:t>
            </a:r>
            <a:endParaRPr lang="zh-CN" altLang="en-US" sz="1600" dirty="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endParaRPr>
          </a:p>
          <a:p>
            <a:pPr marL="342900" indent="-342900">
              <a:lnSpc>
                <a:spcPct val="150000"/>
              </a:lnSpc>
              <a:buClr>
                <a:srgbClr val="FFFFFF">
                  <a:lumMod val="50000"/>
                </a:srgbClr>
              </a:buClr>
              <a:buSzPct val="60000"/>
              <a:buFont typeface="Wingdings" panose="05000000000000000000" pitchFamily="2" charset="2"/>
              <a:buChar char="l"/>
              <a:defRPr/>
            </a:pPr>
            <a:r>
              <a:rPr lang="zh-CN" altLang="en-US" sz="1400" dirty="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rPr>
              <a:t>用户</a:t>
            </a:r>
            <a:r>
              <a:rPr lang="en-US" altLang="zh-CN" sz="1400" dirty="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rPr>
              <a:t>C/C++</a:t>
            </a:r>
            <a:r>
              <a:rPr lang="zh-CN" altLang="en-US" sz="1400" dirty="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rPr>
              <a:t>需要移植部分识别</a:t>
            </a:r>
            <a:endParaRPr lang="zh-CN" altLang="en-US" sz="1400" dirty="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endParaRPr>
          </a:p>
          <a:p>
            <a:pPr marL="342900" indent="-342900">
              <a:lnSpc>
                <a:spcPct val="150000"/>
              </a:lnSpc>
              <a:buClr>
                <a:srgbClr val="FFFFFF">
                  <a:lumMod val="50000"/>
                </a:srgbClr>
              </a:buClr>
              <a:buSzPct val="60000"/>
              <a:buFont typeface="Wingdings" panose="05000000000000000000" pitchFamily="2" charset="2"/>
              <a:buChar char="l"/>
              <a:defRPr/>
            </a:pPr>
            <a:r>
              <a:rPr lang="zh-CN" altLang="en-US" sz="1400" dirty="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rPr>
              <a:t>汇编源码同功能指令集、兼容指令集移植部分</a:t>
            </a:r>
            <a:endParaRPr lang="zh-CN" altLang="en-US" sz="1400" dirty="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endParaRPr>
          </a:p>
          <a:p>
            <a:pPr marL="342900" indent="-342900">
              <a:lnSpc>
                <a:spcPct val="150000"/>
              </a:lnSpc>
              <a:buClr>
                <a:srgbClr val="FFFFFF">
                  <a:lumMod val="50000"/>
                </a:srgbClr>
              </a:buClr>
              <a:buSzPct val="60000"/>
              <a:buFont typeface="Wingdings" panose="05000000000000000000" pitchFamily="2" charset="2"/>
              <a:buChar char="l"/>
              <a:defRPr/>
            </a:pPr>
            <a:r>
              <a:rPr lang="zh-CN" altLang="en-US" sz="1400" dirty="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rPr>
              <a:t>从</a:t>
            </a:r>
            <a:r>
              <a:rPr lang="en-US" altLang="zh-CN" sz="1400" dirty="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rPr>
              <a:t>Makefile</a:t>
            </a:r>
            <a:r>
              <a:rPr lang="zh-CN" altLang="en-US" sz="1400" dirty="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rPr>
              <a:t>中识别需要移植</a:t>
            </a:r>
            <a:r>
              <a:rPr lang="en-US" altLang="zh-CN" sz="1400" dirty="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rPr>
              <a:t>/</a:t>
            </a:r>
            <a:r>
              <a:rPr lang="zh-CN" altLang="en-US" sz="1400" dirty="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rPr>
              <a:t>替代的编译依赖库</a:t>
            </a:r>
            <a:endParaRPr lang="zh-CN" altLang="en-US" sz="1400" dirty="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endParaRPr>
          </a:p>
          <a:p>
            <a:pPr marL="342900" indent="-342900">
              <a:lnSpc>
                <a:spcPct val="150000"/>
              </a:lnSpc>
              <a:buClr>
                <a:srgbClr val="FFFFFF">
                  <a:lumMod val="50000"/>
                </a:srgbClr>
              </a:buClr>
              <a:buSzPct val="60000"/>
              <a:buFont typeface="Wingdings" panose="05000000000000000000" pitchFamily="2" charset="2"/>
              <a:buChar char="l"/>
              <a:defRPr/>
            </a:pPr>
            <a:r>
              <a:rPr lang="zh-CN" altLang="en-US" sz="1400" dirty="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rPr>
              <a:t>根据知识库给出移植指导建议</a:t>
            </a:r>
            <a:endParaRPr lang="zh-CN" altLang="en-US" sz="1400" dirty="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endParaRP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smtClean="0"/>
              <a:t>功能特性 </a:t>
            </a:r>
            <a:r>
              <a:rPr lang="en-US" altLang="zh-CN" dirty="0" smtClean="0"/>
              <a:t>(1</a:t>
            </a:r>
            <a:r>
              <a:rPr lang="en-US" altLang="zh-CN" dirty="0"/>
              <a:t>)</a:t>
            </a:r>
            <a:endParaRPr lang="zh-CN" altLang="en-US" dirty="0"/>
          </a:p>
        </p:txBody>
      </p:sp>
      <p:sp>
        <p:nvSpPr>
          <p:cNvPr id="6" name="文本占位符 5"/>
          <p:cNvSpPr>
            <a:spLocks noGrp="1"/>
          </p:cNvSpPr>
          <p:nvPr>
            <p:ph type="body" sz="quarter" idx="10"/>
          </p:nvPr>
        </p:nvSpPr>
        <p:spPr/>
        <p:txBody>
          <a:bodyPr/>
          <a:lstStyle/>
          <a:p>
            <a:pPr marL="0" indent="0">
              <a:buNone/>
            </a:pPr>
            <a:r>
              <a:rPr lang="zh-CN" altLang="en-US" sz="2000" dirty="0" smtClean="0"/>
              <a:t>华为鲲鹏代码迁移工具</a:t>
            </a:r>
            <a:r>
              <a:rPr lang="zh-CN" altLang="zh-CN" sz="2000" dirty="0" smtClean="0"/>
              <a:t>可以</a:t>
            </a:r>
            <a:r>
              <a:rPr lang="zh-CN" altLang="zh-CN" sz="2000" dirty="0"/>
              <a:t>作为独立软件提供</a:t>
            </a:r>
            <a:r>
              <a:rPr lang="zh-CN" altLang="zh-CN" sz="2000" dirty="0" smtClean="0"/>
              <a:t>给</a:t>
            </a:r>
            <a:r>
              <a:rPr lang="zh-CN" altLang="en-US" sz="2000" dirty="0" smtClean="0"/>
              <a:t>用户</a:t>
            </a:r>
            <a:r>
              <a:rPr lang="zh-CN" altLang="zh-CN" sz="2000" dirty="0" smtClean="0"/>
              <a:t>安装</a:t>
            </a:r>
            <a:r>
              <a:rPr lang="zh-CN" altLang="zh-CN" sz="2000" dirty="0"/>
              <a:t>使用</a:t>
            </a:r>
            <a:r>
              <a:rPr lang="zh-CN" altLang="en-US" sz="2000" dirty="0"/>
              <a:t>，支持的功能特性如下：</a:t>
            </a:r>
            <a:endParaRPr lang="en-US" altLang="zh-CN" sz="2000" dirty="0"/>
          </a:p>
          <a:p>
            <a:pPr lvl="0"/>
            <a:r>
              <a:rPr lang="zh-CN" altLang="zh-CN" sz="1800" dirty="0"/>
              <a:t>检查用户软件</a:t>
            </a:r>
            <a:r>
              <a:rPr lang="en-US" altLang="zh-CN" sz="1800" dirty="0"/>
              <a:t>C/C++</a:t>
            </a:r>
            <a:r>
              <a:rPr lang="zh-CN" altLang="zh-CN" sz="1800" dirty="0"/>
              <a:t>软件构建工程文件，并指导用户如何移植该文件。</a:t>
            </a:r>
            <a:endParaRPr lang="zh-CN" altLang="zh-CN" sz="1800" dirty="0"/>
          </a:p>
          <a:p>
            <a:pPr marL="0" lvl="0" indent="0">
              <a:lnSpc>
                <a:spcPct val="150000"/>
              </a:lnSpc>
              <a:buNone/>
            </a:pPr>
            <a:r>
              <a:rPr lang="en-US" altLang="zh-CN" sz="1400" dirty="0" smtClean="0"/>
              <a:t>      </a:t>
            </a:r>
            <a:r>
              <a:rPr lang="zh-CN" altLang="en-US" sz="1200" dirty="0" smtClean="0"/>
              <a:t>举例：</a:t>
            </a:r>
            <a:r>
              <a:rPr lang="en-US" altLang="zh-CN" sz="1200" dirty="0" smtClean="0"/>
              <a:t> Makefile</a:t>
            </a:r>
            <a:r>
              <a:rPr lang="zh-CN" altLang="en-US" sz="1200" dirty="0" smtClean="0"/>
              <a:t>文件检查结果中，原始文件中存在编译选项</a:t>
            </a:r>
            <a:r>
              <a:rPr lang="en-US" altLang="zh-CN" sz="1200" dirty="0" smtClean="0"/>
              <a:t>-m32</a:t>
            </a:r>
            <a:r>
              <a:rPr lang="zh-CN" altLang="en-US" sz="1200" dirty="0" smtClean="0"/>
              <a:t>，工具建议移植到鲲鹏平台时请删除该编译选项。</a:t>
            </a:r>
            <a:endParaRPr lang="en-US" altLang="zh-CN" sz="1200" dirty="0" smtClean="0"/>
          </a:p>
          <a:p>
            <a:pPr marL="0" lvl="0" indent="0">
              <a:lnSpc>
                <a:spcPct val="150000"/>
              </a:lnSpc>
              <a:buNone/>
            </a:pPr>
            <a:r>
              <a:rPr lang="en-US" altLang="zh-CN" sz="1200" dirty="0"/>
              <a:t> </a:t>
            </a:r>
            <a:r>
              <a:rPr lang="en-US" altLang="zh-CN" sz="1200" dirty="0" smtClean="0"/>
              <a:t>                 -m32</a:t>
            </a:r>
            <a:r>
              <a:rPr lang="zh-CN" altLang="en-US" sz="1200" dirty="0" smtClean="0"/>
              <a:t>是</a:t>
            </a:r>
            <a:r>
              <a:rPr lang="en-US" altLang="zh-CN" sz="1200" dirty="0" smtClean="0"/>
              <a:t>x86 32</a:t>
            </a:r>
            <a:r>
              <a:rPr lang="zh-CN" altLang="en-US" sz="1200" dirty="0" smtClean="0"/>
              <a:t>位</a:t>
            </a:r>
            <a:r>
              <a:rPr lang="zh-CN" altLang="en-US" sz="1200" dirty="0"/>
              <a:t>应用编译选项，</a:t>
            </a:r>
            <a:r>
              <a:rPr lang="en-US" altLang="zh-CN" sz="1200" dirty="0" smtClean="0"/>
              <a:t>m32</a:t>
            </a:r>
            <a:r>
              <a:rPr lang="zh-CN" altLang="en-US" sz="1200" dirty="0" smtClean="0"/>
              <a:t>选项</a:t>
            </a:r>
            <a:r>
              <a:rPr lang="zh-CN" altLang="en-US" sz="1200" dirty="0"/>
              <a:t>设置</a:t>
            </a:r>
            <a:r>
              <a:rPr lang="en-US" altLang="zh-CN" sz="1200" dirty="0" err="1"/>
              <a:t>int</a:t>
            </a:r>
            <a:r>
              <a:rPr lang="zh-CN" altLang="en-US" sz="1200" dirty="0"/>
              <a:t>为</a:t>
            </a:r>
            <a:r>
              <a:rPr lang="en-US" altLang="zh-CN" sz="1200" dirty="0" smtClean="0"/>
              <a:t>32bits</a:t>
            </a:r>
            <a:r>
              <a:rPr lang="zh-CN" altLang="en-US" sz="1200" dirty="0" smtClean="0"/>
              <a:t>及</a:t>
            </a:r>
            <a:r>
              <a:rPr lang="en-US" altLang="zh-CN" sz="1200" dirty="0"/>
              <a:t>long</a:t>
            </a:r>
            <a:r>
              <a:rPr lang="zh-CN" altLang="en-US" sz="1200" dirty="0"/>
              <a:t>、指针</a:t>
            </a:r>
            <a:r>
              <a:rPr lang="zh-CN" altLang="en-US" sz="1200" dirty="0" smtClean="0"/>
              <a:t>为</a:t>
            </a:r>
            <a:r>
              <a:rPr lang="en-US" altLang="zh-CN" sz="1200" dirty="0" smtClean="0"/>
              <a:t>32 </a:t>
            </a:r>
            <a:r>
              <a:rPr lang="en-US" altLang="zh-CN" sz="1200" dirty="0"/>
              <a:t>bits</a:t>
            </a:r>
            <a:r>
              <a:rPr lang="zh-CN" altLang="en-US" sz="1200" dirty="0"/>
              <a:t>，为</a:t>
            </a:r>
            <a:r>
              <a:rPr lang="en-US" altLang="zh-CN" sz="1200" dirty="0"/>
              <a:t>AMD</a:t>
            </a:r>
            <a:r>
              <a:rPr lang="zh-CN" altLang="en-US" sz="1200" dirty="0" smtClean="0"/>
              <a:t>的</a:t>
            </a:r>
            <a:r>
              <a:rPr lang="en-US" altLang="zh-CN" sz="1200" dirty="0" smtClean="0"/>
              <a:t>x86</a:t>
            </a:r>
            <a:r>
              <a:rPr lang="zh-CN" altLang="en-US" sz="1200" dirty="0" smtClean="0"/>
              <a:t>架构</a:t>
            </a:r>
            <a:r>
              <a:rPr lang="zh-CN" altLang="en-US" sz="1200" dirty="0"/>
              <a:t>生成代码。</a:t>
            </a:r>
            <a:r>
              <a:rPr lang="zh-CN" altLang="en-US" sz="1200" dirty="0" smtClean="0"/>
              <a:t>在鲲鹏平台</a:t>
            </a:r>
            <a:r>
              <a:rPr lang="zh-CN" altLang="en-US" sz="1200" dirty="0"/>
              <a:t>无法支持。</a:t>
            </a:r>
            <a:endParaRPr lang="en-US" altLang="zh-CN" sz="1800" dirty="0" smtClean="0"/>
          </a:p>
          <a:p>
            <a:pPr lvl="0"/>
            <a:endParaRPr lang="en-US" altLang="zh-CN" sz="2000" dirty="0"/>
          </a:p>
          <a:p>
            <a:pPr lvl="0"/>
            <a:r>
              <a:rPr lang="zh-CN" altLang="zh-CN" sz="1800" dirty="0" smtClean="0"/>
              <a:t>检查</a:t>
            </a:r>
            <a:r>
              <a:rPr lang="zh-CN" altLang="zh-CN" sz="1800" dirty="0"/>
              <a:t>用户软件</a:t>
            </a:r>
            <a:r>
              <a:rPr lang="en-US" altLang="zh-CN" sz="1800" dirty="0"/>
              <a:t>C/C++</a:t>
            </a:r>
            <a:r>
              <a:rPr lang="zh-CN" altLang="zh-CN" sz="1800" dirty="0"/>
              <a:t>软件构建工程</a:t>
            </a:r>
            <a:r>
              <a:rPr lang="zh-CN" altLang="zh-CN" sz="1800" dirty="0" smtClean="0"/>
              <a:t>文件使用</a:t>
            </a:r>
            <a:r>
              <a:rPr lang="zh-CN" altLang="zh-CN" sz="1800" dirty="0"/>
              <a:t>的链接库，并提供可移植性信息</a:t>
            </a:r>
            <a:r>
              <a:rPr lang="zh-CN" altLang="zh-CN" sz="1800" dirty="0" smtClean="0"/>
              <a:t>。</a:t>
            </a:r>
            <a:endParaRPr lang="en-US" altLang="zh-CN" sz="1800" dirty="0" smtClean="0"/>
          </a:p>
          <a:p>
            <a:pPr marL="0" indent="0">
              <a:lnSpc>
                <a:spcPct val="150000"/>
              </a:lnSpc>
              <a:buNone/>
            </a:pPr>
            <a:r>
              <a:rPr lang="zh-CN" altLang="en-US" sz="1200" dirty="0" smtClean="0"/>
              <a:t>        举例</a:t>
            </a:r>
            <a:r>
              <a:rPr lang="zh-CN" altLang="en-US" sz="1200" dirty="0"/>
              <a:t>：</a:t>
            </a:r>
            <a:r>
              <a:rPr lang="en-US" altLang="zh-CN" sz="1200" dirty="0"/>
              <a:t> </a:t>
            </a:r>
            <a:r>
              <a:rPr lang="zh-CN" altLang="en-US" sz="1200" dirty="0" smtClean="0"/>
              <a:t>移植报告检查</a:t>
            </a:r>
            <a:r>
              <a:rPr lang="zh-CN" altLang="en-US" sz="1200" dirty="0"/>
              <a:t>结果中，原始文件中</a:t>
            </a:r>
            <a:r>
              <a:rPr lang="zh-CN" altLang="en-US" sz="1200" dirty="0" smtClean="0"/>
              <a:t>存在软件构建工程文件使用的</a:t>
            </a:r>
            <a:r>
              <a:rPr lang="en-US" altLang="zh-CN" sz="1200" dirty="0" smtClean="0"/>
              <a:t>SO</a:t>
            </a:r>
            <a:r>
              <a:rPr lang="zh-CN" altLang="en-US" sz="1200" dirty="0" smtClean="0"/>
              <a:t>链接库，</a:t>
            </a:r>
            <a:r>
              <a:rPr lang="zh-CN" altLang="en-US" sz="1200" dirty="0"/>
              <a:t>工具</a:t>
            </a:r>
            <a:r>
              <a:rPr lang="zh-CN" altLang="en-US" sz="1200" dirty="0" smtClean="0"/>
              <a:t>建议下载已</a:t>
            </a:r>
            <a:r>
              <a:rPr lang="zh-CN" altLang="en-US" sz="1200" dirty="0"/>
              <a:t>有二进制安装包</a:t>
            </a:r>
            <a:r>
              <a:rPr lang="zh-CN" altLang="en-US" sz="1200" dirty="0" smtClean="0"/>
              <a:t>，然后上</a:t>
            </a:r>
            <a:r>
              <a:rPr lang="zh-CN" altLang="en-US" sz="1200" dirty="0"/>
              <a:t>传至目标服务器进行</a:t>
            </a:r>
            <a:r>
              <a:rPr lang="zh-CN" altLang="en-US" sz="1200" dirty="0" smtClean="0"/>
              <a:t>安装</a:t>
            </a:r>
            <a:endParaRPr lang="en-US" altLang="zh-CN" sz="1200" dirty="0" smtClean="0"/>
          </a:p>
          <a:p>
            <a:pPr marL="0" indent="0">
              <a:lnSpc>
                <a:spcPct val="150000"/>
              </a:lnSpc>
              <a:buNone/>
            </a:pPr>
            <a:r>
              <a:rPr lang="en-US" altLang="zh-CN" sz="1200" dirty="0"/>
              <a:t> </a:t>
            </a:r>
            <a:r>
              <a:rPr lang="en-US" altLang="zh-CN" sz="1200" dirty="0" smtClean="0"/>
              <a:t>                  </a:t>
            </a:r>
            <a:r>
              <a:rPr lang="zh-CN" altLang="en-US" sz="1200" dirty="0" smtClean="0"/>
              <a:t>使用</a:t>
            </a:r>
            <a:r>
              <a:rPr lang="zh-CN" altLang="en-US" sz="1200" dirty="0"/>
              <a:t>即可</a:t>
            </a:r>
            <a:r>
              <a:rPr lang="zh-CN" altLang="en-US" sz="1200" dirty="0" smtClean="0"/>
              <a:t>。</a:t>
            </a:r>
            <a:endParaRPr lang="zh-CN" altLang="en-US" sz="1200" dirty="0"/>
          </a:p>
        </p:txBody>
      </p:sp>
      <p:pic>
        <p:nvPicPr>
          <p:cNvPr id="2" name="图片 1"/>
          <p:cNvPicPr>
            <a:picLocks noChangeAspect="1"/>
          </p:cNvPicPr>
          <p:nvPr/>
        </p:nvPicPr>
        <p:blipFill>
          <a:blip r:embed="rId1"/>
          <a:stretch>
            <a:fillRect/>
          </a:stretch>
        </p:blipFill>
        <p:spPr>
          <a:xfrm>
            <a:off x="1739516" y="2960948"/>
            <a:ext cx="8316924" cy="405019"/>
          </a:xfrm>
          <a:prstGeom prst="rect">
            <a:avLst/>
          </a:prstGeom>
          <a:ln w="12700">
            <a:solidFill>
              <a:schemeClr val="bg1">
                <a:lumMod val="85000"/>
              </a:schemeClr>
            </a:solidFill>
          </a:ln>
        </p:spPr>
      </p:pic>
      <p:pic>
        <p:nvPicPr>
          <p:cNvPr id="4" name="图片 3"/>
          <p:cNvPicPr>
            <a:picLocks noChangeAspect="1"/>
          </p:cNvPicPr>
          <p:nvPr/>
        </p:nvPicPr>
        <p:blipFill>
          <a:blip r:embed="rId2"/>
          <a:stretch>
            <a:fillRect/>
          </a:stretch>
        </p:blipFill>
        <p:spPr>
          <a:xfrm>
            <a:off x="1883532" y="4629816"/>
            <a:ext cx="8314379" cy="927222"/>
          </a:xfrm>
          <a:prstGeom prst="rect">
            <a:avLst/>
          </a:prstGeom>
          <a:ln w="12700">
            <a:solidFill>
              <a:schemeClr val="bg1">
                <a:lumMod val="85000"/>
              </a:schemeClr>
            </a:solidFill>
          </a:ln>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smtClean="0"/>
              <a:t>功能特性 </a:t>
            </a:r>
            <a:r>
              <a:rPr lang="en-US" altLang="zh-CN" dirty="0" smtClean="0"/>
              <a:t>(2)</a:t>
            </a:r>
            <a:endParaRPr lang="zh-CN" altLang="en-US" dirty="0"/>
          </a:p>
        </p:txBody>
      </p:sp>
      <p:sp>
        <p:nvSpPr>
          <p:cNvPr id="6" name="文本占位符 5"/>
          <p:cNvSpPr>
            <a:spLocks noGrp="1"/>
          </p:cNvSpPr>
          <p:nvPr>
            <p:ph type="body" sz="quarter" idx="10"/>
          </p:nvPr>
        </p:nvSpPr>
        <p:spPr/>
        <p:txBody>
          <a:bodyPr/>
          <a:lstStyle/>
          <a:p>
            <a:pPr lvl="0"/>
            <a:r>
              <a:rPr lang="zh-CN" altLang="zh-CN" sz="1800" dirty="0" smtClean="0"/>
              <a:t>检查</a:t>
            </a:r>
            <a:r>
              <a:rPr lang="zh-CN" altLang="zh-CN" sz="1800" dirty="0"/>
              <a:t>用户软件</a:t>
            </a:r>
            <a:r>
              <a:rPr lang="en-US" altLang="zh-CN" sz="1800" dirty="0"/>
              <a:t>C/C++</a:t>
            </a:r>
            <a:r>
              <a:rPr lang="zh-CN" altLang="zh-CN" sz="1800" dirty="0"/>
              <a:t>源码，并指导用户如何移植源文件</a:t>
            </a:r>
            <a:r>
              <a:rPr lang="zh-CN" altLang="zh-CN" sz="1800" dirty="0" smtClean="0"/>
              <a:t>。</a:t>
            </a:r>
            <a:endParaRPr lang="en-US" altLang="zh-CN" sz="1800" dirty="0"/>
          </a:p>
          <a:p>
            <a:pPr marL="0" lvl="0" indent="0">
              <a:lnSpc>
                <a:spcPct val="150000"/>
              </a:lnSpc>
              <a:buNone/>
            </a:pPr>
            <a:r>
              <a:rPr lang="zh-CN" altLang="en-US" sz="1200" dirty="0" smtClean="0"/>
              <a:t>       举例：对于用户软件</a:t>
            </a:r>
            <a:r>
              <a:rPr lang="en-US" altLang="zh-CN" sz="1200" dirty="0" smtClean="0"/>
              <a:t>C/C++</a:t>
            </a:r>
            <a:r>
              <a:rPr lang="zh-CN" altLang="en-US" sz="1200" dirty="0" smtClean="0"/>
              <a:t>源码，工具主要检查</a:t>
            </a:r>
            <a:r>
              <a:rPr lang="zh-CN" altLang="zh-CN" sz="1200" kern="1200" dirty="0">
                <a:solidFill>
                  <a:srgbClr val="000000"/>
                </a:solidFill>
                <a:cs typeface="宋体" panose="02010600030101010101" pitchFamily="2" charset="-122"/>
              </a:rPr>
              <a:t>编译器宏、</a:t>
            </a:r>
            <a:r>
              <a:rPr lang="en-US" altLang="zh-CN" sz="1200" kern="1200" dirty="0" err="1" smtClean="0">
                <a:solidFill>
                  <a:srgbClr val="000000"/>
                </a:solidFill>
                <a:cs typeface="宋体" panose="02010600030101010101" pitchFamily="2" charset="-122"/>
              </a:rPr>
              <a:t>builtin</a:t>
            </a:r>
            <a:r>
              <a:rPr lang="zh-CN" altLang="zh-CN" sz="1200" kern="1200" dirty="0">
                <a:solidFill>
                  <a:srgbClr val="000000"/>
                </a:solidFill>
                <a:cs typeface="宋体" panose="02010600030101010101" pitchFamily="2" charset="-122"/>
              </a:rPr>
              <a:t>函数、</a:t>
            </a:r>
            <a:r>
              <a:rPr lang="en-US" altLang="zh-CN" sz="1200" kern="1200" dirty="0" smtClean="0">
                <a:solidFill>
                  <a:srgbClr val="000000"/>
                </a:solidFill>
                <a:cs typeface="宋体" panose="02010600030101010101" pitchFamily="2" charset="-122"/>
              </a:rPr>
              <a:t>attributes</a:t>
            </a:r>
            <a:r>
              <a:rPr lang="zh-CN" altLang="en-US" sz="1200" kern="1200" dirty="0" smtClean="0">
                <a:solidFill>
                  <a:srgbClr val="000000"/>
                </a:solidFill>
                <a:cs typeface="宋体" panose="02010600030101010101" pitchFamily="2" charset="-122"/>
              </a:rPr>
              <a:t>等，并提供移植建议。</a:t>
            </a:r>
            <a:endParaRPr lang="en-US" altLang="zh-CN" sz="1200" kern="1200" dirty="0" smtClean="0">
              <a:solidFill>
                <a:srgbClr val="000000"/>
              </a:solidFill>
              <a:cs typeface="宋体" panose="02010600030101010101" pitchFamily="2" charset="-122"/>
            </a:endParaRPr>
          </a:p>
          <a:p>
            <a:pPr marL="0" indent="0">
              <a:lnSpc>
                <a:spcPct val="150000"/>
              </a:lnSpc>
              <a:buSzPct val="100000"/>
              <a:buNone/>
            </a:pPr>
            <a:r>
              <a:rPr lang="en-US" altLang="zh-CN" sz="1200" dirty="0" smtClean="0"/>
              <a:t>                 1</a:t>
            </a:r>
            <a:r>
              <a:rPr lang="zh-CN" altLang="en-US" sz="1200" dirty="0" smtClean="0"/>
              <a:t>）对于编译器宏中的</a:t>
            </a:r>
            <a:r>
              <a:rPr lang="en-US" altLang="zh-CN" sz="1200" dirty="0" smtClean="0"/>
              <a:t>__x86_64__</a:t>
            </a:r>
            <a:r>
              <a:rPr lang="zh-CN" altLang="en-US" sz="1200" dirty="0" smtClean="0"/>
              <a:t>字段，工具建议</a:t>
            </a:r>
            <a:r>
              <a:rPr lang="zh-CN" altLang="en-US" sz="1200" dirty="0"/>
              <a:t>移植</a:t>
            </a:r>
            <a:r>
              <a:rPr lang="zh-CN" altLang="en-US" sz="1200" dirty="0" smtClean="0"/>
              <a:t>到鲲鹏</a:t>
            </a:r>
            <a:r>
              <a:rPr lang="zh-CN" altLang="en-US" sz="1200" dirty="0"/>
              <a:t>平台时请删除</a:t>
            </a:r>
            <a:r>
              <a:rPr lang="zh-CN" altLang="en-US" sz="1200" dirty="0" smtClean="0"/>
              <a:t>该字段。</a:t>
            </a:r>
            <a:endParaRPr lang="en-US" altLang="zh-CN" sz="1200" dirty="0" smtClean="0"/>
          </a:p>
          <a:p>
            <a:pPr marL="0" indent="0" defTabSz="914400" fontAlgn="auto">
              <a:lnSpc>
                <a:spcPct val="150000"/>
              </a:lnSpc>
              <a:spcBef>
                <a:spcPts val="0"/>
              </a:spcBef>
              <a:spcAft>
                <a:spcPts val="0"/>
              </a:spcAft>
              <a:buClrTx/>
              <a:buSzTx/>
              <a:buNone/>
              <a:defRPr/>
            </a:pPr>
            <a:r>
              <a:rPr lang="en-US" altLang="zh-CN" sz="1200" dirty="0"/>
              <a:t> </a:t>
            </a:r>
            <a:r>
              <a:rPr lang="en-US" altLang="zh-CN" sz="1200" dirty="0" smtClean="0"/>
              <a:t>                2</a:t>
            </a:r>
            <a:r>
              <a:rPr lang="zh-CN" altLang="en-US" sz="1200" dirty="0" smtClean="0"/>
              <a:t>）对于</a:t>
            </a:r>
            <a:r>
              <a:rPr lang="zh-CN" altLang="en-US" sz="1200" dirty="0">
                <a:solidFill>
                  <a:srgbClr val="1D1D1A"/>
                </a:solidFill>
                <a:latin typeface="等线" panose="02010600030101010101" pitchFamily="2" charset="-122"/>
                <a:ea typeface="等线" panose="02010600030101010101" pitchFamily="2" charset="-122"/>
              </a:rPr>
              <a:t>使用编译器自带的</a:t>
            </a:r>
            <a:r>
              <a:rPr lang="en-US" altLang="zh-CN" sz="1200" dirty="0" err="1">
                <a:solidFill>
                  <a:srgbClr val="1D1D1A"/>
                </a:solidFill>
                <a:latin typeface="等线" panose="02010600030101010101" pitchFamily="2" charset="-122"/>
                <a:ea typeface="等线" panose="02010600030101010101" pitchFamily="2" charset="-122"/>
              </a:rPr>
              <a:t>builtin</a:t>
            </a:r>
            <a:r>
              <a:rPr lang="zh-CN" altLang="en-US" sz="1200" dirty="0" smtClean="0">
                <a:solidFill>
                  <a:srgbClr val="1D1D1A"/>
                </a:solidFill>
                <a:latin typeface="等线" panose="02010600030101010101" pitchFamily="2" charset="-122"/>
                <a:ea typeface="等线" panose="02010600030101010101" pitchFamily="2" charset="-122"/>
              </a:rPr>
              <a:t>函数</a:t>
            </a:r>
            <a:r>
              <a:rPr lang="en-US" altLang="zh-CN" sz="1200" dirty="0">
                <a:solidFill>
                  <a:srgbClr val="1D1D1A"/>
                </a:solidFill>
                <a:latin typeface="微软雅黑" panose="020B0503020204020204" pitchFamily="34" charset="-122"/>
                <a:ea typeface="微软雅黑" panose="020B0503020204020204" pitchFamily="34" charset="-122"/>
              </a:rPr>
              <a:t>__builtin_ia32_crc32qi (__a, __b</a:t>
            </a:r>
            <a:r>
              <a:rPr lang="en-US" altLang="zh-CN" sz="1200" dirty="0" smtClean="0">
                <a:solidFill>
                  <a:srgbClr val="1D1D1A"/>
                </a:solidFill>
                <a:latin typeface="微软雅黑" panose="020B0503020204020204" pitchFamily="34" charset="-122"/>
                <a:ea typeface="微软雅黑" panose="020B0503020204020204" pitchFamily="34" charset="-122"/>
              </a:rPr>
              <a:t>);</a:t>
            </a:r>
            <a:r>
              <a:rPr lang="zh-CN" altLang="en-US" sz="1200" dirty="0" smtClean="0">
                <a:solidFill>
                  <a:srgbClr val="1D1D1A"/>
                </a:solidFill>
                <a:latin typeface="等线" panose="02010600030101010101" pitchFamily="2" charset="-122"/>
                <a:ea typeface="等线" panose="02010600030101010101" pitchFamily="2" charset="-122"/>
              </a:rPr>
              <a:t>，工具建议修改为</a:t>
            </a:r>
            <a:r>
              <a:rPr lang="en-US" altLang="zh-CN" sz="1200" dirty="0" smtClean="0">
                <a:solidFill>
                  <a:srgbClr val="1D1D1A"/>
                </a:solidFill>
                <a:latin typeface="微软雅黑" panose="020B0503020204020204" pitchFamily="34" charset="-122"/>
                <a:ea typeface="微软雅黑" panose="020B0503020204020204" pitchFamily="34" charset="-122"/>
              </a:rPr>
              <a:t>__</a:t>
            </a:r>
            <a:r>
              <a:rPr lang="en-US" altLang="zh-CN" sz="1200" dirty="0">
                <a:solidFill>
                  <a:srgbClr val="1D1D1A"/>
                </a:solidFill>
                <a:latin typeface="微软雅黑" panose="020B0503020204020204" pitchFamily="34" charset="-122"/>
                <a:ea typeface="微软雅黑" panose="020B0503020204020204" pitchFamily="34" charset="-122"/>
              </a:rPr>
              <a:t>builtin_aarch64_crc32b (__a, __b); </a:t>
            </a:r>
            <a:endParaRPr lang="en-US" altLang="zh-CN" sz="1200" dirty="0" smtClean="0">
              <a:solidFill>
                <a:srgbClr val="1D1D1A"/>
              </a:solidFill>
              <a:latin typeface="微软雅黑" panose="020B0503020204020204" pitchFamily="34" charset="-122"/>
              <a:ea typeface="微软雅黑" panose="020B0503020204020204" pitchFamily="34" charset="-122"/>
            </a:endParaRPr>
          </a:p>
          <a:p>
            <a:pPr lvl="0"/>
            <a:r>
              <a:rPr lang="zh-CN" altLang="zh-CN" sz="1800" dirty="0" smtClean="0"/>
              <a:t>检查</a:t>
            </a:r>
            <a:r>
              <a:rPr lang="zh-CN" altLang="zh-CN" sz="1800" dirty="0"/>
              <a:t>用户软件</a:t>
            </a:r>
            <a:r>
              <a:rPr lang="zh-CN" altLang="zh-CN" sz="1800" dirty="0" smtClean="0"/>
              <a:t>中</a:t>
            </a:r>
            <a:r>
              <a:rPr lang="en-US" altLang="zh-CN" sz="1800" dirty="0" smtClean="0"/>
              <a:t>x86</a:t>
            </a:r>
            <a:r>
              <a:rPr lang="zh-CN" altLang="zh-CN" sz="1800" dirty="0" smtClean="0"/>
              <a:t>汇编</a:t>
            </a:r>
            <a:r>
              <a:rPr lang="zh-CN" altLang="zh-CN" sz="1800" dirty="0"/>
              <a:t>代码，并指导用户如何移植</a:t>
            </a:r>
            <a:r>
              <a:rPr lang="zh-CN" altLang="zh-CN" sz="1800" dirty="0" smtClean="0"/>
              <a:t>。</a:t>
            </a:r>
            <a:endParaRPr lang="en-US" altLang="zh-CN" sz="1800" dirty="0" smtClean="0"/>
          </a:p>
          <a:p>
            <a:pPr marL="0" lvl="0" indent="0">
              <a:buNone/>
            </a:pPr>
            <a:r>
              <a:rPr lang="zh-CN" altLang="en-US" sz="1200" dirty="0" smtClean="0"/>
              <a:t>       举例</a:t>
            </a:r>
            <a:r>
              <a:rPr lang="zh-CN" altLang="en-US" sz="1200" dirty="0"/>
              <a:t>：对于用户</a:t>
            </a:r>
            <a:r>
              <a:rPr lang="zh-CN" altLang="en-US" sz="1200" dirty="0" smtClean="0"/>
              <a:t>软件</a:t>
            </a:r>
            <a:r>
              <a:rPr lang="en-US" altLang="zh-CN" sz="1200" dirty="0" smtClean="0"/>
              <a:t>x86</a:t>
            </a:r>
            <a:r>
              <a:rPr lang="zh-CN" altLang="en-US" sz="1200" dirty="0" smtClean="0"/>
              <a:t>内存</a:t>
            </a:r>
            <a:r>
              <a:rPr lang="zh-CN" altLang="en-US" sz="1200" dirty="0"/>
              <a:t>操作的汇编指令，需要从</a:t>
            </a:r>
            <a:r>
              <a:rPr lang="en-US" altLang="zh-CN" sz="1200" dirty="0" err="1"/>
              <a:t>mov</a:t>
            </a:r>
            <a:r>
              <a:rPr lang="zh-CN" altLang="en-US" sz="1200" dirty="0"/>
              <a:t>指令替换为</a:t>
            </a:r>
            <a:r>
              <a:rPr lang="en-US" altLang="zh-CN" sz="1200" dirty="0" err="1"/>
              <a:t>ldr</a:t>
            </a:r>
            <a:r>
              <a:rPr lang="en-US" altLang="zh-CN" sz="1200" dirty="0"/>
              <a:t> x0, [x1] &amp; </a:t>
            </a:r>
            <a:r>
              <a:rPr lang="en-US" altLang="zh-CN" sz="1200" dirty="0" err="1"/>
              <a:t>str</a:t>
            </a:r>
            <a:r>
              <a:rPr lang="en-US" altLang="zh-CN" sz="1200" dirty="0"/>
              <a:t> x0, [x2]</a:t>
            </a:r>
            <a:r>
              <a:rPr lang="zh-CN" altLang="en-US" sz="1200" dirty="0"/>
              <a:t>指令。</a:t>
            </a:r>
            <a:r>
              <a:rPr lang="en-US" altLang="zh-CN" sz="1200" dirty="0"/>
              <a:t>CRC32C</a:t>
            </a:r>
            <a:r>
              <a:rPr lang="zh-CN" altLang="en-US" sz="1200" dirty="0"/>
              <a:t>校验值计算的汇编指令，需要</a:t>
            </a:r>
            <a:r>
              <a:rPr lang="zh-CN" altLang="en-US" sz="1200" dirty="0" smtClean="0"/>
              <a:t>从</a:t>
            </a:r>
            <a:endParaRPr lang="en-US" altLang="zh-CN" sz="1200" dirty="0" smtClean="0"/>
          </a:p>
          <a:p>
            <a:pPr marL="0" lvl="0" indent="0">
              <a:buNone/>
            </a:pPr>
            <a:r>
              <a:rPr lang="en-US" altLang="zh-CN" sz="1200" dirty="0"/>
              <a:t> </a:t>
            </a:r>
            <a:r>
              <a:rPr lang="en-US" altLang="zh-CN" sz="1200" dirty="0" smtClean="0"/>
              <a:t>                crc32q</a:t>
            </a:r>
            <a:r>
              <a:rPr lang="zh-CN" altLang="en-US" sz="1200" dirty="0"/>
              <a:t>指令替换为</a:t>
            </a:r>
            <a:r>
              <a:rPr lang="en-US" altLang="zh-CN" sz="1200" dirty="0"/>
              <a:t>crc32cb</a:t>
            </a:r>
            <a:r>
              <a:rPr lang="zh-CN" altLang="en-US" sz="1200" dirty="0"/>
              <a:t>、</a:t>
            </a:r>
            <a:r>
              <a:rPr lang="en-US" altLang="zh-CN" sz="1200" dirty="0"/>
              <a:t>crc32ch</a:t>
            </a:r>
            <a:r>
              <a:rPr lang="zh-CN" altLang="en-US" sz="1200" dirty="0"/>
              <a:t>、</a:t>
            </a:r>
            <a:r>
              <a:rPr lang="en-US" altLang="zh-CN" sz="1200" dirty="0"/>
              <a:t>crc32cw</a:t>
            </a:r>
            <a:r>
              <a:rPr lang="zh-CN" altLang="en-US" sz="1200" dirty="0"/>
              <a:t>、</a:t>
            </a:r>
            <a:r>
              <a:rPr lang="en-US" altLang="zh-CN" sz="1200" dirty="0"/>
              <a:t>crc32cx</a:t>
            </a:r>
            <a:r>
              <a:rPr lang="zh-CN" altLang="en-US" sz="1200" dirty="0"/>
              <a:t>指令。无条件跳转的汇编指令，需要从</a:t>
            </a:r>
            <a:r>
              <a:rPr lang="en-US" altLang="zh-CN" sz="1200" dirty="0"/>
              <a:t>JMP</a:t>
            </a:r>
            <a:r>
              <a:rPr lang="zh-CN" altLang="en-US" sz="1200" dirty="0"/>
              <a:t>指令替换为</a:t>
            </a:r>
            <a:r>
              <a:rPr lang="en-US" altLang="zh-CN" sz="1200" dirty="0"/>
              <a:t>b</a:t>
            </a:r>
            <a:r>
              <a:rPr lang="zh-CN" altLang="en-US" sz="1200" dirty="0"/>
              <a:t>指令</a:t>
            </a:r>
            <a:r>
              <a:rPr lang="zh-CN" altLang="en-US" sz="1200" dirty="0" smtClean="0"/>
              <a:t>。</a:t>
            </a:r>
            <a:endParaRPr lang="zh-CN" altLang="zh-CN" sz="2000" dirty="0" smtClean="0"/>
          </a:p>
          <a:p>
            <a:pPr lvl="0"/>
            <a:r>
              <a:rPr lang="zh-CN" altLang="zh-CN" sz="1800" dirty="0" smtClean="0"/>
              <a:t>支持</a:t>
            </a:r>
            <a:r>
              <a:rPr lang="zh-CN" altLang="zh-CN" sz="1800" dirty="0"/>
              <a:t>命令行和</a:t>
            </a:r>
            <a:r>
              <a:rPr lang="en-US" altLang="zh-CN" sz="1800" dirty="0"/>
              <a:t>Web</a:t>
            </a:r>
            <a:r>
              <a:rPr lang="zh-CN" altLang="zh-CN" sz="1800" dirty="0"/>
              <a:t>两种</a:t>
            </a:r>
            <a:r>
              <a:rPr lang="zh-CN" altLang="en-US" sz="1800" dirty="0"/>
              <a:t>访问方式</a:t>
            </a:r>
            <a:r>
              <a:rPr lang="zh-CN" altLang="zh-CN" sz="1800" dirty="0"/>
              <a:t>。</a:t>
            </a:r>
            <a:endParaRPr lang="zh-CN" altLang="zh-CN" sz="1800" dirty="0"/>
          </a:p>
          <a:p>
            <a:pPr lvl="0"/>
            <a:r>
              <a:rPr lang="zh-CN" altLang="zh-CN" sz="1800" dirty="0"/>
              <a:t>支持</a:t>
            </a:r>
            <a:r>
              <a:rPr lang="en-US" altLang="zh-CN" sz="1800" dirty="0"/>
              <a:t>SO</a:t>
            </a:r>
            <a:r>
              <a:rPr lang="zh-CN" altLang="zh-CN" sz="1800" dirty="0"/>
              <a:t>依赖库白名单升级。</a:t>
            </a:r>
            <a:endParaRPr lang="zh-CN" altLang="zh-CN" sz="1800"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0"/>
          </p:nvPr>
        </p:nvSpPr>
        <p:spPr/>
        <p:txBody>
          <a:bodyPr/>
          <a:lstStyle/>
          <a:p>
            <a:r>
              <a:rPr lang="zh-CN" altLang="en-US" dirty="0" smtClean="0"/>
              <a:t>本节将从软件迁移原理开始介绍，以了解软件迁移的背景与必要性。并通过软件迁移过程介绍了解迁移的方法以及流程。</a:t>
            </a:r>
            <a:endParaRPr lang="en-US" altLang="zh-CN" dirty="0" smtClean="0"/>
          </a:p>
          <a:p>
            <a:r>
              <a:rPr lang="zh-CN" altLang="en-US" dirty="0" smtClean="0"/>
              <a:t>学完本节后，您将能够：</a:t>
            </a:r>
            <a:endParaRPr lang="zh-CN" altLang="en-US" dirty="0" smtClean="0"/>
          </a:p>
          <a:p>
            <a:pPr lvl="1"/>
            <a:r>
              <a:rPr lang="zh-CN" altLang="en-US" dirty="0" smtClean="0"/>
              <a:t>了解程序运行原理</a:t>
            </a:r>
            <a:endParaRPr lang="en-US" altLang="zh-CN" dirty="0" smtClean="0"/>
          </a:p>
          <a:p>
            <a:pPr lvl="1"/>
            <a:r>
              <a:rPr lang="zh-CN" altLang="en-US" dirty="0" smtClean="0"/>
              <a:t>了解软件迁移至鲲鹏计算平台的过程</a:t>
            </a:r>
            <a:endParaRPr lang="en-US" altLang="zh-CN" dirty="0" smtClean="0"/>
          </a:p>
          <a:p>
            <a:endParaRPr lang="zh-CN" altLang="en-US" dirty="0"/>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smtClean="0"/>
              <a:t>应用场景</a:t>
            </a:r>
            <a:endParaRPr lang="zh-CN" altLang="en-US" dirty="0"/>
          </a:p>
        </p:txBody>
      </p:sp>
      <p:sp>
        <p:nvSpPr>
          <p:cNvPr id="6" name="文本占位符 5"/>
          <p:cNvSpPr>
            <a:spLocks noGrp="1"/>
          </p:cNvSpPr>
          <p:nvPr>
            <p:ph type="body" sz="quarter" idx="10"/>
          </p:nvPr>
        </p:nvSpPr>
        <p:spPr/>
        <p:txBody>
          <a:bodyPr/>
          <a:lstStyle/>
          <a:p>
            <a:pPr marL="0" indent="0">
              <a:buNone/>
            </a:pPr>
            <a:r>
              <a:rPr lang="zh-CN" altLang="en-US" dirty="0" smtClean="0"/>
              <a:t>含有源代码的软件从</a:t>
            </a:r>
            <a:r>
              <a:rPr lang="en-US" altLang="zh-CN" dirty="0" smtClean="0"/>
              <a:t>x86</a:t>
            </a:r>
            <a:r>
              <a:rPr lang="zh-CN" altLang="en-US" dirty="0"/>
              <a:t>平台移植到鲲鹏平台</a:t>
            </a:r>
            <a:endParaRPr lang="en-US" altLang="zh-CN" dirty="0" smtClean="0"/>
          </a:p>
          <a:p>
            <a:r>
              <a:rPr lang="zh-CN" altLang="en-US" dirty="0" smtClean="0"/>
              <a:t>从</a:t>
            </a:r>
            <a:r>
              <a:rPr lang="en-US" altLang="zh-CN" dirty="0" smtClean="0"/>
              <a:t>x86</a:t>
            </a:r>
            <a:r>
              <a:rPr lang="zh-CN" altLang="en-US" dirty="0" smtClean="0"/>
              <a:t>平台移植到</a:t>
            </a:r>
            <a:r>
              <a:rPr lang="en-US" altLang="zh-CN" dirty="0" err="1" smtClean="0"/>
              <a:t>TaiShan</a:t>
            </a:r>
            <a:r>
              <a:rPr lang="zh-CN" altLang="en-US" dirty="0" smtClean="0"/>
              <a:t>服务器</a:t>
            </a:r>
            <a:endParaRPr lang="en-US" altLang="zh-CN" dirty="0" smtClean="0"/>
          </a:p>
          <a:p>
            <a:r>
              <a:rPr lang="zh-CN" altLang="en-US" dirty="0" smtClean="0"/>
              <a:t>从</a:t>
            </a:r>
            <a:r>
              <a:rPr lang="en-US" altLang="zh-CN" dirty="0" smtClean="0"/>
              <a:t>x86</a:t>
            </a:r>
            <a:r>
              <a:rPr lang="zh-CN" altLang="en-US" dirty="0" smtClean="0"/>
              <a:t>平台移植到华为鲲鹏云主机</a:t>
            </a:r>
            <a:endParaRPr lang="zh-CN" altLang="en-US" dirty="0"/>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smtClean="0"/>
              <a:t>部署方式</a:t>
            </a:r>
            <a:endParaRPr lang="zh-CN" altLang="en-US" dirty="0"/>
          </a:p>
        </p:txBody>
      </p:sp>
      <p:sp>
        <p:nvSpPr>
          <p:cNvPr id="10" name="文本占位符 1"/>
          <p:cNvSpPr>
            <a:spLocks noGrp="1"/>
          </p:cNvSpPr>
          <p:nvPr>
            <p:ph type="body" sz="quarter" idx="10"/>
          </p:nvPr>
        </p:nvSpPr>
        <p:spPr/>
        <p:txBody>
          <a:bodyPr/>
          <a:lstStyle/>
          <a:p>
            <a:r>
              <a:rPr lang="zh-CN" altLang="en-US" dirty="0" smtClean="0"/>
              <a:t>华为鲲鹏代码迁移工具采用单机部署方式，即将工具</a:t>
            </a:r>
            <a:r>
              <a:rPr lang="zh-CN" altLang="en-US" dirty="0"/>
              <a:t>部署在用户的开发、生产环境</a:t>
            </a:r>
            <a:r>
              <a:rPr lang="zh-CN" altLang="en-US" dirty="0" smtClean="0"/>
              <a:t>的</a:t>
            </a:r>
            <a:r>
              <a:rPr lang="en-US" altLang="zh-CN" dirty="0"/>
              <a:t>x86</a:t>
            </a:r>
            <a:r>
              <a:rPr lang="zh-CN" altLang="en-US" dirty="0" smtClean="0"/>
              <a:t>服务器或云服务器上。部署环境要求如下表所示。</a:t>
            </a:r>
            <a:endParaRPr lang="zh-CN" altLang="en-US" dirty="0"/>
          </a:p>
        </p:txBody>
      </p:sp>
      <p:graphicFrame>
        <p:nvGraphicFramePr>
          <p:cNvPr id="7" name="表格 6"/>
          <p:cNvGraphicFramePr>
            <a:graphicFrameLocks noGrp="1"/>
          </p:cNvGraphicFramePr>
          <p:nvPr/>
        </p:nvGraphicFramePr>
        <p:xfrm>
          <a:off x="2081554" y="2748925"/>
          <a:ext cx="9091010" cy="2163458"/>
        </p:xfrm>
        <a:graphic>
          <a:graphicData uri="http://schemas.openxmlformats.org/drawingml/2006/table">
            <a:tbl>
              <a:tblPr firstRow="1" bandRow="1"/>
              <a:tblGrid>
                <a:gridCol w="2058727"/>
                <a:gridCol w="1667687"/>
                <a:gridCol w="5364596"/>
              </a:tblGrid>
              <a:tr h="466185">
                <a:tc>
                  <a:txBody>
                    <a:bodyPr/>
                    <a:lstStyle/>
                    <a:p>
                      <a:pPr algn="ctr"/>
                      <a:r>
                        <a:rPr lang="zh-CN" altLang="en-US" sz="2000" b="1" dirty="0" smtClean="0"/>
                        <a:t>类别</a:t>
                      </a:r>
                      <a:endParaRPr lang="zh-CN" altLang="en-US" sz="2000" b="1" dirty="0"/>
                    </a:p>
                  </a:txBody>
                  <a:tcPr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zh-CN" altLang="en-US" sz="2000" b="1" dirty="0" smtClean="0"/>
                        <a:t>子类</a:t>
                      </a:r>
                      <a:endParaRPr lang="zh-CN" altLang="en-US" sz="20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zh-CN" altLang="en-US" sz="2000" b="1" dirty="0" smtClean="0"/>
                        <a:t>要求</a:t>
                      </a:r>
                      <a:endParaRPr lang="zh-CN" altLang="en-US" sz="2000" b="1" dirty="0"/>
                    </a:p>
                  </a:txBody>
                  <a:tcPr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r>
              <a:tr h="588865">
                <a:tc>
                  <a:txBody>
                    <a:bodyPr/>
                    <a:lstStyle/>
                    <a:p>
                      <a:pPr algn="ctr"/>
                      <a:r>
                        <a:rPr lang="zh-CN" altLang="en-US" sz="1800" dirty="0" smtClean="0">
                          <a:latin typeface="+mn-ea"/>
                          <a:ea typeface="+mn-ea"/>
                        </a:rPr>
                        <a:t>硬件</a:t>
                      </a:r>
                      <a:endParaRPr lang="zh-CN" altLang="en-US" sz="1800" dirty="0">
                        <a:latin typeface="+mn-ea"/>
                        <a:ea typeface="+mn-ea"/>
                      </a:endParaRPr>
                    </a:p>
                  </a:txBody>
                  <a:tcPr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CN" altLang="en-US" sz="1800" dirty="0" smtClean="0">
                          <a:latin typeface="+mn-ea"/>
                          <a:ea typeface="+mn-ea"/>
                        </a:rPr>
                        <a:t>服务器</a:t>
                      </a:r>
                      <a:endParaRPr lang="zh-CN" altLang="en-US" sz="1800" dirty="0">
                        <a:latin typeface="+mn-ea"/>
                        <a:ea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indent="-285750">
                        <a:buFont typeface="Arial" panose="020B0604020202020204" pitchFamily="34" charset="0"/>
                        <a:buChar char="•"/>
                      </a:pPr>
                      <a:r>
                        <a:rPr lang="en-US" altLang="zh-CN" sz="1800" b="0" i="0" kern="1200" dirty="0" smtClean="0">
                          <a:solidFill>
                            <a:schemeClr val="tx1"/>
                          </a:solidFill>
                          <a:effectLst/>
                          <a:latin typeface="+mn-ea"/>
                          <a:ea typeface="+mn-ea"/>
                          <a:cs typeface="+mn-cs"/>
                        </a:rPr>
                        <a:t>x86</a:t>
                      </a:r>
                      <a:r>
                        <a:rPr lang="zh-CN" altLang="en-US" sz="1800" b="0" i="0" kern="1200" dirty="0" smtClean="0">
                          <a:solidFill>
                            <a:schemeClr val="tx1"/>
                          </a:solidFill>
                          <a:effectLst/>
                          <a:latin typeface="+mn-ea"/>
                          <a:ea typeface="+mn-ea"/>
                          <a:cs typeface="+mn-cs"/>
                        </a:rPr>
                        <a:t>物理服务器</a:t>
                      </a:r>
                      <a:endParaRPr lang="en-US" altLang="zh-CN" sz="1800" b="0" i="0" kern="1200" dirty="0" smtClean="0">
                        <a:solidFill>
                          <a:schemeClr val="tx1"/>
                        </a:solidFill>
                        <a:effectLst/>
                        <a:latin typeface="+mn-ea"/>
                        <a:ea typeface="+mn-ea"/>
                        <a:cs typeface="+mn-cs"/>
                      </a:endParaRPr>
                    </a:p>
                    <a:p>
                      <a:pPr marL="285750" indent="-285750">
                        <a:buFont typeface="Arial" panose="020B0604020202020204" pitchFamily="34" charset="0"/>
                        <a:buChar char="•"/>
                      </a:pPr>
                      <a:r>
                        <a:rPr lang="en-US" altLang="zh-CN" sz="1800" b="0" i="0" kern="1200" dirty="0" err="1" smtClean="0">
                          <a:solidFill>
                            <a:schemeClr val="tx1"/>
                          </a:solidFill>
                          <a:effectLst/>
                          <a:latin typeface="+mn-ea"/>
                          <a:ea typeface="+mn-ea"/>
                          <a:cs typeface="+mn-cs"/>
                        </a:rPr>
                        <a:t>TainShan</a:t>
                      </a:r>
                      <a:r>
                        <a:rPr lang="en-US" altLang="zh-CN" sz="1800" b="0" i="0" kern="1200" dirty="0" smtClean="0">
                          <a:solidFill>
                            <a:schemeClr val="tx1"/>
                          </a:solidFill>
                          <a:effectLst/>
                          <a:latin typeface="+mn-ea"/>
                          <a:ea typeface="+mn-ea"/>
                          <a:cs typeface="+mn-cs"/>
                        </a:rPr>
                        <a:t> 200</a:t>
                      </a:r>
                      <a:r>
                        <a:rPr lang="zh-CN" altLang="en-US" sz="1800" b="0" i="0" kern="1200" dirty="0" smtClean="0">
                          <a:solidFill>
                            <a:schemeClr val="tx1"/>
                          </a:solidFill>
                          <a:effectLst/>
                          <a:latin typeface="+mn-ea"/>
                          <a:ea typeface="+mn-ea"/>
                          <a:cs typeface="+mn-cs"/>
                        </a:rPr>
                        <a:t>服务器</a:t>
                      </a:r>
                      <a:endParaRPr lang="en-US" altLang="zh-CN" sz="1800" b="0" i="0" kern="1200" dirty="0" smtClean="0">
                        <a:solidFill>
                          <a:schemeClr val="tx1"/>
                        </a:solidFill>
                        <a:effectLst/>
                        <a:latin typeface="+mn-ea"/>
                        <a:ea typeface="+mn-ea"/>
                        <a:cs typeface="+mn-cs"/>
                      </a:endParaRPr>
                    </a:p>
                  </a:txBody>
                  <a:tcPr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17113">
                <a:tc>
                  <a:txBody>
                    <a:bodyPr/>
                    <a:lstStyle/>
                    <a:p>
                      <a:pPr algn="ctr"/>
                      <a:r>
                        <a:rPr lang="zh-CN" altLang="en-US" sz="1800" dirty="0" smtClean="0">
                          <a:latin typeface="+mn-ea"/>
                          <a:ea typeface="+mn-ea"/>
                        </a:rPr>
                        <a:t>虚拟机</a:t>
                      </a:r>
                      <a:endParaRPr lang="zh-CN" altLang="en-US" sz="1800" dirty="0">
                        <a:latin typeface="+mn-ea"/>
                        <a:ea typeface="+mn-ea"/>
                      </a:endParaRPr>
                    </a:p>
                  </a:txBody>
                  <a:tcPr anchor="ctr" anchorCtr="1">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CN" altLang="en-US" sz="1800" dirty="0" smtClean="0">
                          <a:latin typeface="+mn-ea"/>
                          <a:ea typeface="+mn-ea"/>
                        </a:rPr>
                        <a:t>服务器</a:t>
                      </a:r>
                      <a:endParaRPr lang="zh-CN" altLang="en-US" sz="1800" dirty="0">
                        <a:latin typeface="+mn-ea"/>
                        <a:ea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indent="-285750">
                        <a:buFont typeface="Arial" panose="020B0604020202020204" pitchFamily="34" charset="0"/>
                        <a:buChar char="•"/>
                      </a:pPr>
                      <a:r>
                        <a:rPr lang="zh-CN" altLang="en-US" sz="1800" dirty="0" smtClean="0">
                          <a:latin typeface="+mn-ea"/>
                          <a:ea typeface="+mn-ea"/>
                        </a:rPr>
                        <a:t>弹性云服务器</a:t>
                      </a:r>
                      <a:r>
                        <a:rPr lang="en-US" altLang="zh-CN" sz="1800" dirty="0" smtClean="0">
                          <a:latin typeface="+mn-ea"/>
                          <a:ea typeface="+mn-ea"/>
                        </a:rPr>
                        <a:t>ECS</a:t>
                      </a:r>
                      <a:endParaRPr lang="zh-CN" altLang="en-US" sz="1800" dirty="0">
                        <a:latin typeface="+mn-ea"/>
                        <a:ea typeface="+mn-ea"/>
                      </a:endParaRPr>
                    </a:p>
                  </a:txBody>
                  <a:tcPr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17113">
                <a:tc>
                  <a:txBody>
                    <a:bodyPr/>
                    <a:lstStyle/>
                    <a:p>
                      <a:pPr algn="ctr"/>
                      <a:r>
                        <a:rPr lang="zh-CN" altLang="en-US" sz="1800" dirty="0" smtClean="0">
                          <a:latin typeface="+mn-ea"/>
                          <a:ea typeface="+mn-ea"/>
                        </a:rPr>
                        <a:t>操作系统</a:t>
                      </a:r>
                      <a:endParaRPr lang="zh-CN" altLang="en-US" sz="1800" dirty="0">
                        <a:latin typeface="+mn-ea"/>
                        <a:ea typeface="+mn-ea"/>
                      </a:endParaRPr>
                    </a:p>
                  </a:txBody>
                  <a:tcPr anchor="ctr" anchorCtr="1">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r>
                        <a:rPr lang="en-US" altLang="zh-CN" sz="1800" dirty="0" smtClean="0">
                          <a:latin typeface="+mn-ea"/>
                          <a:ea typeface="+mn-ea"/>
                        </a:rPr>
                        <a:t>CentOS</a:t>
                      </a:r>
                      <a:endParaRPr lang="zh-CN" altLang="en-US" sz="1800" dirty="0">
                        <a:latin typeface="+mn-ea"/>
                        <a:ea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285750" indent="-285750">
                        <a:buFont typeface="Arial" panose="020B0604020202020204" pitchFamily="34" charset="0"/>
                        <a:buChar char="•"/>
                      </a:pPr>
                      <a:r>
                        <a:rPr lang="en-US" altLang="zh-CN" sz="1800" dirty="0" err="1" smtClean="0">
                          <a:latin typeface="+mn-ea"/>
                          <a:ea typeface="+mn-ea"/>
                        </a:rPr>
                        <a:t>CentOS</a:t>
                      </a:r>
                      <a:r>
                        <a:rPr lang="en-US" altLang="zh-CN" sz="1800" dirty="0" smtClean="0">
                          <a:latin typeface="+mn-ea"/>
                          <a:ea typeface="+mn-ea"/>
                        </a:rPr>
                        <a:t> 7.6</a:t>
                      </a:r>
                      <a:r>
                        <a:rPr lang="zh-CN" altLang="en-US" sz="1800" dirty="0" smtClean="0">
                          <a:latin typeface="+mn-ea"/>
                          <a:ea typeface="+mn-ea"/>
                        </a:rPr>
                        <a:t>（</a:t>
                      </a:r>
                      <a:r>
                        <a:rPr lang="en-US" altLang="zh-CN" sz="1800" dirty="0" smtClean="0">
                          <a:latin typeface="+mn-ea"/>
                          <a:ea typeface="+mn-ea"/>
                        </a:rPr>
                        <a:t>x86</a:t>
                      </a:r>
                      <a:r>
                        <a:rPr lang="zh-CN" altLang="en-US" sz="1800" dirty="0" smtClean="0">
                          <a:latin typeface="+mn-ea"/>
                          <a:ea typeface="+mn-ea"/>
                        </a:rPr>
                        <a:t>、</a:t>
                      </a:r>
                      <a:r>
                        <a:rPr lang="en-US" altLang="zh-CN" sz="1800" dirty="0" err="1" smtClean="0">
                          <a:latin typeface="+mn-ea"/>
                          <a:ea typeface="+mn-ea"/>
                        </a:rPr>
                        <a:t>TaiShan</a:t>
                      </a:r>
                      <a:r>
                        <a:rPr lang="zh-CN" altLang="en-US" sz="1800" dirty="0" smtClean="0">
                          <a:latin typeface="+mn-ea"/>
                          <a:ea typeface="+mn-ea"/>
                        </a:rPr>
                        <a:t>服务器、云服务器）</a:t>
                      </a:r>
                      <a:endParaRPr lang="en-US" altLang="zh-CN" sz="1800" dirty="0" smtClean="0">
                        <a:latin typeface="+mn-ea"/>
                        <a:ea typeface="+mn-ea"/>
                      </a:endParaRPr>
                    </a:p>
                    <a:p>
                      <a:pPr marL="285750" indent="-285750">
                        <a:buFont typeface="Arial" panose="020B0604020202020204" pitchFamily="34" charset="0"/>
                        <a:buChar char="•"/>
                      </a:pPr>
                      <a:r>
                        <a:rPr lang="en-US" altLang="zh-CN" sz="1800" dirty="0" err="1" smtClean="0">
                          <a:latin typeface="+mn-ea"/>
                          <a:ea typeface="+mn-ea"/>
                        </a:rPr>
                        <a:t>openEuler</a:t>
                      </a:r>
                      <a:r>
                        <a:rPr lang="en-US" altLang="zh-CN" sz="1800" dirty="0" smtClean="0">
                          <a:latin typeface="+mn-ea"/>
                          <a:ea typeface="+mn-ea"/>
                        </a:rPr>
                        <a:t> 1.0 </a:t>
                      </a:r>
                      <a:r>
                        <a:rPr lang="zh-CN" altLang="en-US" sz="1800" dirty="0" smtClean="0">
                          <a:latin typeface="+mn-ea"/>
                          <a:ea typeface="+mn-ea"/>
                        </a:rPr>
                        <a:t>（</a:t>
                      </a:r>
                      <a:r>
                        <a:rPr lang="en-US" altLang="zh-CN" sz="1800" dirty="0" err="1" smtClean="0">
                          <a:latin typeface="+mn-ea"/>
                          <a:ea typeface="+mn-ea"/>
                        </a:rPr>
                        <a:t>TaiShan</a:t>
                      </a:r>
                      <a:r>
                        <a:rPr lang="zh-CN" altLang="en-US" sz="1800" dirty="0" smtClean="0">
                          <a:latin typeface="+mn-ea"/>
                          <a:ea typeface="+mn-ea"/>
                        </a:rPr>
                        <a:t>服务器）</a:t>
                      </a:r>
                      <a:endParaRPr lang="zh-CN" altLang="en-US" sz="1800" dirty="0">
                        <a:latin typeface="+mn-ea"/>
                        <a:ea typeface="+mn-ea"/>
                      </a:endParaRPr>
                    </a:p>
                  </a:txBody>
                  <a:tcPr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r>
            </a:tbl>
          </a:graphicData>
        </a:graphic>
      </p:graphicFrame>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smtClean="0"/>
              <a:t>如何访问和使用</a:t>
            </a:r>
            <a:endParaRPr lang="zh-CN" altLang="en-US" dirty="0"/>
          </a:p>
        </p:txBody>
      </p:sp>
      <p:sp>
        <p:nvSpPr>
          <p:cNvPr id="9" name="文本占位符 5"/>
          <p:cNvSpPr>
            <a:spLocks noGrp="1"/>
          </p:cNvSpPr>
          <p:nvPr>
            <p:ph type="body" sz="quarter" idx="10"/>
          </p:nvPr>
        </p:nvSpPr>
        <p:spPr>
          <a:xfrm>
            <a:off x="947428" y="1988840"/>
            <a:ext cx="5195452" cy="4680000"/>
          </a:xfrm>
        </p:spPr>
        <p:txBody>
          <a:bodyPr/>
          <a:lstStyle/>
          <a:p>
            <a:pPr>
              <a:buSzPct val="100000"/>
            </a:pPr>
            <a:r>
              <a:rPr lang="en-US" altLang="zh-CN" sz="1600" dirty="0" smtClean="0"/>
              <a:t>CLI</a:t>
            </a:r>
            <a:r>
              <a:rPr lang="zh-CN" altLang="en-US" sz="1600" dirty="0" smtClean="0"/>
              <a:t>方式：</a:t>
            </a:r>
            <a:endParaRPr lang="en-US" altLang="zh-CN" sz="1600" dirty="0" smtClean="0"/>
          </a:p>
          <a:p>
            <a:pPr marL="0" indent="0">
              <a:buSzPct val="100000"/>
              <a:buNone/>
            </a:pPr>
            <a:r>
              <a:rPr lang="en-US" altLang="zh-CN" sz="1800" dirty="0"/>
              <a:t> </a:t>
            </a:r>
            <a:r>
              <a:rPr lang="en-US" altLang="zh-CN" sz="1800" dirty="0" smtClean="0"/>
              <a:t>    </a:t>
            </a:r>
            <a:r>
              <a:rPr lang="zh-CN" altLang="en-US" sz="1400" dirty="0" smtClean="0"/>
              <a:t>通过</a:t>
            </a:r>
            <a:r>
              <a:rPr lang="zh-CN" altLang="en-US" sz="1400" dirty="0"/>
              <a:t>命令行方式</a:t>
            </a:r>
            <a:r>
              <a:rPr lang="zh-CN" altLang="en-US" sz="1400" dirty="0" smtClean="0"/>
              <a:t>使用代码迁移工具各</a:t>
            </a:r>
            <a:r>
              <a:rPr lang="zh-CN" altLang="en-US" sz="1400" dirty="0"/>
              <a:t>功能，</a:t>
            </a:r>
            <a:r>
              <a:rPr lang="zh-CN" altLang="en-US" sz="1400" dirty="0" smtClean="0"/>
              <a:t>最终移植分析结</a:t>
            </a:r>
            <a:endParaRPr lang="en-US" altLang="zh-CN" sz="1400" dirty="0" smtClean="0"/>
          </a:p>
          <a:p>
            <a:pPr marL="0" indent="0">
              <a:buSzPct val="100000"/>
              <a:buNone/>
            </a:pPr>
            <a:r>
              <a:rPr lang="en-US" altLang="zh-CN" sz="1400" dirty="0"/>
              <a:t> </a:t>
            </a:r>
            <a:r>
              <a:rPr lang="en-US" altLang="zh-CN" sz="1400" dirty="0" smtClean="0"/>
              <a:t>     </a:t>
            </a:r>
            <a:r>
              <a:rPr lang="zh-CN" altLang="en-US" sz="1400" dirty="0" smtClean="0"/>
              <a:t>果输出到</a:t>
            </a:r>
            <a:r>
              <a:rPr lang="en-US" altLang="zh-CN" sz="1400" dirty="0" smtClean="0"/>
              <a:t>.csv</a:t>
            </a:r>
            <a:r>
              <a:rPr lang="zh-CN" altLang="en-US" sz="1400" dirty="0"/>
              <a:t>文件，用户</a:t>
            </a:r>
            <a:r>
              <a:rPr lang="zh-CN" altLang="en-US" sz="1400" dirty="0" smtClean="0"/>
              <a:t>可以根据移植建议进行处理。</a:t>
            </a:r>
            <a:r>
              <a:rPr lang="en-US" altLang="zh-CN" sz="1400" dirty="0" smtClean="0"/>
              <a:t>    </a:t>
            </a:r>
            <a:endParaRPr lang="en-US" altLang="zh-CN" sz="1400" dirty="0" smtClean="0"/>
          </a:p>
          <a:p>
            <a:pPr>
              <a:buSzPct val="100000"/>
            </a:pPr>
            <a:r>
              <a:rPr lang="en-US" altLang="zh-CN" sz="1600" dirty="0" smtClean="0"/>
              <a:t>Web</a:t>
            </a:r>
            <a:r>
              <a:rPr lang="zh-CN" altLang="en-US" sz="1600" dirty="0" smtClean="0"/>
              <a:t>方式：</a:t>
            </a:r>
            <a:endParaRPr lang="en-US" altLang="zh-CN" sz="1600" dirty="0"/>
          </a:p>
          <a:p>
            <a:pPr marL="0" indent="0">
              <a:buNone/>
            </a:pPr>
            <a:r>
              <a:rPr lang="en-US" altLang="zh-CN" sz="1800" dirty="0" smtClean="0"/>
              <a:t>     </a:t>
            </a:r>
            <a:r>
              <a:rPr lang="zh-CN" altLang="en-US" sz="1400" dirty="0" smtClean="0"/>
              <a:t>通过浏览器远程使用代码迁移工具各功能，最终移植分析结</a:t>
            </a:r>
            <a:endParaRPr lang="en-US" altLang="zh-CN" sz="1400" dirty="0" smtClean="0"/>
          </a:p>
          <a:p>
            <a:pPr marL="0" indent="0">
              <a:buNone/>
            </a:pPr>
            <a:r>
              <a:rPr lang="zh-CN" altLang="en-US" sz="1400" dirty="0" smtClean="0"/>
              <a:t>       果输出到</a:t>
            </a:r>
            <a:r>
              <a:rPr lang="en-US" altLang="zh-CN" sz="1400" dirty="0" smtClean="0"/>
              <a:t>.csv</a:t>
            </a:r>
            <a:r>
              <a:rPr lang="zh-CN" altLang="en-US" sz="1400" dirty="0" smtClean="0"/>
              <a:t>或者</a:t>
            </a:r>
            <a:r>
              <a:rPr lang="en-US" altLang="zh-CN" sz="1400" dirty="0" smtClean="0"/>
              <a:t>.html</a:t>
            </a:r>
            <a:r>
              <a:rPr lang="zh-CN" altLang="en-US" sz="1400" dirty="0" smtClean="0"/>
              <a:t>文件中，用户可以根据移植建议进行</a:t>
            </a:r>
            <a:endParaRPr lang="en-US" altLang="zh-CN" sz="1400" dirty="0" smtClean="0"/>
          </a:p>
          <a:p>
            <a:pPr marL="0" indent="0">
              <a:buNone/>
            </a:pPr>
            <a:r>
              <a:rPr lang="en-US" altLang="zh-CN" sz="1400" dirty="0"/>
              <a:t> </a:t>
            </a:r>
            <a:r>
              <a:rPr lang="en-US" altLang="zh-CN" sz="1400" dirty="0" smtClean="0"/>
              <a:t>      </a:t>
            </a:r>
            <a:r>
              <a:rPr lang="zh-CN" altLang="en-US" sz="1400" dirty="0" smtClean="0"/>
              <a:t>处理。工具只允许一个用户工作，不支持多用户在线和并发</a:t>
            </a:r>
            <a:endParaRPr lang="en-US" altLang="zh-CN" sz="1400" dirty="0" smtClean="0"/>
          </a:p>
          <a:p>
            <a:pPr marL="0" indent="0">
              <a:buNone/>
            </a:pPr>
            <a:r>
              <a:rPr lang="en-US" altLang="zh-CN" sz="1400" dirty="0"/>
              <a:t> </a:t>
            </a:r>
            <a:r>
              <a:rPr lang="en-US" altLang="zh-CN" sz="1400" dirty="0" smtClean="0"/>
              <a:t>      </a:t>
            </a:r>
            <a:r>
              <a:rPr lang="zh-CN" altLang="en-US" sz="1400" dirty="0" smtClean="0"/>
              <a:t>访问。工具具有用户管理功能，由管理员创建和管理。每个</a:t>
            </a:r>
            <a:endParaRPr lang="en-US" altLang="zh-CN" sz="1400" dirty="0" smtClean="0"/>
          </a:p>
          <a:p>
            <a:pPr marL="0" indent="0">
              <a:buNone/>
            </a:pPr>
            <a:r>
              <a:rPr lang="en-US" altLang="zh-CN" sz="1400" dirty="0"/>
              <a:t> </a:t>
            </a:r>
            <a:r>
              <a:rPr lang="en-US" altLang="zh-CN" sz="1400" dirty="0" smtClean="0"/>
              <a:t>      </a:t>
            </a:r>
            <a:r>
              <a:rPr lang="zh-CN" altLang="en-US" sz="1400" dirty="0" smtClean="0"/>
              <a:t>用户需要创建自己的工作空间，每个用户的代码扫描任务都</a:t>
            </a:r>
            <a:endParaRPr lang="en-US" altLang="zh-CN" sz="1400" dirty="0" smtClean="0"/>
          </a:p>
          <a:p>
            <a:pPr marL="0" indent="0">
              <a:buNone/>
            </a:pPr>
            <a:r>
              <a:rPr lang="en-US" altLang="zh-CN" sz="1400" dirty="0"/>
              <a:t> </a:t>
            </a:r>
            <a:r>
              <a:rPr lang="en-US" altLang="zh-CN" sz="1400" dirty="0" smtClean="0"/>
              <a:t>      </a:t>
            </a:r>
            <a:r>
              <a:rPr lang="zh-CN" altLang="en-US" sz="1400" dirty="0" smtClean="0"/>
              <a:t>在各自的工作空间内完成。</a:t>
            </a:r>
            <a:endParaRPr lang="zh-CN" altLang="en-US" sz="1400" dirty="0"/>
          </a:p>
        </p:txBody>
      </p:sp>
      <p:pic>
        <p:nvPicPr>
          <p:cNvPr id="2" name="图片 1"/>
          <p:cNvPicPr>
            <a:picLocks noChangeAspect="1"/>
          </p:cNvPicPr>
          <p:nvPr/>
        </p:nvPicPr>
        <p:blipFill>
          <a:blip r:embed="rId1"/>
          <a:stretch>
            <a:fillRect/>
          </a:stretch>
        </p:blipFill>
        <p:spPr>
          <a:xfrm>
            <a:off x="6095999" y="2223409"/>
            <a:ext cx="5330400" cy="827738"/>
          </a:xfrm>
          <a:prstGeom prst="rect">
            <a:avLst/>
          </a:prstGeom>
          <a:ln w="12700">
            <a:solidFill>
              <a:schemeClr val="bg1">
                <a:lumMod val="85000"/>
              </a:schemeClr>
            </a:solidFill>
          </a:ln>
        </p:spPr>
      </p:pic>
      <p:pic>
        <p:nvPicPr>
          <p:cNvPr id="4" name="图片 3"/>
          <p:cNvPicPr>
            <a:picLocks noChangeAspect="1"/>
          </p:cNvPicPr>
          <p:nvPr/>
        </p:nvPicPr>
        <p:blipFill>
          <a:blip r:embed="rId2"/>
          <a:stretch>
            <a:fillRect/>
          </a:stretch>
        </p:blipFill>
        <p:spPr>
          <a:xfrm>
            <a:off x="6086101" y="3716338"/>
            <a:ext cx="5376863" cy="2313073"/>
          </a:xfrm>
          <a:prstGeom prst="rect">
            <a:avLst/>
          </a:prstGeom>
          <a:ln w="12700">
            <a:solidFill>
              <a:schemeClr val="bg1">
                <a:lumMod val="85000"/>
              </a:schemeClr>
            </a:solidFill>
          </a:ln>
        </p:spPr>
      </p:pic>
      <p:sp>
        <p:nvSpPr>
          <p:cNvPr id="6" name="矩形 5"/>
          <p:cNvSpPr/>
          <p:nvPr/>
        </p:nvSpPr>
        <p:spPr>
          <a:xfrm>
            <a:off x="900548" y="1270829"/>
            <a:ext cx="8327408" cy="338554"/>
          </a:xfrm>
          <a:prstGeom prst="rect">
            <a:avLst/>
          </a:prstGeom>
        </p:spPr>
        <p:txBody>
          <a:bodyPr wrap="none">
            <a:spAutoFit/>
          </a:bodyPr>
          <a:lstStyle/>
          <a:p>
            <a:r>
              <a:rPr lang="zh-CN" altLang="en-US" sz="1600" dirty="0" smtClean="0">
                <a:solidFill>
                  <a:srgbClr val="000000"/>
                </a:solidFill>
                <a:latin typeface="微软雅黑" panose="020B0503020204020204" pitchFamily="34" charset="-122"/>
                <a:ea typeface="微软雅黑" panose="020B0503020204020204" pitchFamily="34" charset="-122"/>
              </a:rPr>
              <a:t>华为鲲鹏代码迁移工具提供</a:t>
            </a:r>
            <a:r>
              <a:rPr lang="en-US" altLang="zh-CN" sz="1600" dirty="0" smtClean="0">
                <a:solidFill>
                  <a:srgbClr val="000000"/>
                </a:solidFill>
                <a:latin typeface="微软雅黑" panose="020B0503020204020204" pitchFamily="34" charset="-122"/>
                <a:ea typeface="微软雅黑" panose="020B0503020204020204" pitchFamily="34" charset="-122"/>
              </a:rPr>
              <a:t>CLI</a:t>
            </a:r>
            <a:r>
              <a:rPr lang="zh-CN" altLang="en-US" sz="1600" dirty="0" smtClean="0">
                <a:solidFill>
                  <a:srgbClr val="000000"/>
                </a:solidFill>
                <a:latin typeface="微软雅黑" panose="020B0503020204020204" pitchFamily="34" charset="-122"/>
                <a:ea typeface="微软雅黑" panose="020B0503020204020204" pitchFamily="34" charset="-122"/>
              </a:rPr>
              <a:t>和</a:t>
            </a:r>
            <a:r>
              <a:rPr lang="en-US" altLang="zh-CN" sz="1600" dirty="0" smtClean="0">
                <a:solidFill>
                  <a:srgbClr val="000000"/>
                </a:solidFill>
                <a:latin typeface="微软雅黑" panose="020B0503020204020204" pitchFamily="34" charset="-122"/>
                <a:ea typeface="微软雅黑" panose="020B0503020204020204" pitchFamily="34" charset="-122"/>
              </a:rPr>
              <a:t>Web</a:t>
            </a:r>
            <a:r>
              <a:rPr lang="zh-CN" altLang="en-US" sz="1600" dirty="0" smtClean="0">
                <a:solidFill>
                  <a:srgbClr val="000000"/>
                </a:solidFill>
                <a:latin typeface="微软雅黑" panose="020B0503020204020204" pitchFamily="34" charset="-122"/>
                <a:ea typeface="微软雅黑" panose="020B0503020204020204" pitchFamily="34" charset="-122"/>
              </a:rPr>
              <a:t>两种访问</a:t>
            </a:r>
            <a:r>
              <a:rPr lang="zh-CN" altLang="en-US" sz="1600" dirty="0">
                <a:solidFill>
                  <a:srgbClr val="000000"/>
                </a:solidFill>
                <a:latin typeface="微软雅黑" panose="020B0503020204020204" pitchFamily="34" charset="-122"/>
                <a:ea typeface="微软雅黑" panose="020B0503020204020204" pitchFamily="34" charset="-122"/>
              </a:rPr>
              <a:t>方式，安装时由用户选择，只能安装一种。</a:t>
            </a:r>
            <a:endParaRPr lang="zh-CN" altLang="en-US" sz="1600" dirty="0">
              <a:solidFill>
                <a:srgbClr val="00000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a:lstStyle/>
          <a:p>
            <a:r>
              <a:rPr lang="zh-CN" altLang="zh-CN" dirty="0">
                <a:solidFill>
                  <a:schemeClr val="bg1">
                    <a:lumMod val="50000"/>
                  </a:schemeClr>
                </a:solidFill>
              </a:rPr>
              <a:t>软件迁移</a:t>
            </a:r>
            <a:r>
              <a:rPr lang="zh-CN" altLang="zh-CN" dirty="0" smtClean="0">
                <a:solidFill>
                  <a:schemeClr val="bg1">
                    <a:lumMod val="50000"/>
                  </a:schemeClr>
                </a:solidFill>
              </a:rPr>
              <a:t>原理</a:t>
            </a:r>
            <a:r>
              <a:rPr lang="zh-CN" altLang="en-US" dirty="0" smtClean="0">
                <a:solidFill>
                  <a:schemeClr val="bg1">
                    <a:lumMod val="50000"/>
                  </a:schemeClr>
                </a:solidFill>
              </a:rPr>
              <a:t>和迁移过程</a:t>
            </a:r>
            <a:endParaRPr lang="en-US" altLang="zh-CN" dirty="0">
              <a:solidFill>
                <a:schemeClr val="bg1">
                  <a:lumMod val="50000"/>
                </a:schemeClr>
              </a:solidFill>
            </a:endParaRPr>
          </a:p>
          <a:p>
            <a:r>
              <a:rPr lang="zh-CN" altLang="en-US" b="1" dirty="0" smtClean="0"/>
              <a:t>迁移工具和迁移指导</a:t>
            </a:r>
            <a:endParaRPr lang="en-US" altLang="zh-CN" b="1" dirty="0" smtClean="0"/>
          </a:p>
          <a:p>
            <a:pPr lvl="1">
              <a:buFont typeface="Wingdings" panose="05000000000000000000" pitchFamily="2" charset="2"/>
              <a:buChar char=""/>
            </a:pPr>
            <a:r>
              <a:rPr lang="zh-CN" altLang="en-US" dirty="0">
                <a:solidFill>
                  <a:schemeClr val="bg1">
                    <a:lumMod val="50000"/>
                  </a:schemeClr>
                </a:solidFill>
              </a:rPr>
              <a:t>华</a:t>
            </a:r>
            <a:r>
              <a:rPr lang="zh-CN" altLang="en-US" dirty="0" smtClean="0">
                <a:solidFill>
                  <a:schemeClr val="bg1">
                    <a:lumMod val="50000"/>
                  </a:schemeClr>
                </a:solidFill>
              </a:rPr>
              <a:t>为鲲鹏代码迁移工具介绍</a:t>
            </a:r>
            <a:endParaRPr lang="en-US" altLang="zh-CN" dirty="0" smtClean="0">
              <a:solidFill>
                <a:schemeClr val="bg1">
                  <a:lumMod val="50000"/>
                </a:schemeClr>
              </a:solidFill>
            </a:endParaRPr>
          </a:p>
          <a:p>
            <a:pPr lvl="1">
              <a:buFont typeface="Wingdings" panose="05000000000000000000" pitchFamily="2" charset="2"/>
              <a:buChar char="n"/>
            </a:pPr>
            <a:r>
              <a:rPr lang="en-US" altLang="zh-CN" dirty="0" smtClean="0"/>
              <a:t>C/C++</a:t>
            </a:r>
            <a:r>
              <a:rPr lang="zh-CN" altLang="en-US" dirty="0" smtClean="0"/>
              <a:t>类应用移植</a:t>
            </a:r>
            <a:endParaRPr lang="en-US" altLang="zh-CN" dirty="0" smtClean="0"/>
          </a:p>
          <a:p>
            <a:pPr lvl="1"/>
            <a:r>
              <a:rPr lang="en-US" altLang="zh-CN" dirty="0" smtClean="0">
                <a:solidFill>
                  <a:schemeClr val="bg1">
                    <a:lumMod val="50000"/>
                  </a:schemeClr>
                </a:solidFill>
              </a:rPr>
              <a:t>Java</a:t>
            </a:r>
            <a:r>
              <a:rPr lang="zh-CN" altLang="en-US" dirty="0" smtClean="0">
                <a:solidFill>
                  <a:schemeClr val="bg1">
                    <a:lumMod val="50000"/>
                  </a:schemeClr>
                </a:solidFill>
              </a:rPr>
              <a:t>类应用移植</a:t>
            </a:r>
            <a:endParaRPr lang="en-US" altLang="zh-CN" dirty="0" smtClean="0">
              <a:solidFill>
                <a:schemeClr val="bg1">
                  <a:lumMod val="50000"/>
                </a:schemeClr>
              </a:solidFill>
            </a:endParaRPr>
          </a:p>
          <a:p>
            <a:r>
              <a:rPr lang="zh-CN" altLang="en-US" dirty="0" smtClean="0">
                <a:solidFill>
                  <a:schemeClr val="bg1">
                    <a:lumMod val="50000"/>
                  </a:schemeClr>
                </a:solidFill>
              </a:rPr>
              <a:t>容器迁移指导</a:t>
            </a:r>
            <a:endParaRPr lang="en-US" altLang="zh-CN" dirty="0" smtClean="0">
              <a:solidFill>
                <a:schemeClr val="bg1">
                  <a:lumMod val="50000"/>
                </a:schemeClr>
              </a:solidFill>
            </a:endParaRPr>
          </a:p>
          <a:p>
            <a:r>
              <a:rPr lang="zh-CN" altLang="en-US" dirty="0" smtClean="0">
                <a:solidFill>
                  <a:schemeClr val="bg1">
                    <a:lumMod val="50000"/>
                  </a:schemeClr>
                </a:solidFill>
              </a:rPr>
              <a:t>迁移常见问题及解决思路</a:t>
            </a:r>
            <a:endParaRPr lang="en-US" altLang="zh-CN" dirty="0">
              <a:solidFill>
                <a:schemeClr val="bg1">
                  <a:lumMod val="50000"/>
                </a:schemeClr>
              </a:solidFill>
            </a:endParaRPr>
          </a:p>
          <a:p>
            <a:endParaRPr lang="en-US" dirty="0"/>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smtClean="0"/>
              <a:t>C/C++</a:t>
            </a:r>
            <a:r>
              <a:rPr lang="zh-CN" altLang="en-US" dirty="0" smtClean="0"/>
              <a:t>类应用移植</a:t>
            </a:r>
            <a:endParaRPr lang="zh-CN" altLang="en-US" dirty="0"/>
          </a:p>
        </p:txBody>
      </p:sp>
      <p:sp>
        <p:nvSpPr>
          <p:cNvPr id="6" name="文本占位符 5"/>
          <p:cNvSpPr>
            <a:spLocks noGrp="1"/>
          </p:cNvSpPr>
          <p:nvPr>
            <p:ph type="body" sz="quarter" idx="10"/>
          </p:nvPr>
        </p:nvSpPr>
        <p:spPr>
          <a:xfrm>
            <a:off x="923878" y="1233488"/>
            <a:ext cx="10560048" cy="4680000"/>
          </a:xfrm>
        </p:spPr>
        <p:txBody>
          <a:bodyPr/>
          <a:lstStyle/>
          <a:p>
            <a:pPr marL="0" indent="0">
              <a:buNone/>
            </a:pPr>
            <a:r>
              <a:rPr lang="zh-CN" altLang="en-US" sz="2000" dirty="0"/>
              <a:t>基于编译型语言开发的应用程序，例如</a:t>
            </a:r>
            <a:r>
              <a:rPr lang="en-US" altLang="zh-CN" sz="2000" dirty="0"/>
              <a:t>C/C++</a:t>
            </a:r>
            <a:r>
              <a:rPr lang="zh-CN" altLang="en-US" sz="2000" dirty="0"/>
              <a:t>语言应用程序，其编译后得到可执行程序，可执行程序执行时依赖的指令是</a:t>
            </a:r>
            <a:r>
              <a:rPr lang="en-US" altLang="zh-CN" sz="2000" dirty="0"/>
              <a:t>CPU</a:t>
            </a:r>
            <a:r>
              <a:rPr lang="zh-CN" altLang="en-US" sz="2000" dirty="0"/>
              <a:t>架构相关的。因此，</a:t>
            </a:r>
            <a:r>
              <a:rPr lang="zh-CN" altLang="en-US" sz="2000" dirty="0" smtClean="0"/>
              <a:t>基于</a:t>
            </a:r>
            <a:r>
              <a:rPr lang="en-US" altLang="zh-CN" sz="2000" dirty="0" smtClean="0"/>
              <a:t>x86</a:t>
            </a:r>
            <a:r>
              <a:rPr lang="zh-CN" altLang="en-US" sz="2000" dirty="0" smtClean="0"/>
              <a:t>架构</a:t>
            </a:r>
            <a:r>
              <a:rPr lang="zh-CN" altLang="en-US" sz="2000" dirty="0"/>
              <a:t>编译的</a:t>
            </a:r>
            <a:r>
              <a:rPr lang="en-US" altLang="zh-CN" sz="2000" dirty="0"/>
              <a:t>C/C++</a:t>
            </a:r>
            <a:r>
              <a:rPr lang="zh-CN" altLang="en-US" sz="2000" dirty="0"/>
              <a:t>语言应用程序，无法直接在</a:t>
            </a:r>
            <a:r>
              <a:rPr lang="en-US" altLang="zh-CN" sz="2000" dirty="0" err="1"/>
              <a:t>TaiShan</a:t>
            </a:r>
            <a:r>
              <a:rPr lang="zh-CN" altLang="en-US" sz="2000" dirty="0" smtClean="0"/>
              <a:t>服务器或华为鲲鹏云服务器上运行</a:t>
            </a:r>
            <a:r>
              <a:rPr lang="zh-CN" altLang="en-US" sz="2000" dirty="0"/>
              <a:t>，需要进行移植</a:t>
            </a:r>
            <a:r>
              <a:rPr lang="zh-CN" altLang="en-US" sz="2000" dirty="0" smtClean="0"/>
              <a:t>编译。</a:t>
            </a:r>
            <a:endParaRPr lang="en-US" altLang="zh-CN" sz="2000" dirty="0" smtClean="0"/>
          </a:p>
          <a:p>
            <a:pPr marL="0" indent="0">
              <a:buNone/>
            </a:pPr>
            <a:r>
              <a:rPr lang="zh-CN" altLang="en-US" sz="2000" dirty="0" smtClean="0"/>
              <a:t>应用移植的流程如下：</a:t>
            </a:r>
            <a:endParaRPr lang="en-US" altLang="zh-CN" sz="2000" dirty="0" smtClean="0"/>
          </a:p>
        </p:txBody>
      </p:sp>
      <p:cxnSp>
        <p:nvCxnSpPr>
          <p:cNvPr id="34" name="直接连接符 33"/>
          <p:cNvCxnSpPr/>
          <p:nvPr/>
        </p:nvCxnSpPr>
        <p:spPr>
          <a:xfrm>
            <a:off x="3423652" y="4051293"/>
            <a:ext cx="0" cy="479333"/>
          </a:xfrm>
          <a:prstGeom prst="line">
            <a:avLst/>
          </a:prstGeom>
          <a:noFill/>
          <a:ln w="19050" cap="flat" cmpd="sng" algn="ctr">
            <a:solidFill>
              <a:schemeClr val="bg1">
                <a:lumMod val="50000"/>
              </a:schemeClr>
            </a:solidFill>
            <a:prstDash val="solid"/>
            <a:miter lim="800000"/>
          </a:ln>
          <a:effectLst/>
        </p:spPr>
      </p:cxnSp>
      <p:sp>
        <p:nvSpPr>
          <p:cNvPr id="35" name="íşlîdé"/>
          <p:cNvSpPr txBox="1"/>
          <p:nvPr/>
        </p:nvSpPr>
        <p:spPr>
          <a:xfrm>
            <a:off x="2834654" y="3750750"/>
            <a:ext cx="1232292" cy="197616"/>
          </a:xfrm>
          <a:prstGeom prst="rect">
            <a:avLst/>
          </a:prstGeom>
          <a:noFill/>
        </p:spPr>
        <p:txBody>
          <a:bodyPr wrap="none" lIns="0" tIns="0" rIns="0" bIns="0" anchor="ctr" anchorCtr="1">
            <a:noAutofit/>
          </a:bodyPr>
          <a:lstStyle/>
          <a:p>
            <a:pPr algn="ctr" fontAlgn="auto">
              <a:spcBef>
                <a:spcPts val="0"/>
              </a:spcBef>
              <a:spcAft>
                <a:spcPts val="0"/>
              </a:spcAft>
              <a:defRPr/>
            </a:pPr>
            <a:r>
              <a:rPr lang="zh-CN" altLang="en-US" sz="1800" b="1" kern="0" dirty="0" smtClean="0">
                <a:solidFill>
                  <a:srgbClr val="000000"/>
                </a:solidFill>
                <a:latin typeface="微软雅黑" panose="020B0503020204020204" pitchFamily="34" charset="-122"/>
                <a:ea typeface="微软雅黑" panose="020B0503020204020204" pitchFamily="34" charset="-122"/>
              </a:rPr>
              <a:t>源码分析</a:t>
            </a:r>
            <a:endParaRPr lang="zh-CN" altLang="en-US" sz="1800" b="1" kern="0" dirty="0" smtClean="0">
              <a:solidFill>
                <a:srgbClr val="000000"/>
              </a:solidFill>
              <a:latin typeface="微软雅黑" panose="020B0503020204020204" pitchFamily="34" charset="-122"/>
              <a:ea typeface="微软雅黑" panose="020B0503020204020204" pitchFamily="34" charset="-122"/>
            </a:endParaRPr>
          </a:p>
        </p:txBody>
      </p:sp>
      <p:cxnSp>
        <p:nvCxnSpPr>
          <p:cNvPr id="36" name="直接连接符 35"/>
          <p:cNvCxnSpPr/>
          <p:nvPr/>
        </p:nvCxnSpPr>
        <p:spPr>
          <a:xfrm>
            <a:off x="6847631" y="4037765"/>
            <a:ext cx="0" cy="479333"/>
          </a:xfrm>
          <a:prstGeom prst="line">
            <a:avLst/>
          </a:prstGeom>
          <a:noFill/>
          <a:ln w="19050" cap="flat" cmpd="sng" algn="ctr">
            <a:solidFill>
              <a:schemeClr val="bg1">
                <a:lumMod val="50000"/>
              </a:schemeClr>
            </a:solidFill>
            <a:prstDash val="solid"/>
            <a:miter lim="800000"/>
          </a:ln>
          <a:effectLst/>
        </p:spPr>
      </p:cxnSp>
      <p:sp>
        <p:nvSpPr>
          <p:cNvPr id="37" name="ísļiḍê"/>
          <p:cNvSpPr txBox="1"/>
          <p:nvPr/>
        </p:nvSpPr>
        <p:spPr>
          <a:xfrm>
            <a:off x="6231312" y="3686110"/>
            <a:ext cx="1232292" cy="197616"/>
          </a:xfrm>
          <a:prstGeom prst="rect">
            <a:avLst/>
          </a:prstGeom>
          <a:noFill/>
        </p:spPr>
        <p:txBody>
          <a:bodyPr wrap="none" lIns="0" tIns="0" rIns="0" bIns="0" anchor="ctr" anchorCtr="1">
            <a:noAutofit/>
          </a:bodyPr>
          <a:lstStyle/>
          <a:p>
            <a:pPr algn="ctr" fontAlgn="auto">
              <a:spcBef>
                <a:spcPts val="0"/>
              </a:spcBef>
              <a:spcAft>
                <a:spcPts val="0"/>
              </a:spcAft>
              <a:defRPr/>
            </a:pPr>
            <a:r>
              <a:rPr lang="zh-CN" altLang="en-US" sz="1800" b="1" kern="0" dirty="0" smtClean="0">
                <a:solidFill>
                  <a:srgbClr val="000000"/>
                </a:solidFill>
                <a:latin typeface="微软雅黑" panose="020B0503020204020204" pitchFamily="34" charset="-122"/>
                <a:ea typeface="微软雅黑" panose="020B0503020204020204" pitchFamily="34" charset="-122"/>
              </a:rPr>
              <a:t>编译安装</a:t>
            </a:r>
            <a:endParaRPr lang="zh-CN" altLang="en-US" sz="1800" b="1" kern="0" dirty="0" smtClean="0">
              <a:solidFill>
                <a:srgbClr val="000000"/>
              </a:solidFill>
              <a:latin typeface="微软雅黑" panose="020B0503020204020204" pitchFamily="34" charset="-122"/>
              <a:ea typeface="微软雅黑" panose="020B0503020204020204" pitchFamily="34" charset="-122"/>
            </a:endParaRPr>
          </a:p>
        </p:txBody>
      </p:sp>
      <p:cxnSp>
        <p:nvCxnSpPr>
          <p:cNvPr id="40" name="直接连接符 39"/>
          <p:cNvCxnSpPr/>
          <p:nvPr/>
        </p:nvCxnSpPr>
        <p:spPr>
          <a:xfrm>
            <a:off x="5130901" y="4983651"/>
            <a:ext cx="0" cy="479333"/>
          </a:xfrm>
          <a:prstGeom prst="line">
            <a:avLst/>
          </a:prstGeom>
          <a:noFill/>
          <a:ln w="19050" cap="flat" cmpd="sng" algn="ctr">
            <a:solidFill>
              <a:schemeClr val="bg1">
                <a:lumMod val="50000"/>
              </a:schemeClr>
            </a:solidFill>
            <a:prstDash val="solid"/>
            <a:miter lim="800000"/>
          </a:ln>
          <a:effectLst/>
        </p:spPr>
      </p:cxnSp>
      <p:sp>
        <p:nvSpPr>
          <p:cNvPr id="41" name="îṥļîdê"/>
          <p:cNvSpPr txBox="1"/>
          <p:nvPr/>
        </p:nvSpPr>
        <p:spPr>
          <a:xfrm>
            <a:off x="4526012" y="5687642"/>
            <a:ext cx="1232292" cy="225846"/>
          </a:xfrm>
          <a:prstGeom prst="rect">
            <a:avLst/>
          </a:prstGeom>
          <a:noFill/>
        </p:spPr>
        <p:txBody>
          <a:bodyPr wrap="none" lIns="0" tIns="0" rIns="0" bIns="0" anchor="ctr" anchorCtr="1">
            <a:noAutofit/>
          </a:bodyPr>
          <a:lstStyle/>
          <a:p>
            <a:pPr algn="ctr" fontAlgn="auto">
              <a:spcBef>
                <a:spcPts val="0"/>
              </a:spcBef>
              <a:spcAft>
                <a:spcPts val="0"/>
              </a:spcAft>
              <a:defRPr/>
            </a:pPr>
            <a:r>
              <a:rPr lang="zh-CN" altLang="en-US" sz="1800" b="1" kern="0" dirty="0" smtClean="0">
                <a:solidFill>
                  <a:srgbClr val="000000"/>
                </a:solidFill>
                <a:latin typeface="微软雅黑" panose="020B0503020204020204" pitchFamily="34" charset="-122"/>
                <a:ea typeface="微软雅黑" panose="020B0503020204020204" pitchFamily="34" charset="-122"/>
              </a:rPr>
              <a:t>移植建议</a:t>
            </a:r>
            <a:endParaRPr lang="zh-CN" altLang="en-US" sz="1800" b="1" kern="0" dirty="0" smtClean="0">
              <a:solidFill>
                <a:srgbClr val="000000"/>
              </a:solidFill>
              <a:latin typeface="微软雅黑" panose="020B0503020204020204" pitchFamily="34" charset="-122"/>
              <a:ea typeface="微软雅黑" panose="020B0503020204020204" pitchFamily="34" charset="-122"/>
            </a:endParaRPr>
          </a:p>
        </p:txBody>
      </p:sp>
      <p:cxnSp>
        <p:nvCxnSpPr>
          <p:cNvPr id="42" name="直接连接符 41"/>
          <p:cNvCxnSpPr/>
          <p:nvPr/>
        </p:nvCxnSpPr>
        <p:spPr>
          <a:xfrm>
            <a:off x="8526465" y="4970123"/>
            <a:ext cx="0" cy="479333"/>
          </a:xfrm>
          <a:prstGeom prst="line">
            <a:avLst/>
          </a:prstGeom>
          <a:noFill/>
          <a:ln w="19050" cap="flat" cmpd="sng" algn="ctr">
            <a:solidFill>
              <a:schemeClr val="bg1">
                <a:lumMod val="50000"/>
              </a:schemeClr>
            </a:solidFill>
            <a:prstDash val="solid"/>
            <a:miter lim="800000"/>
          </a:ln>
          <a:effectLst/>
        </p:spPr>
      </p:cxnSp>
      <p:sp>
        <p:nvSpPr>
          <p:cNvPr id="43" name="îş1ïde"/>
          <p:cNvSpPr txBox="1"/>
          <p:nvPr/>
        </p:nvSpPr>
        <p:spPr>
          <a:xfrm>
            <a:off x="7944056" y="5627104"/>
            <a:ext cx="1232292" cy="225846"/>
          </a:xfrm>
          <a:prstGeom prst="rect">
            <a:avLst/>
          </a:prstGeom>
          <a:noFill/>
        </p:spPr>
        <p:txBody>
          <a:bodyPr wrap="none" lIns="0" tIns="0" rIns="0" bIns="0" anchor="ctr" anchorCtr="1">
            <a:noAutofit/>
          </a:bodyPr>
          <a:lstStyle/>
          <a:p>
            <a:pPr algn="ctr" fontAlgn="auto">
              <a:spcBef>
                <a:spcPts val="0"/>
              </a:spcBef>
              <a:spcAft>
                <a:spcPts val="0"/>
              </a:spcAft>
              <a:defRPr/>
            </a:pPr>
            <a:r>
              <a:rPr lang="zh-CN" altLang="en-US" sz="1800" b="1" kern="0" dirty="0" smtClean="0">
                <a:solidFill>
                  <a:srgbClr val="000000"/>
                </a:solidFill>
                <a:latin typeface="微软雅黑" panose="020B0503020204020204" pitchFamily="34" charset="-122"/>
                <a:ea typeface="微软雅黑" panose="020B0503020204020204" pitchFamily="34" charset="-122"/>
              </a:rPr>
              <a:t>测试验证</a:t>
            </a:r>
            <a:endParaRPr lang="zh-CN" altLang="en-US" sz="1800" b="1" kern="0" dirty="0" smtClean="0">
              <a:solidFill>
                <a:srgbClr val="000000"/>
              </a:solidFill>
              <a:latin typeface="微软雅黑" panose="020B0503020204020204" pitchFamily="34" charset="-122"/>
              <a:ea typeface="微软雅黑" panose="020B0503020204020204" pitchFamily="34" charset="-122"/>
            </a:endParaRPr>
          </a:p>
        </p:txBody>
      </p:sp>
      <p:sp>
        <p:nvSpPr>
          <p:cNvPr id="44" name="iŝ1îḑe"/>
          <p:cNvSpPr/>
          <p:nvPr/>
        </p:nvSpPr>
        <p:spPr>
          <a:xfrm flipV="1">
            <a:off x="4160913" y="3756821"/>
            <a:ext cx="1951356" cy="961958"/>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bg1">
              <a:lumMod val="85000"/>
            </a:schemeClr>
          </a:solidFill>
          <a:ln w="12700" cap="flat" cmpd="sng" algn="ctr">
            <a:noFill/>
            <a:prstDash val="solid"/>
            <a:miter lim="800000"/>
          </a:ln>
          <a:effectLst/>
        </p:spPr>
        <p:txBody>
          <a:bodyPr anchor="ctr"/>
          <a:lstStyle/>
          <a:p>
            <a:pPr algn="ctr" fontAlgn="auto">
              <a:spcBef>
                <a:spcPts val="0"/>
              </a:spcBef>
              <a:spcAft>
                <a:spcPts val="0"/>
              </a:spcAft>
              <a:defRPr/>
            </a:pPr>
            <a:endParaRPr sz="1800" kern="0" smtClean="0">
              <a:solidFill>
                <a:srgbClr val="C00000"/>
              </a:solidFill>
              <a:latin typeface="微软雅黑" panose="020B0503020204020204" pitchFamily="34" charset="-122"/>
              <a:ea typeface="微软雅黑" panose="020B0503020204020204" pitchFamily="34" charset="-122"/>
            </a:endParaRPr>
          </a:p>
        </p:txBody>
      </p:sp>
      <p:sp>
        <p:nvSpPr>
          <p:cNvPr id="45" name="íṡľidé"/>
          <p:cNvSpPr/>
          <p:nvPr/>
        </p:nvSpPr>
        <p:spPr>
          <a:xfrm>
            <a:off x="2458858" y="4786419"/>
            <a:ext cx="1951356" cy="961958"/>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bg1">
              <a:lumMod val="85000"/>
            </a:schemeClr>
          </a:solidFill>
          <a:ln w="12700" cap="flat" cmpd="sng" algn="ctr">
            <a:noFill/>
            <a:prstDash val="solid"/>
            <a:miter lim="800000"/>
          </a:ln>
          <a:effectLst/>
        </p:spPr>
        <p:txBody>
          <a:bodyPr anchor="ctr"/>
          <a:lstStyle/>
          <a:p>
            <a:pPr algn="ctr" fontAlgn="auto">
              <a:spcBef>
                <a:spcPts val="0"/>
              </a:spcBef>
              <a:spcAft>
                <a:spcPts val="0"/>
              </a:spcAft>
              <a:defRPr/>
            </a:pPr>
            <a:endParaRPr sz="1800" kern="0" smtClean="0">
              <a:solidFill>
                <a:srgbClr val="C00000"/>
              </a:solidFill>
              <a:latin typeface="微软雅黑" panose="020B0503020204020204" pitchFamily="34" charset="-122"/>
              <a:ea typeface="微软雅黑" panose="020B0503020204020204" pitchFamily="34" charset="-122"/>
            </a:endParaRPr>
          </a:p>
        </p:txBody>
      </p:sp>
      <p:sp>
        <p:nvSpPr>
          <p:cNvPr id="46" name="iṩļîḑé"/>
          <p:cNvSpPr/>
          <p:nvPr/>
        </p:nvSpPr>
        <p:spPr>
          <a:xfrm flipV="1">
            <a:off x="7565024" y="3756821"/>
            <a:ext cx="1951356" cy="961958"/>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bg1">
              <a:lumMod val="85000"/>
            </a:schemeClr>
          </a:solidFill>
          <a:ln w="12700" cap="flat" cmpd="sng" algn="ctr">
            <a:noFill/>
            <a:prstDash val="solid"/>
            <a:miter lim="800000"/>
          </a:ln>
          <a:effectLst/>
        </p:spPr>
        <p:txBody>
          <a:bodyPr anchor="ctr"/>
          <a:lstStyle/>
          <a:p>
            <a:pPr algn="ctr" fontAlgn="auto">
              <a:spcBef>
                <a:spcPts val="0"/>
              </a:spcBef>
              <a:spcAft>
                <a:spcPts val="0"/>
              </a:spcAft>
              <a:defRPr/>
            </a:pPr>
            <a:endParaRPr sz="1800" kern="0" smtClean="0">
              <a:solidFill>
                <a:srgbClr val="C00000"/>
              </a:solidFill>
              <a:latin typeface="微软雅黑" panose="020B0503020204020204" pitchFamily="34" charset="-122"/>
              <a:ea typeface="微软雅黑" panose="020B0503020204020204" pitchFamily="34" charset="-122"/>
            </a:endParaRPr>
          </a:p>
        </p:txBody>
      </p:sp>
      <p:sp>
        <p:nvSpPr>
          <p:cNvPr id="47" name="ïṣ1iďè"/>
          <p:cNvSpPr/>
          <p:nvPr/>
        </p:nvSpPr>
        <p:spPr>
          <a:xfrm>
            <a:off x="5870198" y="4786419"/>
            <a:ext cx="1931487" cy="961958"/>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bg1">
              <a:lumMod val="85000"/>
            </a:schemeClr>
          </a:solidFill>
          <a:ln w="12700" cap="flat" cmpd="sng" algn="ctr">
            <a:noFill/>
            <a:prstDash val="solid"/>
            <a:miter lim="800000"/>
          </a:ln>
          <a:effectLst/>
        </p:spPr>
        <p:txBody>
          <a:bodyPr anchor="ctr"/>
          <a:lstStyle/>
          <a:p>
            <a:pPr algn="ctr" fontAlgn="auto">
              <a:spcBef>
                <a:spcPts val="0"/>
              </a:spcBef>
              <a:spcAft>
                <a:spcPts val="0"/>
              </a:spcAft>
              <a:defRPr/>
            </a:pPr>
            <a:endParaRPr sz="1800" kern="0" smtClean="0">
              <a:solidFill>
                <a:srgbClr val="C00000"/>
              </a:solidFill>
              <a:latin typeface="微软雅黑" panose="020B0503020204020204" pitchFamily="34" charset="-122"/>
              <a:ea typeface="微软雅黑" panose="020B0503020204020204" pitchFamily="34" charset="-122"/>
            </a:endParaRPr>
          </a:p>
        </p:txBody>
      </p:sp>
      <p:sp>
        <p:nvSpPr>
          <p:cNvPr id="49" name="îś1ídê"/>
          <p:cNvSpPr/>
          <p:nvPr/>
        </p:nvSpPr>
        <p:spPr>
          <a:xfrm>
            <a:off x="3205834" y="4526219"/>
            <a:ext cx="440366" cy="440480"/>
          </a:xfrm>
          <a:custGeom>
            <a:avLst/>
            <a:gdLst/>
            <a:ahLst/>
            <a:cxnLst/>
            <a:rect l="0" t="0" r="0" b="0"/>
            <a:pathLst>
              <a:path w="120000" h="120000" extrusionOk="0">
                <a:moveTo>
                  <a:pt x="102419" y="17567"/>
                </a:moveTo>
                <a:cubicBezTo>
                  <a:pt x="125847" y="41002"/>
                  <a:pt x="125847" y="78985"/>
                  <a:pt x="102419" y="102419"/>
                </a:cubicBezTo>
                <a:cubicBezTo>
                  <a:pt x="78985" y="125853"/>
                  <a:pt x="41002" y="125853"/>
                  <a:pt x="17567" y="102419"/>
                </a:cubicBezTo>
                <a:cubicBezTo>
                  <a:pt x="-5860" y="78985"/>
                  <a:pt x="-5860" y="41002"/>
                  <a:pt x="17567" y="17567"/>
                </a:cubicBezTo>
                <a:cubicBezTo>
                  <a:pt x="41002" y="-5860"/>
                  <a:pt x="78985" y="-5860"/>
                  <a:pt x="102419" y="17567"/>
                </a:cubicBezTo>
              </a:path>
            </a:pathLst>
          </a:custGeom>
          <a:noFill/>
          <a:ln w="25400" cap="flat" cmpd="sng">
            <a:solidFill>
              <a:srgbClr val="00B0F0"/>
            </a:solidFill>
            <a:prstDash val="solid"/>
            <a:miter/>
            <a:headEnd type="none" w="med" len="med"/>
            <a:tailEnd type="none" w="med" len="med"/>
          </a:ln>
        </p:spPr>
        <p:txBody>
          <a:bodyPr anchor="ctr"/>
          <a:lstStyle/>
          <a:p>
            <a:pPr algn="ctr" fontAlgn="auto">
              <a:spcBef>
                <a:spcPts val="0"/>
              </a:spcBef>
              <a:spcAft>
                <a:spcPts val="0"/>
              </a:spcAft>
              <a:defRPr/>
            </a:pPr>
            <a:endParaRPr sz="1800" kern="0" smtClean="0">
              <a:solidFill>
                <a:srgbClr val="C00000"/>
              </a:solidFill>
              <a:latin typeface="微软雅黑" panose="020B0503020204020204" pitchFamily="34" charset="-122"/>
              <a:ea typeface="微软雅黑" panose="020B0503020204020204" pitchFamily="34" charset="-122"/>
            </a:endParaRPr>
          </a:p>
        </p:txBody>
      </p:sp>
      <p:sp>
        <p:nvSpPr>
          <p:cNvPr id="50" name="ïsḷiďè"/>
          <p:cNvSpPr/>
          <p:nvPr/>
        </p:nvSpPr>
        <p:spPr>
          <a:xfrm>
            <a:off x="8309444" y="4526219"/>
            <a:ext cx="440366" cy="440480"/>
          </a:xfrm>
          <a:custGeom>
            <a:avLst/>
            <a:gdLst/>
            <a:ahLst/>
            <a:cxnLst/>
            <a:rect l="0" t="0" r="0" b="0"/>
            <a:pathLst>
              <a:path w="120000" h="120000" extrusionOk="0">
                <a:moveTo>
                  <a:pt x="102419" y="17567"/>
                </a:moveTo>
                <a:cubicBezTo>
                  <a:pt x="125847" y="41002"/>
                  <a:pt x="125847" y="78985"/>
                  <a:pt x="102419" y="102419"/>
                </a:cubicBezTo>
                <a:cubicBezTo>
                  <a:pt x="78985" y="125853"/>
                  <a:pt x="41002" y="125853"/>
                  <a:pt x="17567" y="102419"/>
                </a:cubicBezTo>
                <a:cubicBezTo>
                  <a:pt x="-5860" y="78985"/>
                  <a:pt x="-5860" y="41002"/>
                  <a:pt x="17567" y="17567"/>
                </a:cubicBezTo>
                <a:cubicBezTo>
                  <a:pt x="41002" y="-5860"/>
                  <a:pt x="78985" y="-5860"/>
                  <a:pt x="102419" y="17567"/>
                </a:cubicBezTo>
              </a:path>
            </a:pathLst>
          </a:custGeom>
          <a:solidFill>
            <a:sysClr val="window" lastClr="FFFFFF"/>
          </a:solidFill>
          <a:ln w="25400" cap="flat" cmpd="sng">
            <a:solidFill>
              <a:srgbClr val="00B0F0"/>
            </a:solidFill>
            <a:prstDash val="solid"/>
            <a:miter/>
            <a:headEnd type="none" w="med" len="med"/>
            <a:tailEnd type="none" w="med" len="med"/>
          </a:ln>
        </p:spPr>
        <p:txBody>
          <a:bodyPr anchor="ctr"/>
          <a:lstStyle/>
          <a:p>
            <a:pPr algn="ctr" fontAlgn="auto">
              <a:spcBef>
                <a:spcPts val="0"/>
              </a:spcBef>
              <a:spcAft>
                <a:spcPts val="0"/>
              </a:spcAft>
              <a:defRPr/>
            </a:pPr>
            <a:endParaRPr sz="1800" kern="0" smtClean="0">
              <a:solidFill>
                <a:srgbClr val="C00000"/>
              </a:solidFill>
              <a:latin typeface="微软雅黑" panose="020B0503020204020204" pitchFamily="34" charset="-122"/>
              <a:ea typeface="微软雅黑" panose="020B0503020204020204" pitchFamily="34" charset="-122"/>
            </a:endParaRPr>
          </a:p>
        </p:txBody>
      </p:sp>
      <p:sp>
        <p:nvSpPr>
          <p:cNvPr id="51" name="íṩľiḍé"/>
          <p:cNvSpPr/>
          <p:nvPr/>
        </p:nvSpPr>
        <p:spPr>
          <a:xfrm>
            <a:off x="4906869" y="4526219"/>
            <a:ext cx="440366" cy="440480"/>
          </a:xfrm>
          <a:custGeom>
            <a:avLst/>
            <a:gdLst/>
            <a:ahLst/>
            <a:cxnLst/>
            <a:rect l="0" t="0" r="0" b="0"/>
            <a:pathLst>
              <a:path w="120000" h="120000" extrusionOk="0">
                <a:moveTo>
                  <a:pt x="102419" y="17567"/>
                </a:moveTo>
                <a:cubicBezTo>
                  <a:pt x="125847" y="41002"/>
                  <a:pt x="125847" y="78985"/>
                  <a:pt x="102419" y="102419"/>
                </a:cubicBezTo>
                <a:cubicBezTo>
                  <a:pt x="78985" y="125853"/>
                  <a:pt x="41002" y="125853"/>
                  <a:pt x="17567" y="102419"/>
                </a:cubicBezTo>
                <a:cubicBezTo>
                  <a:pt x="-5860" y="78985"/>
                  <a:pt x="-5860" y="41002"/>
                  <a:pt x="17567" y="17567"/>
                </a:cubicBezTo>
                <a:cubicBezTo>
                  <a:pt x="41002" y="-5860"/>
                  <a:pt x="78985" y="-5860"/>
                  <a:pt x="102419" y="17567"/>
                </a:cubicBezTo>
              </a:path>
            </a:pathLst>
          </a:custGeom>
          <a:solidFill>
            <a:sysClr val="window" lastClr="FFFFFF"/>
          </a:solidFill>
          <a:ln w="25400" cap="flat" cmpd="sng">
            <a:solidFill>
              <a:srgbClr val="00B0F0"/>
            </a:solidFill>
            <a:prstDash val="solid"/>
            <a:miter/>
            <a:headEnd type="none" w="med" len="med"/>
            <a:tailEnd type="none" w="med" len="med"/>
          </a:ln>
        </p:spPr>
        <p:txBody>
          <a:bodyPr anchor="ctr"/>
          <a:lstStyle/>
          <a:p>
            <a:pPr algn="ctr" fontAlgn="auto">
              <a:spcBef>
                <a:spcPts val="0"/>
              </a:spcBef>
              <a:spcAft>
                <a:spcPts val="0"/>
              </a:spcAft>
              <a:defRPr/>
            </a:pPr>
            <a:endParaRPr sz="1800" kern="0" smtClean="0">
              <a:solidFill>
                <a:srgbClr val="C00000"/>
              </a:solidFill>
              <a:latin typeface="微软雅黑" panose="020B0503020204020204" pitchFamily="34" charset="-122"/>
              <a:ea typeface="微软雅黑" panose="020B0503020204020204" pitchFamily="34" charset="-122"/>
            </a:endParaRPr>
          </a:p>
        </p:txBody>
      </p:sp>
      <p:sp>
        <p:nvSpPr>
          <p:cNvPr id="53" name="işḷïḓe"/>
          <p:cNvSpPr/>
          <p:nvPr/>
        </p:nvSpPr>
        <p:spPr>
          <a:xfrm>
            <a:off x="6634195" y="4526219"/>
            <a:ext cx="439321" cy="440480"/>
          </a:xfrm>
          <a:custGeom>
            <a:avLst/>
            <a:gdLst/>
            <a:ahLst/>
            <a:cxnLst/>
            <a:rect l="0" t="0" r="0" b="0"/>
            <a:pathLst>
              <a:path w="120000" h="120000" extrusionOk="0">
                <a:moveTo>
                  <a:pt x="102419" y="17567"/>
                </a:moveTo>
                <a:cubicBezTo>
                  <a:pt x="125847" y="41002"/>
                  <a:pt x="125847" y="78985"/>
                  <a:pt x="102419" y="102419"/>
                </a:cubicBezTo>
                <a:cubicBezTo>
                  <a:pt x="78985" y="125853"/>
                  <a:pt x="41002" y="125853"/>
                  <a:pt x="17567" y="102419"/>
                </a:cubicBezTo>
                <a:cubicBezTo>
                  <a:pt x="-5860" y="78985"/>
                  <a:pt x="-5860" y="41002"/>
                  <a:pt x="17567" y="17567"/>
                </a:cubicBezTo>
                <a:cubicBezTo>
                  <a:pt x="41002" y="-5860"/>
                  <a:pt x="78985" y="-5860"/>
                  <a:pt x="102419" y="17567"/>
                </a:cubicBezTo>
              </a:path>
            </a:pathLst>
          </a:custGeom>
          <a:solidFill>
            <a:sysClr val="window" lastClr="FFFFFF"/>
          </a:solidFill>
          <a:ln w="25400" cap="flat" cmpd="sng">
            <a:solidFill>
              <a:srgbClr val="00B0F0"/>
            </a:solidFill>
            <a:prstDash val="solid"/>
            <a:miter/>
            <a:headEnd type="none" w="med" len="med"/>
            <a:tailEnd type="none" w="med" len="med"/>
          </a:ln>
        </p:spPr>
        <p:txBody>
          <a:bodyPr anchor="ctr"/>
          <a:lstStyle/>
          <a:p>
            <a:pPr algn="ctr" fontAlgn="auto">
              <a:spcBef>
                <a:spcPts val="0"/>
              </a:spcBef>
              <a:spcAft>
                <a:spcPts val="0"/>
              </a:spcAft>
              <a:defRPr/>
            </a:pPr>
            <a:endParaRPr sz="1800" kern="0" smtClean="0">
              <a:solidFill>
                <a:srgbClr val="C00000"/>
              </a:solidFill>
              <a:latin typeface="微软雅黑" panose="020B0503020204020204" pitchFamily="34" charset="-122"/>
              <a:ea typeface="微软雅黑" panose="020B0503020204020204" pitchFamily="34" charset="-122"/>
            </a:endParaRPr>
          </a:p>
        </p:txBody>
      </p:sp>
      <p:sp>
        <p:nvSpPr>
          <p:cNvPr id="54" name="íşľíḍê"/>
          <p:cNvSpPr txBox="1"/>
          <p:nvPr/>
        </p:nvSpPr>
        <p:spPr>
          <a:xfrm>
            <a:off x="3188987" y="4618767"/>
            <a:ext cx="475578" cy="296541"/>
          </a:xfrm>
          <a:prstGeom prst="rect">
            <a:avLst/>
          </a:prstGeom>
          <a:noFill/>
        </p:spPr>
        <p:txBody>
          <a:bodyPr wrap="square">
            <a:normAutofit fontScale="92500" lnSpcReduction="10000"/>
          </a:bodyPr>
          <a:lstStyle/>
          <a:p>
            <a:pPr algn="ctr" fontAlgn="auto">
              <a:spcBef>
                <a:spcPts val="0"/>
              </a:spcBef>
              <a:spcAft>
                <a:spcPts val="0"/>
              </a:spcAft>
              <a:defRPr/>
            </a:pPr>
            <a:r>
              <a:rPr lang="de-DE" sz="1500" kern="0" dirty="0" smtClean="0">
                <a:solidFill>
                  <a:srgbClr val="00B0F0"/>
                </a:solidFill>
                <a:latin typeface="微软雅黑" panose="020B0503020204020204" pitchFamily="34" charset="-122"/>
                <a:ea typeface="微软雅黑" panose="020B0503020204020204" pitchFamily="34" charset="-122"/>
              </a:rPr>
              <a:t>01</a:t>
            </a:r>
            <a:endParaRPr lang="de-DE" sz="1500" kern="0" dirty="0" smtClean="0">
              <a:solidFill>
                <a:srgbClr val="00B0F0"/>
              </a:solidFill>
              <a:latin typeface="微软雅黑" panose="020B0503020204020204" pitchFamily="34" charset="-122"/>
              <a:ea typeface="微软雅黑" panose="020B0503020204020204" pitchFamily="34" charset="-122"/>
            </a:endParaRPr>
          </a:p>
        </p:txBody>
      </p:sp>
      <p:sp>
        <p:nvSpPr>
          <p:cNvPr id="55" name="îşľïḑé"/>
          <p:cNvSpPr txBox="1"/>
          <p:nvPr/>
        </p:nvSpPr>
        <p:spPr>
          <a:xfrm>
            <a:off x="4889396" y="4618767"/>
            <a:ext cx="475578" cy="296541"/>
          </a:xfrm>
          <a:prstGeom prst="rect">
            <a:avLst/>
          </a:prstGeom>
          <a:noFill/>
        </p:spPr>
        <p:txBody>
          <a:bodyPr wrap="square">
            <a:normAutofit fontScale="92500" lnSpcReduction="10000"/>
          </a:bodyPr>
          <a:lstStyle/>
          <a:p>
            <a:pPr algn="ctr" fontAlgn="auto">
              <a:spcBef>
                <a:spcPts val="0"/>
              </a:spcBef>
              <a:spcAft>
                <a:spcPts val="0"/>
              </a:spcAft>
              <a:defRPr/>
            </a:pPr>
            <a:r>
              <a:rPr lang="de-DE" sz="1500" kern="0" dirty="0" smtClean="0">
                <a:solidFill>
                  <a:srgbClr val="00B0F0"/>
                </a:solidFill>
                <a:latin typeface="微软雅黑" panose="020B0503020204020204" pitchFamily="34" charset="-122"/>
                <a:ea typeface="微软雅黑" panose="020B0503020204020204" pitchFamily="34" charset="-122"/>
              </a:rPr>
              <a:t>02</a:t>
            </a:r>
            <a:endParaRPr lang="de-DE" sz="1500" kern="0" dirty="0" smtClean="0">
              <a:solidFill>
                <a:srgbClr val="00B0F0"/>
              </a:solidFill>
              <a:latin typeface="微软雅黑" panose="020B0503020204020204" pitchFamily="34" charset="-122"/>
              <a:ea typeface="微软雅黑" panose="020B0503020204020204" pitchFamily="34" charset="-122"/>
            </a:endParaRPr>
          </a:p>
        </p:txBody>
      </p:sp>
      <p:sp>
        <p:nvSpPr>
          <p:cNvPr id="56" name="ïŝḷïďè"/>
          <p:cNvSpPr txBox="1"/>
          <p:nvPr/>
        </p:nvSpPr>
        <p:spPr>
          <a:xfrm>
            <a:off x="6621704" y="4618767"/>
            <a:ext cx="475578" cy="296541"/>
          </a:xfrm>
          <a:prstGeom prst="rect">
            <a:avLst/>
          </a:prstGeom>
          <a:noFill/>
        </p:spPr>
        <p:txBody>
          <a:bodyPr wrap="square">
            <a:normAutofit fontScale="92500" lnSpcReduction="10000"/>
          </a:bodyPr>
          <a:lstStyle/>
          <a:p>
            <a:pPr algn="ctr" fontAlgn="auto">
              <a:spcBef>
                <a:spcPts val="0"/>
              </a:spcBef>
              <a:spcAft>
                <a:spcPts val="0"/>
              </a:spcAft>
              <a:defRPr/>
            </a:pPr>
            <a:r>
              <a:rPr lang="de-DE" sz="1500" kern="0" smtClean="0">
                <a:solidFill>
                  <a:srgbClr val="00B0F0"/>
                </a:solidFill>
                <a:latin typeface="微软雅黑" panose="020B0503020204020204" pitchFamily="34" charset="-122"/>
                <a:ea typeface="微软雅黑" panose="020B0503020204020204" pitchFamily="34" charset="-122"/>
              </a:rPr>
              <a:t>03</a:t>
            </a:r>
            <a:endParaRPr lang="de-DE" sz="1500" kern="0" smtClean="0">
              <a:solidFill>
                <a:srgbClr val="00B0F0"/>
              </a:solidFill>
              <a:latin typeface="微软雅黑" panose="020B0503020204020204" pitchFamily="34" charset="-122"/>
              <a:ea typeface="微软雅黑" panose="020B0503020204020204" pitchFamily="34" charset="-122"/>
            </a:endParaRPr>
          </a:p>
        </p:txBody>
      </p:sp>
      <p:sp>
        <p:nvSpPr>
          <p:cNvPr id="57" name="ïšlidê"/>
          <p:cNvSpPr txBox="1"/>
          <p:nvPr/>
        </p:nvSpPr>
        <p:spPr>
          <a:xfrm>
            <a:off x="8302869" y="4618767"/>
            <a:ext cx="475578" cy="296541"/>
          </a:xfrm>
          <a:prstGeom prst="rect">
            <a:avLst/>
          </a:prstGeom>
          <a:noFill/>
        </p:spPr>
        <p:txBody>
          <a:bodyPr wrap="square">
            <a:normAutofit fontScale="92500" lnSpcReduction="10000"/>
          </a:bodyPr>
          <a:lstStyle/>
          <a:p>
            <a:pPr algn="ctr" fontAlgn="auto">
              <a:spcBef>
                <a:spcPts val="0"/>
              </a:spcBef>
              <a:spcAft>
                <a:spcPts val="0"/>
              </a:spcAft>
              <a:defRPr/>
            </a:pPr>
            <a:r>
              <a:rPr lang="de-DE" sz="1500" kern="0" dirty="0" smtClean="0">
                <a:solidFill>
                  <a:srgbClr val="00B0F0"/>
                </a:solidFill>
                <a:latin typeface="微软雅黑" panose="020B0503020204020204" pitchFamily="34" charset="-122"/>
                <a:ea typeface="微软雅黑" panose="020B0503020204020204" pitchFamily="34" charset="-122"/>
              </a:rPr>
              <a:t>04</a:t>
            </a:r>
            <a:endParaRPr lang="de-DE" sz="1500" kern="0" dirty="0" smtClean="0">
              <a:solidFill>
                <a:srgbClr val="00B0F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smtClean="0"/>
              <a:t>源码分析 </a:t>
            </a:r>
            <a:r>
              <a:rPr lang="en-US" altLang="zh-CN" dirty="0" smtClean="0"/>
              <a:t>(1)</a:t>
            </a:r>
            <a:endParaRPr lang="zh-CN" altLang="en-US" dirty="0"/>
          </a:p>
        </p:txBody>
      </p:sp>
      <p:sp>
        <p:nvSpPr>
          <p:cNvPr id="6" name="文本占位符 5"/>
          <p:cNvSpPr>
            <a:spLocks noGrp="1"/>
          </p:cNvSpPr>
          <p:nvPr>
            <p:ph type="body" sz="quarter" idx="10"/>
          </p:nvPr>
        </p:nvSpPr>
        <p:spPr>
          <a:xfrm>
            <a:off x="912285" y="1233488"/>
            <a:ext cx="5291727" cy="4680000"/>
          </a:xfrm>
        </p:spPr>
        <p:txBody>
          <a:bodyPr/>
          <a:lstStyle/>
          <a:p>
            <a:r>
              <a:rPr lang="en-US" altLang="zh-CN" sz="1600" dirty="0" smtClean="0"/>
              <a:t>Step 1 </a:t>
            </a:r>
            <a:r>
              <a:rPr lang="zh-CN" altLang="en-US" sz="1600" dirty="0" smtClean="0"/>
              <a:t>登录代码迁移工具</a:t>
            </a:r>
            <a:r>
              <a:rPr lang="en-US" altLang="zh-CN" sz="1600" dirty="0" smtClean="0"/>
              <a:t>Web</a:t>
            </a:r>
            <a:r>
              <a:rPr lang="zh-CN" altLang="en-US" sz="1600" dirty="0" smtClean="0"/>
              <a:t>界面。</a:t>
            </a:r>
            <a:endParaRPr lang="en-US" altLang="zh-CN" sz="1600" dirty="0" smtClean="0"/>
          </a:p>
          <a:p>
            <a:pPr marL="695325" lvl="1" indent="-342900"/>
            <a:r>
              <a:rPr lang="zh-CN" altLang="en-US" sz="1400" dirty="0" smtClean="0"/>
              <a:t>在浏览器地址栏输入</a:t>
            </a:r>
            <a:r>
              <a:rPr lang="en-US" altLang="zh-CN" sz="1400" dirty="0" smtClean="0"/>
              <a:t>https://</a:t>
            </a:r>
            <a:r>
              <a:rPr lang="zh-CN" altLang="en-US" sz="1400" i="1" dirty="0" smtClean="0"/>
              <a:t>部署服务器的</a:t>
            </a:r>
            <a:r>
              <a:rPr lang="en-US" altLang="zh-CN" sz="1400" i="1" dirty="0" smtClean="0"/>
              <a:t>IP:</a:t>
            </a:r>
            <a:r>
              <a:rPr lang="zh-CN" altLang="en-US" sz="1400" i="1" dirty="0" smtClean="0"/>
              <a:t>端口号</a:t>
            </a:r>
            <a:endParaRPr lang="en-US" altLang="zh-CN" sz="1400" i="1" dirty="0" smtClean="0"/>
          </a:p>
          <a:p>
            <a:pPr marL="352425" lvl="1" indent="0">
              <a:buNone/>
            </a:pPr>
            <a:r>
              <a:rPr lang="en-US" altLang="zh-CN" sz="1400" i="1" dirty="0"/>
              <a:t>	</a:t>
            </a:r>
            <a:r>
              <a:rPr lang="zh-CN" altLang="en-US" sz="1400" dirty="0" smtClean="0"/>
              <a:t>例如：</a:t>
            </a:r>
            <a:r>
              <a:rPr lang="en-US" altLang="zh-CN" sz="1400" dirty="0" smtClean="0">
                <a:hlinkClick r:id="rId1"/>
              </a:rPr>
              <a:t>https://</a:t>
            </a:r>
            <a:r>
              <a:rPr lang="en-US" altLang="zh-CN" sz="1400" i="1" dirty="0" smtClean="0">
                <a:hlinkClick r:id="rId1"/>
              </a:rPr>
              <a:t>10.116.239.242</a:t>
            </a:r>
            <a:r>
              <a:rPr lang="en-US" altLang="zh-CN" sz="1400" dirty="0" smtClean="0">
                <a:hlinkClick r:id="rId1"/>
              </a:rPr>
              <a:t>:8084</a:t>
            </a:r>
            <a:r>
              <a:rPr lang="zh-CN" altLang="en-US" sz="1400" dirty="0" smtClean="0"/>
              <a:t>，默认用户名为</a:t>
            </a:r>
            <a:r>
              <a:rPr lang="en-US" altLang="zh-CN" sz="1400" dirty="0" err="1" smtClean="0">
                <a:solidFill>
                  <a:srgbClr val="C00000"/>
                </a:solidFill>
              </a:rPr>
              <a:t>portadmin</a:t>
            </a:r>
            <a:r>
              <a:rPr lang="zh-CN" altLang="en-US" sz="1400" dirty="0" smtClean="0"/>
              <a:t>，默认密码为</a:t>
            </a:r>
            <a:r>
              <a:rPr lang="en-US" altLang="zh-CN" sz="1400" dirty="0" smtClean="0">
                <a:solidFill>
                  <a:srgbClr val="C00000"/>
                </a:solidFill>
              </a:rPr>
              <a:t>Admin@9000</a:t>
            </a:r>
            <a:endParaRPr lang="en-US" altLang="zh-CN" sz="1400" dirty="0" smtClean="0">
              <a:solidFill>
                <a:srgbClr val="C00000"/>
              </a:solidFill>
            </a:endParaRPr>
          </a:p>
          <a:p>
            <a:r>
              <a:rPr lang="en-US" altLang="zh-CN" sz="1600" dirty="0" smtClean="0"/>
              <a:t>Step 2 </a:t>
            </a:r>
            <a:r>
              <a:rPr lang="zh-CN" altLang="en-US" sz="1600" dirty="0" smtClean="0"/>
              <a:t>（可选）如果需要使用其他用户登录</a:t>
            </a:r>
            <a:r>
              <a:rPr lang="en-US" altLang="zh-CN" sz="1600" dirty="0" smtClean="0"/>
              <a:t>Web</a:t>
            </a:r>
            <a:r>
              <a:rPr lang="zh-CN" altLang="en-US" sz="1600" dirty="0" smtClean="0"/>
              <a:t>界面进行移植分析时，请单击界面右上角用户名下拉列表，选择“用户管理”，然后创建用户。创建用户后，工具自动创建该用户的工作空间。</a:t>
            </a:r>
            <a:endParaRPr lang="en-US" altLang="zh-CN" sz="1600" dirty="0" smtClean="0"/>
          </a:p>
          <a:p>
            <a:r>
              <a:rPr lang="en-US" altLang="zh-CN" sz="1600" dirty="0" smtClean="0"/>
              <a:t>Step 3 </a:t>
            </a:r>
            <a:r>
              <a:rPr lang="zh-CN" altLang="en-US" sz="1600" dirty="0" smtClean="0"/>
              <a:t>使用</a:t>
            </a:r>
            <a:r>
              <a:rPr lang="en-US" altLang="zh-CN" sz="1600" dirty="0" err="1" smtClean="0"/>
              <a:t>WinSCP</a:t>
            </a:r>
            <a:r>
              <a:rPr lang="zh-CN" altLang="en-US" sz="1600" dirty="0" smtClean="0"/>
              <a:t>工具将源码文件上传至代码迁移工具所在服务器的“</a:t>
            </a:r>
            <a:r>
              <a:rPr lang="en-US" altLang="zh-CN" sz="1600" dirty="0" smtClean="0"/>
              <a:t>/opt/</a:t>
            </a:r>
            <a:r>
              <a:rPr lang="en-US" altLang="zh-CN" sz="1600" dirty="0" err="1" smtClean="0"/>
              <a:t>portadv</a:t>
            </a:r>
            <a:r>
              <a:rPr lang="en-US" altLang="zh-CN" sz="1600" dirty="0" smtClean="0"/>
              <a:t>/</a:t>
            </a:r>
            <a:r>
              <a:rPr lang="zh-CN" altLang="en-US" sz="1600" i="1" dirty="0" smtClean="0"/>
              <a:t>用户名</a:t>
            </a:r>
            <a:r>
              <a:rPr lang="zh-CN" altLang="en-US" sz="1600" dirty="0" smtClean="0"/>
              <a:t>”路径下。</a:t>
            </a:r>
            <a:endParaRPr lang="en-US" altLang="zh-CN" sz="1600" dirty="0"/>
          </a:p>
          <a:p>
            <a:pPr lvl="1"/>
            <a:r>
              <a:rPr lang="zh-CN" altLang="en-US" sz="1400" dirty="0" smtClean="0"/>
              <a:t>例如管理员用户上传至“</a:t>
            </a:r>
            <a:r>
              <a:rPr lang="en-US" altLang="zh-CN" sz="1400" dirty="0" smtClean="0"/>
              <a:t>/opt/</a:t>
            </a:r>
            <a:r>
              <a:rPr lang="en-US" altLang="zh-CN" sz="1400" dirty="0" err="1" smtClean="0"/>
              <a:t>portadv</a:t>
            </a:r>
            <a:r>
              <a:rPr lang="en-US" altLang="zh-CN" sz="1400" dirty="0" smtClean="0"/>
              <a:t>/</a:t>
            </a:r>
            <a:r>
              <a:rPr lang="en-US" altLang="zh-CN" sz="1400" dirty="0" err="1" smtClean="0"/>
              <a:t>portadmin</a:t>
            </a:r>
            <a:r>
              <a:rPr lang="zh-CN" altLang="en-US" sz="1400" dirty="0" smtClean="0"/>
              <a:t>”下。</a:t>
            </a:r>
            <a:endParaRPr lang="en-US" altLang="zh-CN" sz="1400" dirty="0" smtClean="0"/>
          </a:p>
        </p:txBody>
      </p:sp>
      <p:pic>
        <p:nvPicPr>
          <p:cNvPr id="10" name="图片 9"/>
          <p:cNvPicPr>
            <a:picLocks noChangeAspect="1"/>
          </p:cNvPicPr>
          <p:nvPr/>
        </p:nvPicPr>
        <p:blipFill>
          <a:blip r:embed="rId2"/>
          <a:stretch>
            <a:fillRect/>
          </a:stretch>
        </p:blipFill>
        <p:spPr>
          <a:xfrm>
            <a:off x="8112224" y="1487264"/>
            <a:ext cx="3360639" cy="1878587"/>
          </a:xfrm>
          <a:prstGeom prst="rect">
            <a:avLst/>
          </a:prstGeom>
          <a:ln w="12700">
            <a:solidFill>
              <a:schemeClr val="bg1">
                <a:lumMod val="85000"/>
              </a:schemeClr>
            </a:solidFill>
          </a:ln>
        </p:spPr>
      </p:pic>
      <p:pic>
        <p:nvPicPr>
          <p:cNvPr id="11" name="图片 10"/>
          <p:cNvPicPr>
            <a:picLocks noChangeAspect="1"/>
          </p:cNvPicPr>
          <p:nvPr/>
        </p:nvPicPr>
        <p:blipFill>
          <a:blip r:embed="rId3"/>
          <a:stretch>
            <a:fillRect/>
          </a:stretch>
        </p:blipFill>
        <p:spPr>
          <a:xfrm>
            <a:off x="6204012" y="1233488"/>
            <a:ext cx="1666481" cy="2370767"/>
          </a:xfrm>
          <a:prstGeom prst="rect">
            <a:avLst/>
          </a:prstGeom>
        </p:spPr>
      </p:pic>
      <p:pic>
        <p:nvPicPr>
          <p:cNvPr id="2" name="图片 1"/>
          <p:cNvPicPr>
            <a:picLocks noChangeAspect="1"/>
          </p:cNvPicPr>
          <p:nvPr/>
        </p:nvPicPr>
        <p:blipFill>
          <a:blip r:embed="rId4"/>
          <a:stretch>
            <a:fillRect/>
          </a:stretch>
        </p:blipFill>
        <p:spPr>
          <a:xfrm>
            <a:off x="6448211" y="3801915"/>
            <a:ext cx="4966853" cy="2628677"/>
          </a:xfrm>
          <a:prstGeom prst="rect">
            <a:avLst/>
          </a:prstGeom>
          <a:ln w="12700">
            <a:solidFill>
              <a:schemeClr val="bg1">
                <a:lumMod val="85000"/>
              </a:schemeClr>
            </a:solidFill>
          </a:ln>
        </p:spPr>
      </p:pic>
      <p:sp>
        <p:nvSpPr>
          <p:cNvPr id="7" name="右箭头 6"/>
          <p:cNvSpPr/>
          <p:nvPr/>
        </p:nvSpPr>
        <p:spPr bwMode="auto">
          <a:xfrm>
            <a:off x="7690473" y="2295691"/>
            <a:ext cx="421751" cy="246359"/>
          </a:xfrm>
          <a:prstGeom prst="rightArrow">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91440" tIns="45720" rIns="91440" bIns="45720" numCol="1" rtlCol="0" anchor="t" anchorCtr="0" compatLnSpc="1"/>
          <a:lstStyle/>
          <a:p>
            <a:endParaRPr lang="en-US" smtClean="0">
              <a:solidFill>
                <a:srgbClr val="000000"/>
              </a:solidFill>
              <a:latin typeface="FrutigerNext LT Regular" pitchFamily="34" charset="0"/>
              <a:ea typeface="宋体" panose="02010600030101010101" pitchFamily="2" charset="-122"/>
            </a:endParaRPr>
          </a:p>
        </p:txBody>
      </p:sp>
      <p:sp>
        <p:nvSpPr>
          <p:cNvPr id="12" name="右箭头 11"/>
          <p:cNvSpPr/>
          <p:nvPr/>
        </p:nvSpPr>
        <p:spPr bwMode="auto">
          <a:xfrm rot="5400000">
            <a:off x="9176656" y="3579906"/>
            <a:ext cx="421751" cy="246359"/>
          </a:xfrm>
          <a:prstGeom prst="rightArrow">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91440" tIns="45720" rIns="91440" bIns="45720" numCol="1" rtlCol="0" anchor="t" anchorCtr="0" compatLnSpc="1"/>
          <a:lstStyle/>
          <a:p>
            <a:endParaRPr lang="en-US" smtClean="0">
              <a:solidFill>
                <a:srgbClr val="000000"/>
              </a:solidFill>
              <a:latin typeface="FrutigerNext LT Regular" pitchFamily="34" charset="0"/>
              <a:ea typeface="宋体" panose="02010600030101010101" pitchFamily="2" charset="-122"/>
            </a:endParaRPr>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smtClean="0"/>
              <a:t>源码分析 </a:t>
            </a:r>
            <a:r>
              <a:rPr lang="en-US" altLang="zh-CN" dirty="0" smtClean="0"/>
              <a:t>(2)</a:t>
            </a:r>
            <a:endParaRPr lang="zh-CN" altLang="en-US" dirty="0"/>
          </a:p>
        </p:txBody>
      </p:sp>
      <p:sp>
        <p:nvSpPr>
          <p:cNvPr id="6" name="文本占位符 5"/>
          <p:cNvSpPr>
            <a:spLocks noGrp="1"/>
          </p:cNvSpPr>
          <p:nvPr>
            <p:ph type="body" sz="quarter" idx="10"/>
          </p:nvPr>
        </p:nvSpPr>
        <p:spPr/>
        <p:txBody>
          <a:bodyPr/>
          <a:lstStyle/>
          <a:p>
            <a:r>
              <a:rPr lang="en-US" altLang="zh-CN" sz="1800" dirty="0"/>
              <a:t>Step 4 </a:t>
            </a:r>
            <a:r>
              <a:rPr lang="zh-CN" altLang="en-US" sz="1800" dirty="0"/>
              <a:t>使用默认管理员或新创建的普通用户登录代码迁移工具</a:t>
            </a:r>
            <a:r>
              <a:rPr lang="en-US" altLang="zh-CN" sz="1800" dirty="0"/>
              <a:t>Web</a:t>
            </a:r>
            <a:r>
              <a:rPr lang="zh-CN" altLang="en-US" sz="1800" dirty="0"/>
              <a:t>界面</a:t>
            </a:r>
            <a:r>
              <a:rPr lang="zh-CN" altLang="en-US" sz="1800" dirty="0" smtClean="0"/>
              <a:t>。</a:t>
            </a:r>
            <a:endParaRPr lang="en-US" altLang="zh-CN" sz="1800" dirty="0" smtClean="0"/>
          </a:p>
          <a:p>
            <a:r>
              <a:rPr lang="en-US" altLang="zh-CN" sz="1800" dirty="0" smtClean="0"/>
              <a:t>Step 5 </a:t>
            </a:r>
            <a:r>
              <a:rPr lang="zh-CN" altLang="en-US" sz="1800" dirty="0" smtClean="0"/>
              <a:t>新建源码移植分析任务。参数说明如下表所示。</a:t>
            </a:r>
            <a:endParaRPr lang="en-US" altLang="zh-CN" sz="1800" dirty="0" smtClean="0"/>
          </a:p>
          <a:p>
            <a:r>
              <a:rPr lang="en-US" altLang="zh-CN" sz="1800" dirty="0"/>
              <a:t>Step 6 </a:t>
            </a:r>
            <a:r>
              <a:rPr lang="zh-CN" altLang="en-US" sz="1800" dirty="0"/>
              <a:t>单击“分析”，立即启动源码可移植性分析</a:t>
            </a:r>
            <a:r>
              <a:rPr lang="zh-CN" altLang="en-US" sz="1800" dirty="0" smtClean="0"/>
              <a:t>。</a:t>
            </a:r>
            <a:endParaRPr lang="en-US" altLang="zh-CN" sz="1800" dirty="0" smtClean="0"/>
          </a:p>
          <a:p>
            <a:endParaRPr lang="en-US" altLang="zh-CN" sz="1800" dirty="0"/>
          </a:p>
          <a:p>
            <a:endParaRPr lang="en-US" altLang="zh-CN" sz="1800" dirty="0" smtClean="0"/>
          </a:p>
          <a:p>
            <a:endParaRPr lang="en-US" altLang="zh-CN" sz="1800" dirty="0"/>
          </a:p>
          <a:p>
            <a:endParaRPr lang="en-US" altLang="zh-CN" sz="1800" dirty="0" smtClean="0"/>
          </a:p>
          <a:p>
            <a:endParaRPr lang="en-US" altLang="zh-CN" sz="1800" dirty="0"/>
          </a:p>
          <a:p>
            <a:endParaRPr lang="en-US" altLang="zh-CN" sz="1800" dirty="0" smtClean="0"/>
          </a:p>
          <a:p>
            <a:endParaRPr lang="zh-CN" altLang="en-US" sz="1800" dirty="0" smtClean="0"/>
          </a:p>
          <a:p>
            <a:endParaRPr lang="en-US" altLang="zh-CN" sz="1800" dirty="0" smtClean="0"/>
          </a:p>
        </p:txBody>
      </p:sp>
      <p:graphicFrame>
        <p:nvGraphicFramePr>
          <p:cNvPr id="7" name="表格 6"/>
          <p:cNvGraphicFramePr>
            <a:graphicFrameLocks noGrp="1"/>
          </p:cNvGraphicFramePr>
          <p:nvPr/>
        </p:nvGraphicFramePr>
        <p:xfrm>
          <a:off x="1157440" y="3445871"/>
          <a:ext cx="5339468" cy="2529840"/>
        </p:xfrm>
        <a:graphic>
          <a:graphicData uri="http://schemas.openxmlformats.org/drawingml/2006/table">
            <a:tbl>
              <a:tblPr firstRow="1" bandRow="1"/>
              <a:tblGrid>
                <a:gridCol w="1692676"/>
                <a:gridCol w="3646792"/>
              </a:tblGrid>
              <a:tr h="285521">
                <a:tc>
                  <a:txBody>
                    <a:bodyPr/>
                    <a:lstStyle/>
                    <a:p>
                      <a:pPr algn="ctr"/>
                      <a:r>
                        <a:rPr lang="zh-CN" altLang="en-US" sz="1400" b="1" dirty="0" smtClean="0"/>
                        <a:t>参数名称</a:t>
                      </a:r>
                      <a:endParaRPr lang="zh-CN" altLang="en-US" sz="1400" b="1" dirty="0"/>
                    </a:p>
                  </a:txBody>
                  <a:tcPr anchor="ctr">
                    <a:lnL w="28575" cap="flat" cmpd="sng" algn="ctr">
                      <a:solidFill>
                        <a:schemeClr val="tx1"/>
                      </a:solidFill>
                      <a:prstDash val="solid"/>
                      <a:round/>
                      <a:headEnd type="none" w="med" len="med"/>
                      <a:tailEnd type="none" w="med" len="med"/>
                    </a:lnL>
                    <a:lnT w="28575" cap="flat" cmpd="sng" algn="ctr">
                      <a:solidFill>
                        <a:schemeClr val="tx1"/>
                      </a:solidFill>
                      <a:prstDash val="solid"/>
                      <a:round/>
                      <a:headEnd type="none" w="med" len="med"/>
                      <a:tailEnd type="none" w="med" len="med"/>
                    </a:lnT>
                    <a:solidFill>
                      <a:schemeClr val="bg1">
                        <a:lumMod val="85000"/>
                      </a:schemeClr>
                    </a:solidFill>
                  </a:tcPr>
                </a:tc>
                <a:tc>
                  <a:txBody>
                    <a:bodyPr/>
                    <a:lstStyle/>
                    <a:p>
                      <a:pPr algn="ctr"/>
                      <a:r>
                        <a:rPr lang="zh-CN" altLang="en-US" sz="1400" b="1" dirty="0" smtClean="0"/>
                        <a:t>参数说明</a:t>
                      </a:r>
                      <a:endParaRPr lang="zh-CN" altLang="en-US" sz="1400" b="1" dirty="0"/>
                    </a:p>
                  </a:txBody>
                  <a:tcPr anchor="ctr">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solidFill>
                      <a:schemeClr val="bg1">
                        <a:lumMod val="85000"/>
                      </a:schemeClr>
                    </a:solidFill>
                  </a:tcPr>
                </a:tc>
              </a:tr>
              <a:tr h="323392">
                <a:tc>
                  <a:txBody>
                    <a:bodyPr/>
                    <a:lstStyle/>
                    <a:p>
                      <a:pPr algn="ctr"/>
                      <a:r>
                        <a:rPr lang="zh-CN" altLang="en-US" sz="1400" dirty="0" smtClean="0"/>
                        <a:t>源代码存放路径</a:t>
                      </a:r>
                      <a:endParaRPr lang="zh-CN" altLang="en-US" sz="1400" dirty="0"/>
                    </a:p>
                  </a:txBody>
                  <a:tcPr anchor="ctr">
                    <a:lnL w="28575" cap="flat" cmpd="sng" algn="ctr">
                      <a:solidFill>
                        <a:schemeClr val="tx1"/>
                      </a:solidFill>
                      <a:prstDash val="solid"/>
                      <a:round/>
                      <a:headEnd type="none" w="med" len="med"/>
                      <a:tailEnd type="none" w="med" len="med"/>
                    </a:lnL>
                  </a:tcPr>
                </a:tc>
                <a:tc>
                  <a:txBody>
                    <a:bodyPr/>
                    <a:lstStyle/>
                    <a:p>
                      <a:r>
                        <a:rPr lang="zh-CN" altLang="en-US" sz="1400" dirty="0"/>
                        <a:t>源代码</a:t>
                      </a:r>
                      <a:r>
                        <a:rPr lang="zh-CN" altLang="en-US" sz="1400" dirty="0" smtClean="0"/>
                        <a:t>存放路径子目录。即</a:t>
                      </a:r>
                      <a:r>
                        <a:rPr lang="en-US" altLang="zh-CN" sz="1400" dirty="0" smtClean="0"/>
                        <a:t>Step3</a:t>
                      </a:r>
                      <a:r>
                        <a:rPr lang="zh-CN" altLang="en-US" sz="1400" dirty="0" smtClean="0"/>
                        <a:t>中上传的源码文件的路径。</a:t>
                      </a:r>
                      <a:endParaRPr lang="zh-CN" altLang="en-US" sz="1400" dirty="0"/>
                    </a:p>
                  </a:txBody>
                  <a:tcPr marL="38100" marR="38100" marT="38100" marB="38100">
                    <a:lnR w="28575" cap="flat" cmpd="sng" algn="ctr">
                      <a:solidFill>
                        <a:schemeClr val="tx1"/>
                      </a:solidFill>
                      <a:prstDash val="solid"/>
                      <a:round/>
                      <a:headEnd type="none" w="med" len="med"/>
                      <a:tailEnd type="none" w="med" len="med"/>
                    </a:lnR>
                  </a:tcPr>
                </a:tc>
              </a:tr>
              <a:tr h="288032">
                <a:tc>
                  <a:txBody>
                    <a:bodyPr/>
                    <a:lstStyle/>
                    <a:p>
                      <a:pPr algn="ctr"/>
                      <a:r>
                        <a:rPr lang="zh-CN" altLang="en-US" sz="1400" dirty="0" smtClean="0"/>
                        <a:t>编译器版本</a:t>
                      </a:r>
                      <a:endParaRPr lang="zh-CN" altLang="en-US" sz="1400" dirty="0"/>
                    </a:p>
                  </a:txBody>
                  <a:tcPr anchor="ctr">
                    <a:lnL w="28575" cap="flat" cmpd="sng" algn="ctr">
                      <a:solidFill>
                        <a:schemeClr val="tx1"/>
                      </a:solidFill>
                      <a:prstDash val="solid"/>
                      <a:round/>
                      <a:headEnd type="none" w="med" len="med"/>
                      <a:tailEnd type="none" w="med" len="med"/>
                    </a:lnL>
                  </a:tcPr>
                </a:tc>
                <a:tc>
                  <a:txBody>
                    <a:bodyPr/>
                    <a:lstStyle/>
                    <a:p>
                      <a:r>
                        <a:rPr lang="zh-CN" altLang="en-US" sz="1400" dirty="0"/>
                        <a:t>选择编译器版本</a:t>
                      </a:r>
                      <a:r>
                        <a:rPr lang="zh-CN" altLang="en-US" sz="1400" dirty="0" smtClean="0"/>
                        <a:t>。当前版本只支持</a:t>
                      </a:r>
                      <a:r>
                        <a:rPr lang="en-US" altLang="zh-CN" sz="1400" dirty="0" smtClean="0"/>
                        <a:t>GCC 4.8</a:t>
                      </a:r>
                      <a:r>
                        <a:rPr lang="zh-CN" altLang="en-US" sz="1400" dirty="0" smtClean="0"/>
                        <a:t>。</a:t>
                      </a:r>
                      <a:endParaRPr lang="zh-CN" altLang="en-US" sz="1400" dirty="0"/>
                    </a:p>
                  </a:txBody>
                  <a:tcPr marL="38100" marR="38100" marT="38100" marB="38100">
                    <a:lnR w="28575" cap="flat" cmpd="sng" algn="ctr">
                      <a:solidFill>
                        <a:schemeClr val="tx1"/>
                      </a:solidFill>
                      <a:prstDash val="solid"/>
                      <a:round/>
                      <a:headEnd type="none" w="med" len="med"/>
                      <a:tailEnd type="none" w="med" len="med"/>
                    </a:lnR>
                  </a:tcPr>
                </a:tc>
              </a:tr>
              <a:tr h="252028">
                <a:tc>
                  <a:txBody>
                    <a:bodyPr/>
                    <a:lstStyle/>
                    <a:p>
                      <a:pPr algn="ctr"/>
                      <a:r>
                        <a:rPr lang="zh-CN" altLang="en-US" sz="1400" dirty="0" smtClean="0"/>
                        <a:t>构建工具</a:t>
                      </a:r>
                      <a:endParaRPr lang="zh-CN" altLang="en-US" sz="1400" dirty="0"/>
                    </a:p>
                  </a:txBody>
                  <a:tcPr anchor="ctr">
                    <a:lnL w="28575" cap="flat" cmpd="sng" algn="ctr">
                      <a:solidFill>
                        <a:schemeClr val="tx1"/>
                      </a:solidFill>
                      <a:prstDash val="solid"/>
                      <a:round/>
                      <a:headEnd type="none" w="med" len="med"/>
                      <a:tailEnd type="none" w="med" len="med"/>
                    </a:lnL>
                  </a:tcPr>
                </a:tc>
                <a:tc>
                  <a:txBody>
                    <a:bodyPr/>
                    <a:lstStyle/>
                    <a:p>
                      <a:r>
                        <a:rPr lang="zh-CN" altLang="en-US" sz="1400" dirty="0"/>
                        <a:t>选择构建工具</a:t>
                      </a:r>
                      <a:r>
                        <a:rPr lang="zh-CN" altLang="en-US" sz="1400" dirty="0" smtClean="0"/>
                        <a:t>。当前版本只支持</a:t>
                      </a:r>
                      <a:r>
                        <a:rPr lang="en-US" altLang="zh-CN" sz="1400" dirty="0" smtClean="0"/>
                        <a:t>make</a:t>
                      </a:r>
                      <a:r>
                        <a:rPr lang="zh-CN" altLang="en-US" sz="1400" dirty="0" smtClean="0"/>
                        <a:t>。</a:t>
                      </a:r>
                      <a:endParaRPr lang="zh-CN" altLang="en-US" sz="1400" dirty="0"/>
                    </a:p>
                  </a:txBody>
                  <a:tcPr marL="38100" marR="38100" marT="38100" marB="38100">
                    <a:lnR w="28575" cap="flat" cmpd="sng" algn="ctr">
                      <a:solidFill>
                        <a:schemeClr val="tx1"/>
                      </a:solidFill>
                      <a:prstDash val="solid"/>
                      <a:round/>
                      <a:headEnd type="none" w="med" len="med"/>
                      <a:tailEnd type="none" w="med" len="med"/>
                    </a:lnR>
                  </a:tcPr>
                </a:tc>
              </a:tr>
              <a:tr h="301744">
                <a:tc>
                  <a:txBody>
                    <a:bodyPr/>
                    <a:lstStyle/>
                    <a:p>
                      <a:pPr algn="ctr"/>
                      <a:r>
                        <a:rPr lang="zh-CN" altLang="en-US" sz="1400" dirty="0" smtClean="0"/>
                        <a:t>编译命令</a:t>
                      </a:r>
                      <a:endParaRPr lang="zh-CN" altLang="en-US" sz="1400" dirty="0"/>
                    </a:p>
                  </a:txBody>
                  <a:tcPr anchor="ctr">
                    <a:lnL w="28575" cap="flat" cmpd="sng" algn="ctr">
                      <a:solidFill>
                        <a:schemeClr val="tx1"/>
                      </a:solidFill>
                      <a:prstDash val="solid"/>
                      <a:round/>
                      <a:headEnd type="none" w="med" len="med"/>
                      <a:tailEnd type="none" w="med" len="med"/>
                    </a:lnL>
                  </a:tcPr>
                </a:tc>
                <a:tc>
                  <a:txBody>
                    <a:bodyPr/>
                    <a:lstStyle/>
                    <a:p>
                      <a:r>
                        <a:rPr lang="zh-CN" altLang="en-US" sz="1400" dirty="0" smtClean="0"/>
                        <a:t>选择源码</a:t>
                      </a:r>
                      <a:r>
                        <a:rPr lang="zh-CN" altLang="en-US" sz="1400" dirty="0"/>
                        <a:t>编译命令</a:t>
                      </a:r>
                      <a:r>
                        <a:rPr lang="zh-CN" altLang="en-US" sz="1400" dirty="0" smtClean="0"/>
                        <a:t>。当前版本只支持</a:t>
                      </a:r>
                      <a:r>
                        <a:rPr lang="en-US" altLang="zh-CN" sz="1400" dirty="0" smtClean="0"/>
                        <a:t>make</a:t>
                      </a:r>
                      <a:r>
                        <a:rPr lang="zh-CN" altLang="en-US" sz="1400" dirty="0" smtClean="0"/>
                        <a:t>。</a:t>
                      </a:r>
                      <a:endParaRPr lang="zh-CN" altLang="en-US" sz="1400" dirty="0"/>
                    </a:p>
                  </a:txBody>
                  <a:tcPr marL="38100" marR="38100" marT="38100" marB="38100">
                    <a:lnR w="28575" cap="flat" cmpd="sng" algn="ctr">
                      <a:solidFill>
                        <a:schemeClr val="tx1"/>
                      </a:solidFill>
                      <a:prstDash val="solid"/>
                      <a:round/>
                      <a:headEnd type="none" w="med" len="med"/>
                      <a:tailEnd type="none" w="med" len="med"/>
                    </a:lnR>
                  </a:tcPr>
                </a:tc>
              </a:tr>
              <a:tr h="297522">
                <a:tc>
                  <a:txBody>
                    <a:bodyPr/>
                    <a:lstStyle/>
                    <a:p>
                      <a:pPr algn="ctr"/>
                      <a:r>
                        <a:rPr lang="zh-CN" altLang="en-US" sz="1400" dirty="0" smtClean="0"/>
                        <a:t>目标操作系统</a:t>
                      </a:r>
                      <a:endParaRPr lang="zh-CN" altLang="en-US" sz="1400" dirty="0"/>
                    </a:p>
                  </a:txBody>
                  <a:tcPr anchor="ctr">
                    <a:lnL w="28575" cap="flat" cmpd="sng" algn="ctr">
                      <a:solidFill>
                        <a:schemeClr val="tx1"/>
                      </a:solidFill>
                      <a:prstDash val="solid"/>
                      <a:round/>
                      <a:headEnd type="none" w="med" len="med"/>
                      <a:tailEnd type="none" w="med" len="med"/>
                    </a:lnL>
                  </a:tcPr>
                </a:tc>
                <a:tc>
                  <a:txBody>
                    <a:bodyPr/>
                    <a:lstStyle/>
                    <a:p>
                      <a:r>
                        <a:rPr lang="zh-CN" altLang="en-US" sz="1400" dirty="0" smtClean="0"/>
                        <a:t>选择源码将要移植到的目标服务器操作系统型号和版本。</a:t>
                      </a:r>
                      <a:endParaRPr lang="zh-CN" altLang="en-US" sz="1400" dirty="0"/>
                    </a:p>
                  </a:txBody>
                  <a:tcPr marL="38100" marR="38100" marT="38100" marB="38100">
                    <a:lnR w="28575" cap="flat" cmpd="sng" algn="ctr">
                      <a:solidFill>
                        <a:schemeClr val="tx1"/>
                      </a:solidFill>
                      <a:prstDash val="solid"/>
                      <a:round/>
                      <a:headEnd type="none" w="med" len="med"/>
                      <a:tailEnd type="none" w="med" len="med"/>
                    </a:lnR>
                  </a:tcPr>
                </a:tc>
              </a:tr>
              <a:tr h="269896">
                <a:tc>
                  <a:txBody>
                    <a:bodyPr/>
                    <a:lstStyle/>
                    <a:p>
                      <a:pPr algn="ctr"/>
                      <a:r>
                        <a:rPr lang="zh-CN" altLang="en-US" sz="1400" dirty="0" smtClean="0"/>
                        <a:t>目标系统内核版本</a:t>
                      </a:r>
                      <a:endParaRPr lang="zh-CN" altLang="en-US" sz="1400" dirty="0"/>
                    </a:p>
                  </a:txBody>
                  <a:tcPr anchor="ctr">
                    <a:lnL w="28575" cap="flat" cmpd="sng" algn="ctr">
                      <a:solidFill>
                        <a:schemeClr val="tx1"/>
                      </a:solidFill>
                      <a:prstDash val="solid"/>
                      <a:round/>
                      <a:headEnd type="none" w="med" len="med"/>
                      <a:tailEnd type="none" w="med" len="med"/>
                    </a:lnL>
                    <a:lnB w="28575" cap="flat" cmpd="sng" algn="ctr">
                      <a:solidFill>
                        <a:schemeClr val="tx1"/>
                      </a:solidFill>
                      <a:prstDash val="solid"/>
                      <a:round/>
                      <a:headEnd type="none" w="med" len="med"/>
                      <a:tailEnd type="none" w="med" len="med"/>
                    </a:lnB>
                  </a:tcPr>
                </a:tc>
                <a:tc>
                  <a:txBody>
                    <a:bodyPr/>
                    <a:lstStyle/>
                    <a:p>
                      <a:r>
                        <a:rPr lang="zh-CN" altLang="en-US" sz="1400" dirty="0"/>
                        <a:t>选择</a:t>
                      </a:r>
                      <a:r>
                        <a:rPr lang="zh-CN" altLang="en-US" sz="1400" dirty="0" smtClean="0"/>
                        <a:t>目标操作系统</a:t>
                      </a:r>
                      <a:r>
                        <a:rPr lang="zh-CN" altLang="en-US" sz="1400" dirty="0"/>
                        <a:t>内核版本。</a:t>
                      </a:r>
                      <a:endParaRPr lang="zh-CN" altLang="en-US" sz="1400" dirty="0"/>
                    </a:p>
                  </a:txBody>
                  <a:tcPr marL="38100" marR="38100" marT="38100" marB="38100">
                    <a:lnR w="28575" cap="flat" cmpd="sng" algn="ctr">
                      <a:solidFill>
                        <a:schemeClr val="tx1"/>
                      </a:solidFill>
                      <a:prstDash val="solid"/>
                      <a:round/>
                      <a:headEnd type="none" w="med" len="med"/>
                      <a:tailEnd type="none" w="med" len="med"/>
                    </a:lnR>
                    <a:lnB w="28575" cap="flat" cmpd="sng" algn="ctr">
                      <a:solidFill>
                        <a:schemeClr val="tx1"/>
                      </a:solidFill>
                      <a:prstDash val="solid"/>
                      <a:round/>
                      <a:headEnd type="none" w="med" len="med"/>
                      <a:tailEnd type="none" w="med" len="med"/>
                    </a:lnB>
                  </a:tcPr>
                </a:tc>
              </a:tr>
            </a:tbl>
          </a:graphicData>
        </a:graphic>
      </p:graphicFrame>
      <p:pic>
        <p:nvPicPr>
          <p:cNvPr id="2" name="图片 1"/>
          <p:cNvPicPr>
            <a:picLocks noChangeAspect="1"/>
          </p:cNvPicPr>
          <p:nvPr/>
        </p:nvPicPr>
        <p:blipFill>
          <a:blip r:embed="rId1"/>
          <a:stretch>
            <a:fillRect/>
          </a:stretch>
        </p:blipFill>
        <p:spPr>
          <a:xfrm>
            <a:off x="6744072" y="2767727"/>
            <a:ext cx="4728261" cy="3210071"/>
          </a:xfrm>
          <a:prstGeom prst="rect">
            <a:avLst/>
          </a:prstGeom>
          <a:ln w="12700">
            <a:solidFill>
              <a:schemeClr val="bg1">
                <a:lumMod val="85000"/>
              </a:schemeClr>
            </a:solidFill>
          </a:ln>
        </p:spPr>
      </p:pic>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源码</a:t>
            </a:r>
            <a:r>
              <a:rPr lang="zh-CN" altLang="en-US" dirty="0" smtClean="0"/>
              <a:t>分析 </a:t>
            </a:r>
            <a:r>
              <a:rPr lang="en-US" altLang="zh-CN" dirty="0" smtClean="0"/>
              <a:t>(3)</a:t>
            </a:r>
            <a:endParaRPr lang="zh-CN" altLang="en-US" dirty="0"/>
          </a:p>
        </p:txBody>
      </p:sp>
      <p:sp>
        <p:nvSpPr>
          <p:cNvPr id="6" name="文本占位符 5"/>
          <p:cNvSpPr>
            <a:spLocks noGrp="1"/>
          </p:cNvSpPr>
          <p:nvPr>
            <p:ph type="body" sz="quarter" idx="10"/>
          </p:nvPr>
        </p:nvSpPr>
        <p:spPr/>
        <p:txBody>
          <a:bodyPr/>
          <a:lstStyle/>
          <a:p>
            <a:r>
              <a:rPr lang="en-US" altLang="zh-CN" sz="1800" dirty="0" smtClean="0"/>
              <a:t>Step </a:t>
            </a:r>
            <a:r>
              <a:rPr lang="en-US" altLang="zh-CN" sz="1800" dirty="0"/>
              <a:t>7 </a:t>
            </a:r>
            <a:r>
              <a:rPr lang="zh-CN" altLang="en-US" sz="1800" dirty="0"/>
              <a:t>分析完成后，在右侧“历史报告”区域单击具体执行时间点的报告</a:t>
            </a:r>
            <a:r>
              <a:rPr lang="zh-CN" altLang="en-US" sz="1800" dirty="0" smtClean="0"/>
              <a:t>，即</a:t>
            </a:r>
            <a:r>
              <a:rPr lang="zh-CN" altLang="en-US" sz="1800" dirty="0"/>
              <a:t>可查看详细的移植分析结果。</a:t>
            </a:r>
            <a:endParaRPr lang="zh-CN" altLang="en-US" sz="1800" dirty="0"/>
          </a:p>
        </p:txBody>
      </p:sp>
      <p:pic>
        <p:nvPicPr>
          <p:cNvPr id="2" name="图片 1"/>
          <p:cNvPicPr>
            <a:picLocks noChangeAspect="1"/>
          </p:cNvPicPr>
          <p:nvPr/>
        </p:nvPicPr>
        <p:blipFill>
          <a:blip r:embed="rId1"/>
          <a:stretch>
            <a:fillRect/>
          </a:stretch>
        </p:blipFill>
        <p:spPr>
          <a:xfrm>
            <a:off x="1199456" y="2168860"/>
            <a:ext cx="8754718" cy="3278982"/>
          </a:xfrm>
          <a:prstGeom prst="rect">
            <a:avLst/>
          </a:prstGeom>
          <a:ln w="12700">
            <a:solidFill>
              <a:schemeClr val="bg1">
                <a:lumMod val="85000"/>
              </a:schemeClr>
            </a:solidFill>
          </a:ln>
        </p:spPr>
      </p:pic>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smtClean="0"/>
              <a:t>移植建议 </a:t>
            </a:r>
            <a:r>
              <a:rPr lang="en-US" altLang="zh-CN" dirty="0" smtClean="0"/>
              <a:t>(1)</a:t>
            </a:r>
            <a:endParaRPr lang="zh-CN" altLang="en-US" dirty="0"/>
          </a:p>
        </p:txBody>
      </p:sp>
      <p:sp>
        <p:nvSpPr>
          <p:cNvPr id="6" name="文本占位符 5"/>
          <p:cNvSpPr>
            <a:spLocks noGrp="1"/>
          </p:cNvSpPr>
          <p:nvPr>
            <p:ph type="body" sz="quarter" idx="10"/>
          </p:nvPr>
        </p:nvSpPr>
        <p:spPr/>
        <p:txBody>
          <a:bodyPr/>
          <a:lstStyle/>
          <a:p>
            <a:r>
              <a:rPr lang="en-US" altLang="zh-CN" sz="1600" dirty="0" smtClean="0"/>
              <a:t>Step 1 </a:t>
            </a:r>
            <a:r>
              <a:rPr lang="zh-CN" altLang="en-US" sz="1600" dirty="0" smtClean="0"/>
              <a:t>打开移植分析报告。</a:t>
            </a:r>
            <a:endParaRPr lang="en-US" altLang="zh-CN" sz="1600" dirty="0" smtClean="0"/>
          </a:p>
        </p:txBody>
      </p:sp>
      <p:pic>
        <p:nvPicPr>
          <p:cNvPr id="2" name="图片 1"/>
          <p:cNvPicPr>
            <a:picLocks noChangeAspect="1"/>
          </p:cNvPicPr>
          <p:nvPr/>
        </p:nvPicPr>
        <p:blipFill>
          <a:blip r:embed="rId1"/>
          <a:stretch>
            <a:fillRect/>
          </a:stretch>
        </p:blipFill>
        <p:spPr>
          <a:xfrm>
            <a:off x="1106391" y="1808268"/>
            <a:ext cx="10246193" cy="4573482"/>
          </a:xfrm>
          <a:prstGeom prst="rect">
            <a:avLst/>
          </a:prstGeom>
          <a:ln w="12700">
            <a:solidFill>
              <a:schemeClr val="bg1">
                <a:lumMod val="85000"/>
              </a:schemeClr>
            </a:solidFill>
          </a:ln>
        </p:spPr>
      </p:pic>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smtClean="0"/>
              <a:t>移植建议 </a:t>
            </a:r>
            <a:r>
              <a:rPr lang="en-US" altLang="zh-CN" dirty="0" smtClean="0"/>
              <a:t>(2)</a:t>
            </a:r>
            <a:endParaRPr lang="zh-CN" altLang="en-US" dirty="0"/>
          </a:p>
        </p:txBody>
      </p:sp>
      <p:sp>
        <p:nvSpPr>
          <p:cNvPr id="6" name="文本占位符 5"/>
          <p:cNvSpPr>
            <a:spLocks noGrp="1"/>
          </p:cNvSpPr>
          <p:nvPr>
            <p:ph type="body" sz="quarter" idx="10"/>
          </p:nvPr>
        </p:nvSpPr>
        <p:spPr/>
        <p:txBody>
          <a:bodyPr/>
          <a:lstStyle/>
          <a:p>
            <a:pPr>
              <a:lnSpc>
                <a:spcPct val="130000"/>
              </a:lnSpc>
            </a:pPr>
            <a:r>
              <a:rPr lang="en-US" altLang="zh-CN" sz="1600" dirty="0" smtClean="0"/>
              <a:t>Step 2 </a:t>
            </a:r>
            <a:r>
              <a:rPr lang="zh-CN" altLang="en-US" sz="1600" dirty="0" smtClean="0"/>
              <a:t>查看分析结果。</a:t>
            </a:r>
            <a:endParaRPr lang="en-US" altLang="zh-CN" sz="1600" dirty="0" smtClean="0"/>
          </a:p>
          <a:p>
            <a:pPr lvl="1">
              <a:lnSpc>
                <a:spcPct val="130000"/>
              </a:lnSpc>
            </a:pPr>
            <a:r>
              <a:rPr lang="en-US" altLang="zh-CN" sz="1400" dirty="0" smtClean="0"/>
              <a:t> </a:t>
            </a:r>
            <a:r>
              <a:rPr lang="zh-CN" altLang="en-US" sz="1400" dirty="0" smtClean="0"/>
              <a:t>查看需要移植的依赖库</a:t>
            </a:r>
            <a:r>
              <a:rPr lang="en-US" altLang="zh-CN" sz="1400" dirty="0" smtClean="0"/>
              <a:t>SO</a:t>
            </a:r>
            <a:r>
              <a:rPr lang="zh-CN" altLang="en-US" sz="1400" dirty="0" smtClean="0"/>
              <a:t>文件。</a:t>
            </a:r>
            <a:endParaRPr lang="en-US" altLang="zh-CN" sz="1400" dirty="0" smtClean="0"/>
          </a:p>
          <a:p>
            <a:pPr marL="401320" lvl="1" indent="0">
              <a:lnSpc>
                <a:spcPct val="130000"/>
              </a:lnSpc>
              <a:buNone/>
            </a:pPr>
            <a:r>
              <a:rPr lang="zh-CN" altLang="zh-CN" sz="1400" dirty="0" smtClean="0"/>
              <a:t>根据</a:t>
            </a:r>
            <a:r>
              <a:rPr lang="zh-CN" altLang="en-US" sz="1400" dirty="0" smtClean="0"/>
              <a:t>源码包中</a:t>
            </a:r>
            <a:r>
              <a:rPr lang="zh-CN" altLang="zh-CN" sz="1400" dirty="0" smtClean="0"/>
              <a:t>的</a:t>
            </a:r>
            <a:r>
              <a:rPr lang="en-US" altLang="zh-CN" sz="1400" dirty="0" smtClean="0"/>
              <a:t>{SO</a:t>
            </a:r>
            <a:r>
              <a:rPr lang="zh-CN" altLang="zh-CN" sz="1400" dirty="0" smtClean="0"/>
              <a:t>文件名</a:t>
            </a:r>
            <a:r>
              <a:rPr lang="en-US" altLang="zh-CN" sz="1400" dirty="0" smtClean="0"/>
              <a:t>}</a:t>
            </a:r>
            <a:r>
              <a:rPr lang="zh-CN" altLang="zh-CN" sz="1400" dirty="0" smtClean="0"/>
              <a:t>列表，对比</a:t>
            </a:r>
            <a:r>
              <a:rPr lang="en-US" altLang="zh-CN" sz="1400" dirty="0" smtClean="0"/>
              <a:t>SO</a:t>
            </a:r>
            <a:r>
              <a:rPr lang="zh-CN" altLang="zh-CN" sz="1400" dirty="0" smtClean="0"/>
              <a:t>依赖库白名单，得到需要移植的</a:t>
            </a:r>
            <a:r>
              <a:rPr lang="en-US" altLang="zh-CN" sz="1400" dirty="0" smtClean="0"/>
              <a:t>SO</a:t>
            </a:r>
            <a:r>
              <a:rPr lang="zh-CN" altLang="zh-CN" sz="1400" dirty="0" smtClean="0"/>
              <a:t>库的详细信息。</a:t>
            </a:r>
            <a:endParaRPr lang="en-US" altLang="zh-CN" sz="1400" dirty="0"/>
          </a:p>
          <a:p>
            <a:pPr marL="401320" lvl="1" indent="0">
              <a:lnSpc>
                <a:spcPct val="130000"/>
              </a:lnSpc>
              <a:buNone/>
            </a:pPr>
            <a:endParaRPr lang="en-US" altLang="zh-CN" sz="1400" dirty="0" smtClean="0"/>
          </a:p>
          <a:p>
            <a:pPr marL="401320" lvl="1" indent="0">
              <a:lnSpc>
                <a:spcPct val="130000"/>
              </a:lnSpc>
              <a:buNone/>
            </a:pPr>
            <a:endParaRPr lang="en-US" altLang="zh-CN" sz="1400" dirty="0"/>
          </a:p>
          <a:p>
            <a:pPr lvl="1">
              <a:lnSpc>
                <a:spcPct val="130000"/>
              </a:lnSpc>
            </a:pPr>
            <a:endParaRPr lang="en-US" altLang="zh-CN" sz="1400" dirty="0" smtClean="0"/>
          </a:p>
          <a:p>
            <a:pPr marL="401320" lvl="1" indent="0">
              <a:lnSpc>
                <a:spcPct val="130000"/>
              </a:lnSpc>
              <a:buNone/>
            </a:pPr>
            <a:endParaRPr lang="en-US" altLang="zh-CN" sz="1400" dirty="0"/>
          </a:p>
          <a:p>
            <a:pPr lvl="1">
              <a:lnSpc>
                <a:spcPct val="130000"/>
              </a:lnSpc>
            </a:pPr>
            <a:r>
              <a:rPr lang="zh-CN" altLang="en-US" sz="1400" dirty="0" smtClean="0"/>
              <a:t>查看需要移植的</a:t>
            </a:r>
            <a:r>
              <a:rPr lang="en-US" altLang="zh-CN" sz="1400" dirty="0" smtClean="0"/>
              <a:t>C/C++</a:t>
            </a:r>
            <a:r>
              <a:rPr lang="zh-CN" altLang="en-US" sz="1400" dirty="0" smtClean="0"/>
              <a:t>源文件。</a:t>
            </a:r>
            <a:endParaRPr lang="en-US" altLang="zh-CN" sz="1400" dirty="0" smtClean="0"/>
          </a:p>
          <a:p>
            <a:pPr marL="401320" lvl="1" indent="0">
              <a:lnSpc>
                <a:spcPct val="130000"/>
              </a:lnSpc>
              <a:buNone/>
            </a:pPr>
            <a:r>
              <a:rPr lang="zh-CN" altLang="zh-CN" sz="1400" dirty="0" smtClean="0"/>
              <a:t>扫描分析用户软件目标二进制文件依赖的源文件集合，根据编译器版本信息，检查源码中使用的架构相关的编译器宏、</a:t>
            </a:r>
            <a:r>
              <a:rPr lang="en-US" altLang="zh-CN" sz="1400" dirty="0" smtClean="0"/>
              <a:t>buildin</a:t>
            </a:r>
            <a:r>
              <a:rPr lang="zh-CN" altLang="zh-CN" sz="1400" dirty="0" smtClean="0"/>
              <a:t>函数、</a:t>
            </a:r>
            <a:r>
              <a:rPr lang="en-US" altLang="zh-CN" sz="1400" dirty="0" smtClean="0"/>
              <a:t>attribute</a:t>
            </a:r>
            <a:r>
              <a:rPr lang="zh-CN" altLang="zh-CN" sz="1400" dirty="0" smtClean="0"/>
              <a:t>函数、用户自定义宏等，确定需要移植的源码及源文件。</a:t>
            </a:r>
            <a:endParaRPr lang="en-US" altLang="zh-CN" sz="1400" dirty="0" smtClean="0"/>
          </a:p>
          <a:p>
            <a:pPr marL="401320" lvl="1" indent="0">
              <a:lnSpc>
                <a:spcPct val="130000"/>
              </a:lnSpc>
              <a:buNone/>
            </a:pPr>
            <a:endParaRPr lang="en-US" altLang="zh-CN" sz="1400" dirty="0"/>
          </a:p>
          <a:p>
            <a:pPr marL="401320" lvl="1" indent="0">
              <a:lnSpc>
                <a:spcPct val="130000"/>
              </a:lnSpc>
              <a:buNone/>
            </a:pPr>
            <a:endParaRPr lang="en-US" altLang="zh-CN" sz="1400" dirty="0" smtClean="0"/>
          </a:p>
          <a:p>
            <a:pPr marL="401320" lvl="1" indent="0">
              <a:lnSpc>
                <a:spcPct val="130000"/>
              </a:lnSpc>
              <a:buNone/>
            </a:pPr>
            <a:endParaRPr lang="en-US" altLang="zh-CN" sz="1400" dirty="0"/>
          </a:p>
          <a:p>
            <a:pPr marL="401320" lvl="1" indent="0">
              <a:lnSpc>
                <a:spcPct val="130000"/>
              </a:lnSpc>
              <a:buNone/>
            </a:pPr>
            <a:endParaRPr lang="en-US" altLang="zh-CN" sz="1400" dirty="0" smtClean="0"/>
          </a:p>
          <a:p>
            <a:pPr lvl="1">
              <a:lnSpc>
                <a:spcPct val="130000"/>
              </a:lnSpc>
            </a:pPr>
            <a:r>
              <a:rPr lang="en-US" altLang="zh-CN" sz="1400" dirty="0" smtClean="0"/>
              <a:t> </a:t>
            </a:r>
            <a:r>
              <a:rPr lang="zh-CN" altLang="en-US" sz="1400" dirty="0" smtClean="0"/>
              <a:t>查看需要移植的</a:t>
            </a:r>
            <a:r>
              <a:rPr lang="en-US" altLang="zh-CN" sz="1400" dirty="0" smtClean="0"/>
              <a:t>C/C++</a:t>
            </a:r>
            <a:r>
              <a:rPr lang="zh-CN" altLang="en-US" sz="1400" dirty="0" smtClean="0"/>
              <a:t>代码、汇编代码的总行数统计信息</a:t>
            </a:r>
            <a:endParaRPr lang="en-US" altLang="zh-CN" sz="1400" dirty="0" smtClean="0"/>
          </a:p>
        </p:txBody>
      </p:sp>
      <p:pic>
        <p:nvPicPr>
          <p:cNvPr id="8" name="图片 7"/>
          <p:cNvPicPr>
            <a:picLocks noChangeAspect="1"/>
          </p:cNvPicPr>
          <p:nvPr/>
        </p:nvPicPr>
        <p:blipFill>
          <a:blip r:embed="rId1"/>
          <a:stretch>
            <a:fillRect/>
          </a:stretch>
        </p:blipFill>
        <p:spPr>
          <a:xfrm>
            <a:off x="1394682" y="2340156"/>
            <a:ext cx="7082882" cy="1340871"/>
          </a:xfrm>
          <a:prstGeom prst="rect">
            <a:avLst/>
          </a:prstGeom>
          <a:ln w="12700">
            <a:solidFill>
              <a:schemeClr val="bg1">
                <a:lumMod val="85000"/>
              </a:schemeClr>
            </a:solidFill>
          </a:ln>
        </p:spPr>
      </p:pic>
      <p:pic>
        <p:nvPicPr>
          <p:cNvPr id="9" name="图片 8"/>
          <p:cNvPicPr>
            <a:picLocks noChangeAspect="1"/>
          </p:cNvPicPr>
          <p:nvPr/>
        </p:nvPicPr>
        <p:blipFill>
          <a:blip r:embed="rId2"/>
          <a:stretch>
            <a:fillRect/>
          </a:stretch>
        </p:blipFill>
        <p:spPr>
          <a:xfrm>
            <a:off x="1388698" y="4581128"/>
            <a:ext cx="6173413" cy="1332360"/>
          </a:xfrm>
          <a:prstGeom prst="rect">
            <a:avLst/>
          </a:prstGeom>
          <a:ln w="12700">
            <a:solidFill>
              <a:schemeClr val="bg1">
                <a:lumMod val="85000"/>
              </a:schemeClr>
            </a:solidFill>
          </a:ln>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a:lstStyle/>
          <a:p>
            <a:r>
              <a:rPr lang="zh-CN" altLang="zh-CN" b="1" dirty="0"/>
              <a:t>软件迁移</a:t>
            </a:r>
            <a:r>
              <a:rPr lang="zh-CN" altLang="zh-CN" b="1" dirty="0" smtClean="0"/>
              <a:t>原理</a:t>
            </a:r>
            <a:r>
              <a:rPr lang="zh-CN" altLang="en-US" b="1" dirty="0" smtClean="0"/>
              <a:t>和迁移过程</a:t>
            </a:r>
            <a:endParaRPr lang="en-US" altLang="zh-CN" b="1" dirty="0" smtClean="0"/>
          </a:p>
          <a:p>
            <a:pPr lvl="1">
              <a:buFont typeface="Wingdings" panose="05000000000000000000" pitchFamily="2" charset="2"/>
              <a:buChar char="n"/>
            </a:pPr>
            <a:r>
              <a:rPr lang="zh-CN" altLang="en-US" dirty="0" smtClean="0"/>
              <a:t>软件迁移原理概述</a:t>
            </a:r>
            <a:endParaRPr lang="en-US" altLang="zh-CN" dirty="0" smtClean="0"/>
          </a:p>
          <a:p>
            <a:pPr lvl="1"/>
            <a:r>
              <a:rPr lang="zh-CN" altLang="en-US" dirty="0" smtClean="0">
                <a:solidFill>
                  <a:schemeClr val="bg1">
                    <a:lumMod val="50000"/>
                  </a:schemeClr>
                </a:solidFill>
              </a:rPr>
              <a:t>软件迁移过程概述</a:t>
            </a:r>
            <a:endParaRPr lang="en-US" altLang="zh-CN" dirty="0" smtClean="0">
              <a:solidFill>
                <a:schemeClr val="bg1">
                  <a:lumMod val="50000"/>
                </a:schemeClr>
              </a:solidFill>
            </a:endParaRPr>
          </a:p>
          <a:p>
            <a:pPr lvl="1"/>
            <a:r>
              <a:rPr lang="zh-CN" altLang="en-US" dirty="0" smtClean="0">
                <a:solidFill>
                  <a:schemeClr val="bg1">
                    <a:lumMod val="50000"/>
                  </a:schemeClr>
                </a:solidFill>
              </a:rPr>
              <a:t>软件迁移典型案例</a:t>
            </a:r>
            <a:endParaRPr lang="en-US" altLang="zh-CN" dirty="0">
              <a:solidFill>
                <a:schemeClr val="bg1">
                  <a:lumMod val="50000"/>
                </a:schemeClr>
              </a:solidFill>
            </a:endParaRPr>
          </a:p>
          <a:p>
            <a:r>
              <a:rPr lang="zh-CN" altLang="en-US" dirty="0" smtClean="0">
                <a:solidFill>
                  <a:schemeClr val="bg1">
                    <a:lumMod val="50000"/>
                  </a:schemeClr>
                </a:solidFill>
              </a:rPr>
              <a:t>迁移工具和迁移指导</a:t>
            </a:r>
            <a:endParaRPr lang="en-US" altLang="zh-CN" dirty="0" smtClean="0">
              <a:solidFill>
                <a:schemeClr val="bg1">
                  <a:lumMod val="50000"/>
                </a:schemeClr>
              </a:solidFill>
            </a:endParaRPr>
          </a:p>
          <a:p>
            <a:r>
              <a:rPr lang="zh-CN" altLang="en-US" dirty="0" smtClean="0">
                <a:solidFill>
                  <a:schemeClr val="bg1">
                    <a:lumMod val="50000"/>
                  </a:schemeClr>
                </a:solidFill>
              </a:rPr>
              <a:t>容器迁移指导</a:t>
            </a:r>
            <a:endParaRPr lang="en-US" altLang="zh-CN" dirty="0" smtClean="0">
              <a:solidFill>
                <a:schemeClr val="bg1">
                  <a:lumMod val="50000"/>
                </a:schemeClr>
              </a:solidFill>
            </a:endParaRPr>
          </a:p>
          <a:p>
            <a:r>
              <a:rPr lang="zh-CN" altLang="en-US" dirty="0" smtClean="0">
                <a:solidFill>
                  <a:schemeClr val="bg1">
                    <a:lumMod val="50000"/>
                  </a:schemeClr>
                </a:solidFill>
              </a:rPr>
              <a:t>迁移常见问题及解决思路</a:t>
            </a:r>
            <a:endParaRPr lang="en-US" altLang="zh-CN" dirty="0">
              <a:solidFill>
                <a:schemeClr val="bg1">
                  <a:lumMod val="50000"/>
                </a:schemeClr>
              </a:solidFill>
            </a:endParaRPr>
          </a:p>
          <a:p>
            <a:endParaRPr lang="en-US" dirty="0"/>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smtClean="0"/>
              <a:t>移植建议 </a:t>
            </a:r>
            <a:r>
              <a:rPr lang="en-US" altLang="zh-CN" dirty="0" smtClean="0"/>
              <a:t>(3)</a:t>
            </a:r>
            <a:endParaRPr lang="zh-CN" altLang="en-US" dirty="0"/>
          </a:p>
        </p:txBody>
      </p:sp>
      <p:sp>
        <p:nvSpPr>
          <p:cNvPr id="6" name="文本占位符 5"/>
          <p:cNvSpPr>
            <a:spLocks noGrp="1"/>
          </p:cNvSpPr>
          <p:nvPr>
            <p:ph type="body" sz="quarter" idx="10"/>
          </p:nvPr>
        </p:nvSpPr>
        <p:spPr/>
        <p:txBody>
          <a:bodyPr/>
          <a:lstStyle/>
          <a:p>
            <a:r>
              <a:rPr lang="en-US" altLang="zh-CN" sz="1400" dirty="0"/>
              <a:t>Step 3 </a:t>
            </a:r>
            <a:r>
              <a:rPr lang="zh-CN" altLang="en-US" sz="1400" dirty="0"/>
              <a:t>（可选）您可以将分析报告下载到本地进行查阅。</a:t>
            </a:r>
            <a:endParaRPr lang="en-US" altLang="zh-CN" sz="1200" dirty="0"/>
          </a:p>
          <a:p>
            <a:pPr lvl="1"/>
            <a:r>
              <a:rPr lang="zh-CN" altLang="en-US" sz="1200" dirty="0">
                <a:latin typeface="+mn-ea"/>
              </a:rPr>
              <a:t>支持下载</a:t>
            </a:r>
            <a:r>
              <a:rPr lang="en-US" altLang="zh-CN" sz="1200" dirty="0">
                <a:latin typeface="+mn-ea"/>
              </a:rPr>
              <a:t>.csv</a:t>
            </a:r>
            <a:r>
              <a:rPr lang="zh-CN" altLang="en-US" sz="1200" dirty="0">
                <a:latin typeface="+mn-ea"/>
              </a:rPr>
              <a:t>格式和</a:t>
            </a:r>
            <a:r>
              <a:rPr lang="en-US" altLang="zh-CN" sz="1200" dirty="0">
                <a:latin typeface="+mn-ea"/>
              </a:rPr>
              <a:t>.html</a:t>
            </a:r>
            <a:r>
              <a:rPr lang="zh-CN" altLang="en-US" sz="1200" dirty="0">
                <a:latin typeface="+mn-ea"/>
              </a:rPr>
              <a:t>格式的分析报告</a:t>
            </a:r>
            <a:r>
              <a:rPr lang="zh-CN" altLang="en-US" sz="1200" dirty="0" smtClean="0"/>
              <a:t>。</a:t>
            </a:r>
            <a:endParaRPr lang="en-US" altLang="zh-CN" sz="1600" dirty="0" smtClean="0"/>
          </a:p>
          <a:p>
            <a:r>
              <a:rPr lang="en-US" altLang="zh-CN" sz="1400" dirty="0" smtClean="0"/>
              <a:t>Step 4 </a:t>
            </a:r>
            <a:r>
              <a:rPr lang="zh-CN" altLang="en-US" sz="1400" dirty="0" smtClean="0"/>
              <a:t>单击“移植建议”页签。</a:t>
            </a:r>
            <a:endParaRPr lang="en-US" altLang="zh-CN" sz="1400" dirty="0" smtClean="0"/>
          </a:p>
          <a:p>
            <a:r>
              <a:rPr lang="en-US" altLang="zh-CN" sz="1400" dirty="0" smtClean="0"/>
              <a:t>Step 5 </a:t>
            </a:r>
            <a:r>
              <a:rPr lang="zh-CN" altLang="en-US" sz="1400" dirty="0" smtClean="0"/>
              <a:t>阅读源码查看说明，勾选“显示源代码”，单击“确定”。</a:t>
            </a:r>
            <a:endParaRPr lang="en-US" altLang="zh-CN" sz="1400" dirty="0" smtClean="0"/>
          </a:p>
          <a:p>
            <a:r>
              <a:rPr lang="en-US" altLang="zh-CN" sz="1400" dirty="0" smtClean="0"/>
              <a:t>Step 6 </a:t>
            </a:r>
            <a:r>
              <a:rPr lang="zh-CN" altLang="en-US" sz="1400" dirty="0" smtClean="0"/>
              <a:t>查看源码移植建议。</a:t>
            </a:r>
            <a:endParaRPr lang="en-US" altLang="zh-CN" sz="1400" dirty="0" smtClean="0"/>
          </a:p>
        </p:txBody>
      </p:sp>
      <p:grpSp>
        <p:nvGrpSpPr>
          <p:cNvPr id="13" name="组合 12"/>
          <p:cNvGrpSpPr/>
          <p:nvPr/>
        </p:nvGrpSpPr>
        <p:grpSpPr>
          <a:xfrm>
            <a:off x="1008862" y="3074595"/>
            <a:ext cx="5867791" cy="2622902"/>
            <a:chOff x="1379476" y="4021145"/>
            <a:chExt cx="5377610" cy="2339566"/>
          </a:xfrm>
        </p:grpSpPr>
        <p:pic>
          <p:nvPicPr>
            <p:cNvPr id="7" name="图片 6"/>
            <p:cNvPicPr>
              <a:picLocks noChangeAspect="1"/>
            </p:cNvPicPr>
            <p:nvPr/>
          </p:nvPicPr>
          <p:blipFill>
            <a:blip r:embed="rId1"/>
            <a:stretch>
              <a:fillRect/>
            </a:stretch>
          </p:blipFill>
          <p:spPr>
            <a:xfrm>
              <a:off x="1379476" y="4021145"/>
              <a:ext cx="5377610" cy="2339566"/>
            </a:xfrm>
            <a:prstGeom prst="rect">
              <a:avLst/>
            </a:prstGeom>
            <a:ln w="12700">
              <a:solidFill>
                <a:schemeClr val="bg1">
                  <a:lumMod val="85000"/>
                </a:schemeClr>
              </a:solidFill>
            </a:ln>
          </p:spPr>
        </p:pic>
        <p:cxnSp>
          <p:nvCxnSpPr>
            <p:cNvPr id="9" name="直接箭头连接符 8"/>
            <p:cNvCxnSpPr/>
            <p:nvPr/>
          </p:nvCxnSpPr>
          <p:spPr bwMode="auto">
            <a:xfrm flipV="1">
              <a:off x="1919536" y="4365104"/>
              <a:ext cx="0" cy="504056"/>
            </a:xfrm>
            <a:prstGeom prst="straightConnector1">
              <a:avLst/>
            </a:prstGeom>
            <a:solidFill>
              <a:schemeClr val="accent1"/>
            </a:solidFill>
            <a:ln w="12700" cap="flat" cmpd="sng" algn="ctr">
              <a:solidFill>
                <a:schemeClr val="bg1">
                  <a:lumMod val="85000"/>
                </a:schemeClr>
              </a:solidFill>
              <a:prstDash val="solid"/>
              <a:round/>
              <a:headEnd type="none" w="med" len="med"/>
              <a:tailEnd type="triangle"/>
            </a:ln>
            <a:effectLst/>
          </p:spPr>
        </p:cxnSp>
        <p:cxnSp>
          <p:nvCxnSpPr>
            <p:cNvPr id="11" name="直接箭头连接符 10"/>
            <p:cNvCxnSpPr/>
            <p:nvPr/>
          </p:nvCxnSpPr>
          <p:spPr bwMode="auto">
            <a:xfrm>
              <a:off x="3215680" y="5589240"/>
              <a:ext cx="972108" cy="0"/>
            </a:xfrm>
            <a:prstGeom prst="straightConnector1">
              <a:avLst/>
            </a:prstGeom>
            <a:solidFill>
              <a:schemeClr val="accent1"/>
            </a:solidFill>
            <a:ln w="12700" cap="flat" cmpd="sng" algn="ctr">
              <a:solidFill>
                <a:schemeClr val="bg1">
                  <a:lumMod val="85000"/>
                </a:schemeClr>
              </a:solidFill>
              <a:prstDash val="solid"/>
              <a:round/>
              <a:headEnd type="none" w="med" len="med"/>
              <a:tailEnd type="triangle"/>
            </a:ln>
            <a:effectLst/>
          </p:spPr>
        </p:cxnSp>
      </p:grpSp>
      <p:pic>
        <p:nvPicPr>
          <p:cNvPr id="4" name="图片 3"/>
          <p:cNvPicPr>
            <a:picLocks noChangeAspect="1"/>
          </p:cNvPicPr>
          <p:nvPr/>
        </p:nvPicPr>
        <p:blipFill>
          <a:blip r:embed="rId2"/>
          <a:stretch>
            <a:fillRect/>
          </a:stretch>
        </p:blipFill>
        <p:spPr>
          <a:xfrm>
            <a:off x="5086178" y="2905037"/>
            <a:ext cx="6384445" cy="3190739"/>
          </a:xfrm>
          <a:prstGeom prst="rect">
            <a:avLst/>
          </a:prstGeom>
          <a:ln w="12700">
            <a:solidFill>
              <a:schemeClr val="bg1">
                <a:lumMod val="85000"/>
              </a:schemeClr>
            </a:solid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smtClean="0"/>
              <a:t>编译安装与</a:t>
            </a:r>
            <a:r>
              <a:rPr lang="zh-CN" altLang="en-US" dirty="0"/>
              <a:t>测试</a:t>
            </a:r>
            <a:r>
              <a:rPr lang="zh-CN" altLang="en-US" dirty="0" smtClean="0"/>
              <a:t>验证</a:t>
            </a:r>
            <a:endParaRPr lang="zh-CN" altLang="en-US" dirty="0"/>
          </a:p>
        </p:txBody>
      </p:sp>
      <p:sp>
        <p:nvSpPr>
          <p:cNvPr id="6" name="文本占位符 5"/>
          <p:cNvSpPr>
            <a:spLocks noGrp="1"/>
          </p:cNvSpPr>
          <p:nvPr>
            <p:ph type="body" sz="quarter" idx="10"/>
          </p:nvPr>
        </p:nvSpPr>
        <p:spPr/>
        <p:txBody>
          <a:bodyPr/>
          <a:lstStyle/>
          <a:p>
            <a:pPr marL="0" indent="0">
              <a:lnSpc>
                <a:spcPct val="130000"/>
              </a:lnSpc>
              <a:buNone/>
            </a:pPr>
            <a:r>
              <a:rPr lang="zh-CN" altLang="en-US" sz="1600" b="1" dirty="0" smtClean="0"/>
              <a:t>编译安装：</a:t>
            </a:r>
            <a:endParaRPr lang="en-US" altLang="zh-CN" sz="1600" b="1" dirty="0" smtClean="0"/>
          </a:p>
          <a:p>
            <a:pPr>
              <a:lnSpc>
                <a:spcPct val="130000"/>
              </a:lnSpc>
            </a:pPr>
            <a:r>
              <a:rPr lang="en-US" altLang="zh-CN" sz="1600" dirty="0" smtClean="0"/>
              <a:t>Step 1 </a:t>
            </a:r>
            <a:r>
              <a:rPr lang="zh-CN" altLang="en-US" sz="1600" dirty="0" smtClean="0"/>
              <a:t>配置编译环境。</a:t>
            </a:r>
            <a:endParaRPr lang="en-US" altLang="zh-CN" sz="1600" dirty="0"/>
          </a:p>
          <a:p>
            <a:pPr lvl="1">
              <a:lnSpc>
                <a:spcPct val="130000"/>
              </a:lnSpc>
            </a:pPr>
            <a:r>
              <a:rPr lang="en-US" altLang="zh-CN" sz="1400" dirty="0" smtClean="0"/>
              <a:t> 1. </a:t>
            </a:r>
            <a:r>
              <a:rPr lang="zh-CN" altLang="en-US" sz="1400" dirty="0" smtClean="0"/>
              <a:t>根据移植分析报告中对依赖库</a:t>
            </a:r>
            <a:r>
              <a:rPr lang="en-US" altLang="zh-CN" sz="1400" dirty="0" smtClean="0"/>
              <a:t>SO</a:t>
            </a:r>
            <a:r>
              <a:rPr lang="zh-CN" altLang="en-US" sz="1400" dirty="0" smtClean="0"/>
              <a:t>文件的操作建议，将依赖库</a:t>
            </a:r>
            <a:r>
              <a:rPr lang="en-US" altLang="zh-CN" sz="1400" dirty="0" smtClean="0"/>
              <a:t>SO</a:t>
            </a:r>
            <a:r>
              <a:rPr lang="zh-CN" altLang="en-US" sz="1400" dirty="0" smtClean="0"/>
              <a:t>文件下载并上传到</a:t>
            </a:r>
            <a:r>
              <a:rPr lang="en-US" altLang="zh-CN" sz="1400" dirty="0" err="1" smtClean="0"/>
              <a:t>TaiShan</a:t>
            </a:r>
            <a:r>
              <a:rPr lang="zh-CN" altLang="en-US" sz="1400" dirty="0" smtClean="0"/>
              <a:t>服务器或华为鲲鹏云服务器。</a:t>
            </a:r>
            <a:endParaRPr lang="en-US" altLang="zh-CN" sz="1400" dirty="0"/>
          </a:p>
          <a:p>
            <a:pPr lvl="1">
              <a:lnSpc>
                <a:spcPct val="130000"/>
              </a:lnSpc>
            </a:pPr>
            <a:r>
              <a:rPr lang="en-US" altLang="zh-CN" sz="1400" dirty="0" smtClean="0"/>
              <a:t> 2. </a:t>
            </a:r>
            <a:r>
              <a:rPr lang="zh-CN" altLang="en-US" sz="1400" dirty="0" smtClean="0"/>
              <a:t>安装或编译依赖库</a:t>
            </a:r>
            <a:r>
              <a:rPr lang="en-US" altLang="zh-CN" sz="1400" dirty="0" smtClean="0"/>
              <a:t>SO</a:t>
            </a:r>
            <a:r>
              <a:rPr lang="zh-CN" altLang="en-US" sz="1400" dirty="0" smtClean="0"/>
              <a:t>文件。</a:t>
            </a:r>
            <a:endParaRPr lang="en-US" altLang="zh-CN" sz="1400" dirty="0" smtClean="0"/>
          </a:p>
          <a:p>
            <a:pPr>
              <a:lnSpc>
                <a:spcPct val="130000"/>
              </a:lnSpc>
            </a:pPr>
            <a:r>
              <a:rPr lang="en-US" altLang="zh-CN" sz="1600" dirty="0" smtClean="0"/>
              <a:t>Step 2 </a:t>
            </a:r>
            <a:r>
              <a:rPr lang="zh-CN" altLang="en-US" sz="1600" dirty="0" smtClean="0"/>
              <a:t>修改源代码。</a:t>
            </a:r>
            <a:endParaRPr lang="en-US" altLang="zh-CN" sz="1600" dirty="0"/>
          </a:p>
          <a:p>
            <a:pPr lvl="1">
              <a:lnSpc>
                <a:spcPct val="130000"/>
              </a:lnSpc>
            </a:pPr>
            <a:r>
              <a:rPr lang="en-US" altLang="zh-CN" sz="1400" dirty="0" smtClean="0"/>
              <a:t>1. </a:t>
            </a:r>
            <a:r>
              <a:rPr lang="zh-CN" altLang="en-US" sz="1400" dirty="0" smtClean="0"/>
              <a:t>根据移植建议中的源码修改建议，修改源代码。</a:t>
            </a:r>
            <a:endParaRPr lang="en-US" altLang="zh-CN" sz="1400" dirty="0"/>
          </a:p>
          <a:p>
            <a:pPr lvl="1">
              <a:lnSpc>
                <a:spcPct val="130000"/>
              </a:lnSpc>
            </a:pPr>
            <a:r>
              <a:rPr lang="en-US" altLang="zh-CN" sz="1400" dirty="0" smtClean="0"/>
              <a:t>2. </a:t>
            </a:r>
            <a:r>
              <a:rPr lang="zh-CN" altLang="en-US" sz="1400" dirty="0" smtClean="0"/>
              <a:t>将修改后源代码文件上传至</a:t>
            </a:r>
            <a:r>
              <a:rPr lang="en-US" altLang="zh-CN" sz="1400" dirty="0" err="1" smtClean="0"/>
              <a:t>TaiShan</a:t>
            </a:r>
            <a:r>
              <a:rPr lang="zh-CN" altLang="en-US" sz="1400" dirty="0"/>
              <a:t>服务器或华为鲲鹏云服务器。</a:t>
            </a:r>
            <a:endParaRPr lang="en-US" altLang="zh-CN" sz="1400" dirty="0" smtClean="0"/>
          </a:p>
          <a:p>
            <a:pPr>
              <a:lnSpc>
                <a:spcPct val="130000"/>
              </a:lnSpc>
            </a:pPr>
            <a:r>
              <a:rPr lang="en-US" altLang="zh-CN" sz="1600" dirty="0" smtClean="0"/>
              <a:t>Step 3 </a:t>
            </a:r>
            <a:r>
              <a:rPr lang="zh-CN" altLang="en-US" sz="1600" dirty="0" smtClean="0"/>
              <a:t>编译安装。</a:t>
            </a:r>
            <a:endParaRPr lang="en-US" altLang="zh-CN" sz="1600" dirty="0" smtClean="0"/>
          </a:p>
          <a:p>
            <a:pPr lvl="1">
              <a:lnSpc>
                <a:spcPct val="130000"/>
              </a:lnSpc>
            </a:pPr>
            <a:r>
              <a:rPr lang="en-US" altLang="zh-CN" sz="1400" dirty="0" smtClean="0"/>
              <a:t>1. </a:t>
            </a:r>
            <a:r>
              <a:rPr lang="zh-CN" altLang="en-US" sz="1400" dirty="0" smtClean="0"/>
              <a:t>执行编译。</a:t>
            </a:r>
            <a:endParaRPr lang="en-US" altLang="zh-CN" sz="1400" dirty="0" smtClean="0"/>
          </a:p>
          <a:p>
            <a:pPr lvl="1">
              <a:lnSpc>
                <a:spcPct val="130000"/>
              </a:lnSpc>
            </a:pPr>
            <a:r>
              <a:rPr lang="en-US" altLang="zh-CN" sz="1400" dirty="0" smtClean="0"/>
              <a:t>2. </a:t>
            </a:r>
            <a:r>
              <a:rPr lang="zh-CN" altLang="en-US" sz="1400" dirty="0" smtClean="0"/>
              <a:t>执行安装。</a:t>
            </a:r>
            <a:endParaRPr lang="en-US" altLang="zh-CN" sz="1400" dirty="0" smtClean="0"/>
          </a:p>
          <a:p>
            <a:pPr marL="48895" indent="0">
              <a:lnSpc>
                <a:spcPct val="130000"/>
              </a:lnSpc>
              <a:buNone/>
            </a:pPr>
            <a:r>
              <a:rPr lang="zh-CN" altLang="en-US" sz="1600" b="1" dirty="0"/>
              <a:t>应用程序编译安装后，需要通过一些测试工具、测试方法等验证应用是否能够正常运行在</a:t>
            </a:r>
            <a:r>
              <a:rPr lang="en-US" altLang="zh-CN" sz="1600" b="1" dirty="0" err="1"/>
              <a:t>TaiShan</a:t>
            </a:r>
            <a:r>
              <a:rPr lang="zh-CN" altLang="en-US" sz="1600" b="1" dirty="0" smtClean="0"/>
              <a:t>服务器或华为鲲鹏云服务器上：</a:t>
            </a:r>
            <a:r>
              <a:rPr lang="en-US" altLang="zh-CN" sz="1600" b="1" dirty="0" smtClean="0"/>
              <a:t> </a:t>
            </a:r>
            <a:endParaRPr lang="en-US" altLang="zh-CN" sz="1600" b="1" dirty="0" smtClean="0"/>
          </a:p>
          <a:p>
            <a:pPr>
              <a:lnSpc>
                <a:spcPct val="130000"/>
              </a:lnSpc>
            </a:pPr>
            <a:r>
              <a:rPr lang="en-US" altLang="zh-CN" sz="1600" dirty="0"/>
              <a:t>Step 1 </a:t>
            </a:r>
            <a:r>
              <a:rPr lang="zh-CN" altLang="en-US" sz="1600" dirty="0"/>
              <a:t>启动并运行应用程序。</a:t>
            </a:r>
            <a:endParaRPr lang="zh-CN" altLang="en-US" sz="1600" dirty="0"/>
          </a:p>
          <a:p>
            <a:pPr>
              <a:lnSpc>
                <a:spcPct val="130000"/>
              </a:lnSpc>
            </a:pPr>
            <a:r>
              <a:rPr lang="en-US" altLang="zh-CN" sz="1600" dirty="0"/>
              <a:t>Step 2 </a:t>
            </a:r>
            <a:r>
              <a:rPr lang="zh-CN" altLang="en-US" sz="1600" dirty="0"/>
              <a:t>验证应用程序的功能和性能。</a:t>
            </a:r>
            <a:endParaRPr lang="zh-CN" altLang="en-US" sz="1600" dirty="0"/>
          </a:p>
          <a:p>
            <a:pPr marL="48895" indent="0">
              <a:lnSpc>
                <a:spcPct val="130000"/>
              </a:lnSpc>
              <a:buNone/>
            </a:pPr>
            <a:endParaRPr lang="en-US" altLang="zh-CN" sz="1600" b="1" dirty="0"/>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CLI</a:t>
            </a:r>
            <a:r>
              <a:rPr lang="zh-CN" altLang="en-US" dirty="0" smtClean="0"/>
              <a:t>方式进行代码分析</a:t>
            </a:r>
            <a:endParaRPr lang="zh-CN" altLang="en-US" dirty="0"/>
          </a:p>
        </p:txBody>
      </p:sp>
      <p:sp>
        <p:nvSpPr>
          <p:cNvPr id="5" name="Rectangle 1"/>
          <p:cNvSpPr>
            <a:spLocks noChangeArrowheads="1"/>
          </p:cNvSpPr>
          <p:nvPr/>
        </p:nvSpPr>
        <p:spPr bwMode="auto">
          <a:xfrm>
            <a:off x="747503" y="1196752"/>
            <a:ext cx="10499797" cy="17020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285750" indent="-285750" algn="just" defTabSz="802005" fontAlgn="base">
              <a:spcBef>
                <a:spcPct val="30000"/>
              </a:spcBef>
              <a:buClr>
                <a:srgbClr val="FFFFFF">
                  <a:lumMod val="50000"/>
                </a:srgbClr>
              </a:buClr>
              <a:buSzPct val="60000"/>
              <a:buFont typeface="Wingdings" panose="05000000000000000000" pitchFamily="2" charset="2"/>
              <a:buChar char="l"/>
            </a:pPr>
            <a:r>
              <a:rPr lang="zh-CN" altLang="zh-CN" sz="1400" b="1"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命令功能</a:t>
            </a:r>
            <a:endParaRPr lang="zh-CN" altLang="zh-CN" sz="1400" b="1"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a:p>
            <a:pPr algn="just" defTabSz="802005" fontAlgn="base">
              <a:spcBef>
                <a:spcPct val="30000"/>
              </a:spcBef>
              <a:buClr>
                <a:srgbClr val="FFFFFF">
                  <a:lumMod val="50000"/>
                </a:srgbClr>
              </a:buClr>
              <a:buSzPct val="60000"/>
            </a:pPr>
            <a:r>
              <a:rPr lang="zh-CN"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对</a:t>
            </a:r>
            <a:r>
              <a:rPr lang="zh-CN"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用户上传</a:t>
            </a:r>
            <a:r>
              <a:rPr lang="zh-CN"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的</a:t>
            </a:r>
            <a:r>
              <a:rPr lang="zh-CN" altLang="en-US"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源代码</a:t>
            </a:r>
            <a:r>
              <a:rPr lang="zh-CN"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进行</a:t>
            </a:r>
            <a:r>
              <a:rPr lang="zh-CN" altLang="en-US"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扫描</a:t>
            </a:r>
            <a:r>
              <a:rPr lang="zh-CN"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分析</a:t>
            </a:r>
            <a:r>
              <a:rPr lang="zh-CN" altLang="en-US"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，并输出详细的移植建议和指导。</a:t>
            </a:r>
            <a:endParaRPr lang="zh-CN"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a:p>
            <a:pPr marL="285750" indent="-285750" algn="just" defTabSz="802005" fontAlgn="base">
              <a:spcBef>
                <a:spcPct val="30000"/>
              </a:spcBef>
              <a:buClr>
                <a:srgbClr val="FFFFFF">
                  <a:lumMod val="50000"/>
                </a:srgbClr>
              </a:buClr>
              <a:buSzPct val="60000"/>
              <a:buFont typeface="Wingdings" panose="05000000000000000000" pitchFamily="2" charset="2"/>
              <a:buChar char="l"/>
            </a:pPr>
            <a:r>
              <a:rPr lang="zh-CN" altLang="zh-CN" sz="1400" b="1"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命令格式</a:t>
            </a:r>
            <a:endParaRPr lang="zh-CN" altLang="zh-CN" sz="1400" b="1"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a:p>
            <a:pPr algn="just" defTabSz="802005" fontAlgn="base">
              <a:spcBef>
                <a:spcPct val="30000"/>
              </a:spcBef>
              <a:buClr>
                <a:srgbClr val="FFFFFF">
                  <a:lumMod val="50000"/>
                </a:srgbClr>
              </a:buClr>
              <a:buSzPct val="60000"/>
            </a:pPr>
            <a:r>
              <a:rPr lang="zh-CN" altLang="zh-CN" sz="1200" b="1"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/opt/portadv/</a:t>
            </a:r>
            <a:r>
              <a:rPr lang="zh-CN" altLang="zh-CN" sz="1200" b="1"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tools</a:t>
            </a:r>
            <a:r>
              <a:rPr lang="en-US" altLang="zh-CN" sz="1200" b="1"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a:t>
            </a:r>
            <a:r>
              <a:rPr lang="en-US" altLang="zh-CN" sz="1200" b="1" dirty="0" err="1"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cmd</a:t>
            </a:r>
            <a:r>
              <a:rPr lang="zh-CN" altLang="zh-CN" sz="1200" b="1"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a:t>
            </a:r>
            <a:r>
              <a:rPr lang="zh-CN" altLang="zh-CN" sz="1200" b="1"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bin/porting_advisor -S </a:t>
            </a:r>
            <a:r>
              <a:rPr lang="zh-CN" altLang="zh-CN" sz="1200" i="1"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&lt;source&gt;</a:t>
            </a:r>
            <a:r>
              <a:rPr lang="zh-CN"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zh-CN" altLang="zh-CN" sz="1200" b="1"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C</a:t>
            </a:r>
            <a:r>
              <a:rPr lang="zh-CN"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zh-CN" altLang="zh-CN" sz="1200" i="1"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&lt;compiler&gt; </a:t>
            </a:r>
            <a:r>
              <a:rPr lang="zh-CN" altLang="zh-CN" sz="1200" b="1"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--cmd </a:t>
            </a:r>
            <a:r>
              <a:rPr lang="zh-CN" altLang="zh-CN" sz="1200" i="1"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&lt;cmd&gt; </a:t>
            </a:r>
            <a:r>
              <a:rPr lang="zh-CN" altLang="zh-CN" sz="1200" b="1"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--tos </a:t>
            </a:r>
            <a:r>
              <a:rPr lang="zh-CN" altLang="zh-CN" sz="1200" i="1"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&lt;tos&gt; </a:t>
            </a:r>
            <a:r>
              <a:rPr lang="zh-CN" altLang="zh-CN" sz="1200" b="1"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--tk </a:t>
            </a:r>
            <a:r>
              <a:rPr lang="zh-CN" altLang="zh-CN" sz="1200" i="1"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&lt;tk&gt;</a:t>
            </a:r>
            <a:r>
              <a:rPr lang="zh-CN"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zh-CN" altLang="zh-CN" sz="1200" b="1"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-D </a:t>
            </a:r>
            <a:r>
              <a:rPr lang="zh-CN" altLang="zh-CN" sz="1200" i="1"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&lt;debug&gt; </a:t>
            </a:r>
            <a:r>
              <a:rPr lang="zh-CN" altLang="zh-CN" sz="1200" b="1"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-O </a:t>
            </a:r>
            <a:r>
              <a:rPr lang="zh-CN" altLang="zh-CN" sz="1200" i="1"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&lt;ouput</a:t>
            </a:r>
            <a:r>
              <a:rPr lang="zh-CN" altLang="zh-CN" sz="1200" i="1"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&gt;</a:t>
            </a:r>
            <a:endParaRPr lang="zh-CN" altLang="zh-CN" sz="1200" i="1"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a:p>
            <a:pPr marL="285750" indent="-285750" algn="just" defTabSz="802005" fontAlgn="base">
              <a:lnSpc>
                <a:spcPct val="150000"/>
              </a:lnSpc>
              <a:spcBef>
                <a:spcPct val="30000"/>
              </a:spcBef>
              <a:buClr>
                <a:srgbClr val="FFFFFF">
                  <a:lumMod val="50000"/>
                </a:srgbClr>
              </a:buClr>
              <a:buSzPct val="60000"/>
              <a:buFont typeface="Wingdings" panose="05000000000000000000" pitchFamily="2" charset="2"/>
              <a:buChar char="l"/>
            </a:pPr>
            <a:r>
              <a:rPr lang="zh-CN" altLang="zh-CN" sz="1400" b="1"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参数说明</a:t>
            </a:r>
            <a:endParaRPr lang="zh-CN" altLang="zh-CN" sz="1400" b="1"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a:p>
            <a:pPr eaLnBrk="0" fontAlgn="base" hangingPunct="0"/>
            <a:endParaRPr lang="zh-CN" altLang="zh-CN" sz="1600" b="1" dirty="0">
              <a:solidFill>
                <a:srgbClr val="000000"/>
              </a:solidFill>
              <a:latin typeface="微软雅黑" panose="020B0503020204020204" pitchFamily="34" charset="-122"/>
              <a:ea typeface="微软雅黑" panose="020B0503020204020204" pitchFamily="34" charset="-122"/>
            </a:endParaRPr>
          </a:p>
        </p:txBody>
      </p:sp>
      <p:graphicFrame>
        <p:nvGraphicFramePr>
          <p:cNvPr id="6" name="表格 5"/>
          <p:cNvGraphicFramePr>
            <a:graphicFrameLocks noGrp="1"/>
          </p:cNvGraphicFramePr>
          <p:nvPr/>
        </p:nvGraphicFramePr>
        <p:xfrm>
          <a:off x="1055440" y="2672916"/>
          <a:ext cx="10381420" cy="2730859"/>
        </p:xfrm>
        <a:graphic>
          <a:graphicData uri="http://schemas.openxmlformats.org/drawingml/2006/table">
            <a:tbl>
              <a:tblPr firstRow="1" bandRow="1"/>
              <a:tblGrid>
                <a:gridCol w="1770104"/>
                <a:gridCol w="1362246"/>
                <a:gridCol w="7249070"/>
              </a:tblGrid>
              <a:tr h="304119">
                <a:tc>
                  <a:txBody>
                    <a:bodyPr/>
                    <a:lstStyle/>
                    <a:p>
                      <a:pPr algn="ctr"/>
                      <a:r>
                        <a:rPr lang="zh-CN" altLang="en-US" sz="1200" b="1" dirty="0" smtClean="0"/>
                        <a:t>命令</a:t>
                      </a:r>
                      <a:endParaRPr lang="zh-CN" altLang="en-US" sz="1200" b="1" dirty="0"/>
                    </a:p>
                  </a:txBody>
                  <a:tcPr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zh-CN" altLang="en-US" sz="1200" b="1" dirty="0" smtClean="0"/>
                        <a:t>参数</a:t>
                      </a:r>
                      <a:endParaRPr lang="zh-CN" altLang="en-US" sz="12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zh-CN" altLang="en-US" sz="1200" b="1" dirty="0" smtClean="0"/>
                        <a:t>说明</a:t>
                      </a:r>
                      <a:endParaRPr lang="zh-CN" altLang="en-US" sz="1200" b="1" dirty="0"/>
                    </a:p>
                  </a:txBody>
                  <a:tcPr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r>
              <a:tr h="415961">
                <a:tc>
                  <a:txBody>
                    <a:bodyPr/>
                    <a:lstStyle/>
                    <a:p>
                      <a:pPr marL="0" algn="ctr" defTabSz="914400" rtl="0" eaLnBrk="1" latinLnBrk="0" hangingPunct="1"/>
                      <a:r>
                        <a:rPr lang="en-US" sz="1200" kern="1200" dirty="0">
                          <a:solidFill>
                            <a:schemeClr val="tx1"/>
                          </a:solidFill>
                          <a:latin typeface="+mn-lt"/>
                          <a:ea typeface="+mn-ea"/>
                          <a:cs typeface="+mn-cs"/>
                        </a:rPr>
                        <a:t>-</a:t>
                      </a:r>
                      <a:r>
                        <a:rPr lang="en-US" sz="1200" kern="1200" dirty="0" smtClean="0">
                          <a:solidFill>
                            <a:schemeClr val="tx1"/>
                          </a:solidFill>
                          <a:latin typeface="+mn-lt"/>
                          <a:ea typeface="+mn-ea"/>
                          <a:cs typeface="+mn-cs"/>
                        </a:rPr>
                        <a:t>S/--</a:t>
                      </a:r>
                      <a:r>
                        <a:rPr lang="en-US" sz="1200" kern="1200" dirty="0">
                          <a:solidFill>
                            <a:schemeClr val="tx1"/>
                          </a:solidFill>
                          <a:latin typeface="+mn-lt"/>
                          <a:ea typeface="+mn-ea"/>
                          <a:cs typeface="+mn-cs"/>
                        </a:rPr>
                        <a:t>source</a:t>
                      </a:r>
                      <a:endParaRPr lang="en-US" sz="1200" kern="1200" dirty="0">
                        <a:solidFill>
                          <a:schemeClr val="tx1"/>
                        </a:solidFill>
                        <a:latin typeface="+mn-lt"/>
                        <a:ea typeface="+mn-ea"/>
                        <a:cs typeface="+mn-cs"/>
                      </a:endParaRPr>
                    </a:p>
                  </a:txBody>
                  <a:tcPr marL="43706" marR="43706" marT="21853" marB="21853"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US" sz="1200" kern="1200" dirty="0">
                          <a:solidFill>
                            <a:schemeClr val="tx1"/>
                          </a:solidFill>
                          <a:latin typeface="+mn-lt"/>
                          <a:ea typeface="+mn-ea"/>
                          <a:cs typeface="+mn-cs"/>
                        </a:rPr>
                        <a:t>source</a:t>
                      </a:r>
                      <a:endParaRPr lang="en-US" sz="1200" kern="1200" dirty="0">
                        <a:solidFill>
                          <a:schemeClr val="tx1"/>
                        </a:solidFill>
                        <a:latin typeface="+mn-lt"/>
                        <a:ea typeface="+mn-ea"/>
                        <a:cs typeface="+mn-cs"/>
                      </a:endParaRPr>
                    </a:p>
                  </a:txBody>
                  <a:tcPr marL="43706" marR="43706" marT="21853" marB="2185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914400" rtl="0" eaLnBrk="1" latinLnBrk="0" hangingPunct="1"/>
                      <a:r>
                        <a:rPr lang="zh-CN" altLang="en-US" sz="1200" kern="1200" dirty="0">
                          <a:solidFill>
                            <a:schemeClr val="tx1"/>
                          </a:solidFill>
                          <a:latin typeface="+mn-lt"/>
                          <a:ea typeface="+mn-ea"/>
                          <a:cs typeface="+mn-cs"/>
                        </a:rPr>
                        <a:t>必配参数，待扫描的</a:t>
                      </a:r>
                      <a:r>
                        <a:rPr lang="en-US" sz="1200" kern="1200" dirty="0">
                          <a:solidFill>
                            <a:schemeClr val="tx1"/>
                          </a:solidFill>
                          <a:latin typeface="+mn-lt"/>
                          <a:ea typeface="+mn-ea"/>
                          <a:cs typeface="+mn-cs"/>
                        </a:rPr>
                        <a:t>C/C++</a:t>
                      </a:r>
                      <a:r>
                        <a:rPr lang="zh-CN" altLang="en-US" sz="1200" kern="1200" dirty="0">
                          <a:solidFill>
                            <a:schemeClr val="tx1"/>
                          </a:solidFill>
                          <a:latin typeface="+mn-lt"/>
                          <a:ea typeface="+mn-ea"/>
                          <a:cs typeface="+mn-cs"/>
                        </a:rPr>
                        <a:t>源文件所在路径。</a:t>
                      </a:r>
                      <a:endParaRPr lang="zh-CN" altLang="en-US" sz="1200" kern="1200" dirty="0">
                        <a:solidFill>
                          <a:schemeClr val="tx1"/>
                        </a:solidFill>
                        <a:latin typeface="+mn-lt"/>
                        <a:ea typeface="+mn-ea"/>
                        <a:cs typeface="+mn-cs"/>
                      </a:endParaRPr>
                    </a:p>
                    <a:p>
                      <a:pPr marL="0" algn="l" defTabSz="914400" rtl="0" eaLnBrk="1" latinLnBrk="0" hangingPunct="1"/>
                      <a:r>
                        <a:rPr lang="zh-CN" altLang="en-US" sz="1200" kern="1200" dirty="0">
                          <a:solidFill>
                            <a:schemeClr val="tx1"/>
                          </a:solidFill>
                          <a:latin typeface="+mn-lt"/>
                          <a:ea typeface="+mn-ea"/>
                          <a:cs typeface="+mn-cs"/>
                        </a:rPr>
                        <a:t>路径使用全路径。可以输入多个路径，用“</a:t>
                      </a:r>
                      <a:r>
                        <a:rPr lang="en-US" altLang="zh-CN" sz="1200" kern="1200" dirty="0">
                          <a:solidFill>
                            <a:schemeClr val="tx1"/>
                          </a:solidFill>
                          <a:latin typeface="+mn-lt"/>
                          <a:ea typeface="+mn-ea"/>
                          <a:cs typeface="+mn-cs"/>
                        </a:rPr>
                        <a:t>,”</a:t>
                      </a:r>
                      <a:r>
                        <a:rPr lang="zh-CN" altLang="en-US" sz="1200" kern="1200" dirty="0">
                          <a:solidFill>
                            <a:schemeClr val="tx1"/>
                          </a:solidFill>
                          <a:latin typeface="+mn-lt"/>
                          <a:ea typeface="+mn-ea"/>
                          <a:cs typeface="+mn-cs"/>
                        </a:rPr>
                        <a:t>隔开</a:t>
                      </a:r>
                      <a:r>
                        <a:rPr lang="zh-CN" altLang="en-US" sz="1200" kern="1200" dirty="0" smtClean="0">
                          <a:solidFill>
                            <a:schemeClr val="tx1"/>
                          </a:solidFill>
                          <a:latin typeface="+mn-lt"/>
                          <a:ea typeface="+mn-ea"/>
                          <a:cs typeface="+mn-cs"/>
                        </a:rPr>
                        <a:t>。例如</a:t>
                      </a:r>
                      <a:r>
                        <a:rPr lang="zh-CN" altLang="en-US" sz="1200" kern="1200" dirty="0">
                          <a:solidFill>
                            <a:schemeClr val="tx1"/>
                          </a:solidFill>
                          <a:latin typeface="+mn-lt"/>
                          <a:ea typeface="+mn-ea"/>
                          <a:cs typeface="+mn-cs"/>
                        </a:rPr>
                        <a:t>：</a:t>
                      </a:r>
                      <a:r>
                        <a:rPr lang="en-US" altLang="zh-CN" sz="1200" kern="1200" dirty="0">
                          <a:solidFill>
                            <a:schemeClr val="tx1"/>
                          </a:solidFill>
                          <a:latin typeface="+mn-lt"/>
                          <a:ea typeface="+mn-ea"/>
                          <a:cs typeface="+mn-cs"/>
                        </a:rPr>
                        <a:t>/</a:t>
                      </a:r>
                      <a:r>
                        <a:rPr lang="en-US" sz="1200" kern="1200" dirty="0">
                          <a:solidFill>
                            <a:schemeClr val="tx1"/>
                          </a:solidFill>
                          <a:latin typeface="+mn-lt"/>
                          <a:ea typeface="+mn-ea"/>
                          <a:cs typeface="+mn-cs"/>
                        </a:rPr>
                        <a:t>path/to/</a:t>
                      </a:r>
                      <a:r>
                        <a:rPr lang="en-US" sz="1200" kern="1200" dirty="0" err="1">
                          <a:solidFill>
                            <a:schemeClr val="tx1"/>
                          </a:solidFill>
                          <a:latin typeface="+mn-lt"/>
                          <a:ea typeface="+mn-ea"/>
                          <a:cs typeface="+mn-cs"/>
                        </a:rPr>
                        <a:t>sourcecode</a:t>
                      </a:r>
                      <a:endParaRPr lang="en-US" sz="1200" kern="1200" dirty="0">
                        <a:solidFill>
                          <a:schemeClr val="tx1"/>
                        </a:solidFill>
                        <a:latin typeface="+mn-lt"/>
                        <a:ea typeface="+mn-ea"/>
                        <a:cs typeface="+mn-cs"/>
                      </a:endParaRPr>
                    </a:p>
                  </a:txBody>
                  <a:tcPr marL="43706" marR="43706" marT="21853" marB="21853"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91667">
                <a:tc>
                  <a:txBody>
                    <a:bodyPr/>
                    <a:lstStyle/>
                    <a:p>
                      <a:pPr marL="0" algn="ctr" defTabSz="914400" rtl="0" eaLnBrk="1" latinLnBrk="0" hangingPunct="1"/>
                      <a:r>
                        <a:rPr lang="en-US" sz="1200" kern="1200" dirty="0">
                          <a:solidFill>
                            <a:schemeClr val="tx1"/>
                          </a:solidFill>
                          <a:latin typeface="+mn-lt"/>
                          <a:ea typeface="+mn-ea"/>
                          <a:cs typeface="+mn-cs"/>
                        </a:rPr>
                        <a:t>-C/--compiler</a:t>
                      </a:r>
                      <a:endParaRPr lang="en-US" sz="1200" kern="1200" dirty="0">
                        <a:solidFill>
                          <a:schemeClr val="tx1"/>
                        </a:solidFill>
                        <a:latin typeface="+mn-lt"/>
                        <a:ea typeface="+mn-ea"/>
                        <a:cs typeface="+mn-cs"/>
                      </a:endParaRPr>
                    </a:p>
                  </a:txBody>
                  <a:tcPr marL="43706" marR="43706" marT="21853" marB="21853"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US" sz="1200" kern="1200" dirty="0">
                          <a:solidFill>
                            <a:schemeClr val="tx1"/>
                          </a:solidFill>
                          <a:latin typeface="+mn-lt"/>
                          <a:ea typeface="+mn-ea"/>
                          <a:cs typeface="+mn-cs"/>
                        </a:rPr>
                        <a:t>compiler</a:t>
                      </a:r>
                      <a:endParaRPr lang="en-US" sz="1200" kern="1200" dirty="0">
                        <a:solidFill>
                          <a:schemeClr val="tx1"/>
                        </a:solidFill>
                        <a:latin typeface="+mn-lt"/>
                        <a:ea typeface="+mn-ea"/>
                        <a:cs typeface="+mn-cs"/>
                      </a:endParaRPr>
                    </a:p>
                  </a:txBody>
                  <a:tcPr marL="43706" marR="43706" marT="21853" marB="2185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914400" rtl="0" eaLnBrk="1" latinLnBrk="0" hangingPunct="1"/>
                      <a:r>
                        <a:rPr lang="zh-CN" altLang="en-US" sz="1200" kern="1200" dirty="0">
                          <a:solidFill>
                            <a:schemeClr val="tx1"/>
                          </a:solidFill>
                          <a:latin typeface="+mn-lt"/>
                          <a:ea typeface="+mn-ea"/>
                          <a:cs typeface="+mn-cs"/>
                        </a:rPr>
                        <a:t>可选参数，指定</a:t>
                      </a:r>
                      <a:r>
                        <a:rPr lang="en-US" altLang="zh-CN" sz="1200" kern="1200" dirty="0">
                          <a:solidFill>
                            <a:schemeClr val="tx1"/>
                          </a:solidFill>
                          <a:latin typeface="+mn-lt"/>
                          <a:ea typeface="+mn-ea"/>
                          <a:cs typeface="+mn-cs"/>
                        </a:rPr>
                        <a:t>GCC</a:t>
                      </a:r>
                      <a:r>
                        <a:rPr lang="zh-CN" altLang="en-US" sz="1200" kern="1200" dirty="0">
                          <a:solidFill>
                            <a:schemeClr val="tx1"/>
                          </a:solidFill>
                          <a:latin typeface="+mn-lt"/>
                          <a:ea typeface="+mn-ea"/>
                          <a:cs typeface="+mn-cs"/>
                        </a:rPr>
                        <a:t>编译器版本</a:t>
                      </a:r>
                      <a:r>
                        <a:rPr lang="zh-CN" altLang="en-US" sz="1200" kern="1200" dirty="0" smtClean="0">
                          <a:solidFill>
                            <a:schemeClr val="tx1"/>
                          </a:solidFill>
                          <a:latin typeface="+mn-lt"/>
                          <a:ea typeface="+mn-ea"/>
                          <a:cs typeface="+mn-cs"/>
                        </a:rPr>
                        <a:t>，当前只</a:t>
                      </a:r>
                      <a:r>
                        <a:rPr lang="zh-CN" altLang="en-US" sz="1200" kern="1200" dirty="0">
                          <a:solidFill>
                            <a:schemeClr val="tx1"/>
                          </a:solidFill>
                          <a:latin typeface="+mn-lt"/>
                          <a:ea typeface="+mn-ea"/>
                          <a:cs typeface="+mn-cs"/>
                        </a:rPr>
                        <a:t>支持</a:t>
                      </a:r>
                      <a:r>
                        <a:rPr lang="en-US" altLang="zh-CN" sz="1200" kern="1200" dirty="0">
                          <a:solidFill>
                            <a:schemeClr val="tx1"/>
                          </a:solidFill>
                          <a:latin typeface="+mn-lt"/>
                          <a:ea typeface="+mn-ea"/>
                          <a:cs typeface="+mn-cs"/>
                        </a:rPr>
                        <a:t>gcc4.8</a:t>
                      </a:r>
                      <a:r>
                        <a:rPr lang="zh-CN" altLang="en-US" sz="1200" kern="1200" dirty="0">
                          <a:solidFill>
                            <a:schemeClr val="tx1"/>
                          </a:solidFill>
                          <a:latin typeface="+mn-lt"/>
                          <a:ea typeface="+mn-ea"/>
                          <a:cs typeface="+mn-cs"/>
                        </a:rPr>
                        <a:t>。</a:t>
                      </a:r>
                      <a:endParaRPr lang="zh-CN" altLang="en-US" sz="1200" kern="1200" dirty="0">
                        <a:solidFill>
                          <a:schemeClr val="tx1"/>
                        </a:solidFill>
                        <a:latin typeface="+mn-lt"/>
                        <a:ea typeface="+mn-ea"/>
                        <a:cs typeface="+mn-cs"/>
                      </a:endParaRPr>
                    </a:p>
                  </a:txBody>
                  <a:tcPr marL="43706" marR="43706" marT="21853" marB="21853"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48393">
                <a:tc>
                  <a:txBody>
                    <a:bodyPr/>
                    <a:lstStyle/>
                    <a:p>
                      <a:pPr marL="0" algn="ctr" defTabSz="914400" rtl="0" eaLnBrk="1" latinLnBrk="0" hangingPunct="1"/>
                      <a:r>
                        <a:rPr lang="en-US" sz="1200" kern="1200" dirty="0">
                          <a:solidFill>
                            <a:schemeClr val="tx1"/>
                          </a:solidFill>
                          <a:latin typeface="+mn-lt"/>
                          <a:ea typeface="+mn-ea"/>
                          <a:cs typeface="+mn-cs"/>
                        </a:rPr>
                        <a:t>-T/--tools</a:t>
                      </a:r>
                      <a:endParaRPr lang="en-US" sz="1200" kern="1200" dirty="0">
                        <a:solidFill>
                          <a:schemeClr val="tx1"/>
                        </a:solidFill>
                        <a:latin typeface="+mn-lt"/>
                        <a:ea typeface="+mn-ea"/>
                        <a:cs typeface="+mn-cs"/>
                      </a:endParaRPr>
                    </a:p>
                  </a:txBody>
                  <a:tcPr marL="43706" marR="43706" marT="21853" marB="21853"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US" sz="1200" kern="1200" dirty="0">
                          <a:solidFill>
                            <a:schemeClr val="tx1"/>
                          </a:solidFill>
                          <a:latin typeface="+mn-lt"/>
                          <a:ea typeface="+mn-ea"/>
                          <a:cs typeface="+mn-cs"/>
                        </a:rPr>
                        <a:t>tools</a:t>
                      </a:r>
                      <a:endParaRPr lang="en-US" sz="1200" kern="1200" dirty="0">
                        <a:solidFill>
                          <a:schemeClr val="tx1"/>
                        </a:solidFill>
                        <a:latin typeface="+mn-lt"/>
                        <a:ea typeface="+mn-ea"/>
                        <a:cs typeface="+mn-cs"/>
                      </a:endParaRPr>
                    </a:p>
                  </a:txBody>
                  <a:tcPr marL="43706" marR="43706" marT="21853" marB="2185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914400" rtl="0" eaLnBrk="1" latinLnBrk="0" hangingPunct="1"/>
                      <a:r>
                        <a:rPr lang="zh-CN" altLang="en-US" sz="1200" kern="1200" dirty="0">
                          <a:solidFill>
                            <a:schemeClr val="tx1"/>
                          </a:solidFill>
                          <a:latin typeface="+mn-lt"/>
                          <a:ea typeface="+mn-ea"/>
                          <a:cs typeface="+mn-cs"/>
                        </a:rPr>
                        <a:t>可选参数，指定构建工具及命令行，</a:t>
                      </a:r>
                      <a:r>
                        <a:rPr lang="en-US" altLang="zh-CN" sz="1200" kern="1200" dirty="0">
                          <a:solidFill>
                            <a:schemeClr val="tx1"/>
                          </a:solidFill>
                          <a:latin typeface="+mn-lt"/>
                          <a:ea typeface="+mn-ea"/>
                          <a:cs typeface="+mn-cs"/>
                        </a:rPr>
                        <a:t>make</a:t>
                      </a:r>
                      <a:r>
                        <a:rPr lang="zh-CN" altLang="en-US" sz="1200" kern="1200" dirty="0">
                          <a:solidFill>
                            <a:schemeClr val="tx1"/>
                          </a:solidFill>
                          <a:latin typeface="+mn-lt"/>
                          <a:ea typeface="+mn-ea"/>
                          <a:cs typeface="+mn-cs"/>
                        </a:rPr>
                        <a:t>或者</a:t>
                      </a:r>
                      <a:r>
                        <a:rPr lang="en-US" altLang="zh-CN" sz="1200" kern="1200" dirty="0" err="1">
                          <a:solidFill>
                            <a:schemeClr val="tx1"/>
                          </a:solidFill>
                          <a:latin typeface="+mn-lt"/>
                          <a:ea typeface="+mn-ea"/>
                          <a:cs typeface="+mn-cs"/>
                        </a:rPr>
                        <a:t>cmake</a:t>
                      </a:r>
                      <a:r>
                        <a:rPr lang="zh-CN" altLang="en-US" sz="1200" kern="1200" dirty="0">
                          <a:solidFill>
                            <a:schemeClr val="tx1"/>
                          </a:solidFill>
                          <a:latin typeface="+mn-lt"/>
                          <a:ea typeface="+mn-ea"/>
                          <a:cs typeface="+mn-cs"/>
                        </a:rPr>
                        <a:t>，默认是</a:t>
                      </a:r>
                      <a:r>
                        <a:rPr lang="en-US" altLang="zh-CN" sz="1200" kern="1200" dirty="0">
                          <a:solidFill>
                            <a:schemeClr val="tx1"/>
                          </a:solidFill>
                          <a:latin typeface="+mn-lt"/>
                          <a:ea typeface="+mn-ea"/>
                          <a:cs typeface="+mn-cs"/>
                        </a:rPr>
                        <a:t>make</a:t>
                      </a:r>
                      <a:r>
                        <a:rPr lang="zh-CN" altLang="en-US" sz="1200" kern="1200" dirty="0" smtClean="0">
                          <a:solidFill>
                            <a:schemeClr val="tx1"/>
                          </a:solidFill>
                          <a:latin typeface="+mn-lt"/>
                          <a:ea typeface="+mn-ea"/>
                          <a:cs typeface="+mn-cs"/>
                        </a:rPr>
                        <a:t>（当前版本</a:t>
                      </a:r>
                      <a:r>
                        <a:rPr lang="zh-CN" altLang="en-US" sz="1200" kern="1200" dirty="0">
                          <a:solidFill>
                            <a:schemeClr val="tx1"/>
                          </a:solidFill>
                          <a:latin typeface="+mn-lt"/>
                          <a:ea typeface="+mn-ea"/>
                          <a:cs typeface="+mn-cs"/>
                        </a:rPr>
                        <a:t>只支持</a:t>
                      </a:r>
                      <a:r>
                        <a:rPr lang="en-US" altLang="zh-CN" sz="1200" kern="1200" dirty="0">
                          <a:solidFill>
                            <a:schemeClr val="tx1"/>
                          </a:solidFill>
                          <a:latin typeface="+mn-lt"/>
                          <a:ea typeface="+mn-ea"/>
                          <a:cs typeface="+mn-cs"/>
                        </a:rPr>
                        <a:t>make</a:t>
                      </a:r>
                      <a:r>
                        <a:rPr lang="zh-CN" altLang="en-US" sz="1200" kern="1200" dirty="0">
                          <a:solidFill>
                            <a:schemeClr val="tx1"/>
                          </a:solidFill>
                          <a:latin typeface="+mn-lt"/>
                          <a:ea typeface="+mn-ea"/>
                          <a:cs typeface="+mn-cs"/>
                        </a:rPr>
                        <a:t>）。</a:t>
                      </a:r>
                      <a:endParaRPr lang="zh-CN" altLang="en-US" sz="1200" kern="1200" dirty="0">
                        <a:solidFill>
                          <a:schemeClr val="tx1"/>
                        </a:solidFill>
                        <a:latin typeface="+mn-lt"/>
                        <a:ea typeface="+mn-ea"/>
                        <a:cs typeface="+mn-cs"/>
                      </a:endParaRPr>
                    </a:p>
                  </a:txBody>
                  <a:tcPr marL="43706" marR="43706" marT="21853" marB="21853"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88032">
                <a:tc>
                  <a:txBody>
                    <a:bodyPr/>
                    <a:lstStyle/>
                    <a:p>
                      <a:pPr marL="0" algn="ctr" defTabSz="914400" rtl="0" eaLnBrk="1" latinLnBrk="0" hangingPunct="1"/>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cmd</a:t>
                      </a:r>
                      <a:endParaRPr lang="en-US" sz="1200" kern="1200" dirty="0">
                        <a:solidFill>
                          <a:schemeClr val="tx1"/>
                        </a:solidFill>
                        <a:latin typeface="+mn-lt"/>
                        <a:ea typeface="+mn-ea"/>
                        <a:cs typeface="+mn-cs"/>
                      </a:endParaRPr>
                    </a:p>
                  </a:txBody>
                  <a:tcPr marL="43706" marR="43706" marT="21853" marB="21853"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US" sz="1200" kern="1200" dirty="0" err="1">
                          <a:solidFill>
                            <a:schemeClr val="tx1"/>
                          </a:solidFill>
                          <a:latin typeface="+mn-lt"/>
                          <a:ea typeface="+mn-ea"/>
                          <a:cs typeface="+mn-cs"/>
                        </a:rPr>
                        <a:t>cmd</a:t>
                      </a:r>
                      <a:endParaRPr lang="en-US" sz="1200" kern="1200" dirty="0">
                        <a:solidFill>
                          <a:schemeClr val="tx1"/>
                        </a:solidFill>
                        <a:latin typeface="+mn-lt"/>
                        <a:ea typeface="+mn-ea"/>
                        <a:cs typeface="+mn-cs"/>
                      </a:endParaRPr>
                    </a:p>
                  </a:txBody>
                  <a:tcPr marL="43706" marR="43706" marT="21853" marB="2185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914400" rtl="0" eaLnBrk="1" latinLnBrk="0" hangingPunct="1"/>
                      <a:r>
                        <a:rPr lang="zh-CN" altLang="en-US" sz="1200" kern="1200" dirty="0">
                          <a:solidFill>
                            <a:schemeClr val="tx1"/>
                          </a:solidFill>
                          <a:latin typeface="+mn-lt"/>
                          <a:ea typeface="+mn-ea"/>
                          <a:cs typeface="+mn-cs"/>
                        </a:rPr>
                        <a:t>必配参数，提供完整的软件构建命令，构建命令中必须要有</a:t>
                      </a:r>
                      <a:r>
                        <a:rPr lang="en-US" sz="1200" kern="1200" dirty="0">
                          <a:solidFill>
                            <a:schemeClr val="tx1"/>
                          </a:solidFill>
                          <a:latin typeface="+mn-lt"/>
                          <a:ea typeface="+mn-ea"/>
                          <a:cs typeface="+mn-cs"/>
                        </a:rPr>
                        <a:t>make</a:t>
                      </a:r>
                      <a:r>
                        <a:rPr lang="zh-CN" altLang="en-US" sz="1200" kern="1200" dirty="0">
                          <a:solidFill>
                            <a:schemeClr val="tx1"/>
                          </a:solidFill>
                          <a:latin typeface="+mn-lt"/>
                          <a:ea typeface="+mn-ea"/>
                          <a:cs typeface="+mn-cs"/>
                        </a:rPr>
                        <a:t>字段</a:t>
                      </a:r>
                      <a:r>
                        <a:rPr lang="zh-CN" altLang="en-US" sz="1200" kern="1200" dirty="0" smtClean="0">
                          <a:solidFill>
                            <a:schemeClr val="tx1"/>
                          </a:solidFill>
                          <a:latin typeface="+mn-lt"/>
                          <a:ea typeface="+mn-ea"/>
                          <a:cs typeface="+mn-cs"/>
                        </a:rPr>
                        <a:t>。例如</a:t>
                      </a:r>
                      <a:r>
                        <a:rPr lang="zh-CN" altLang="en-US" sz="1200" kern="1200" dirty="0">
                          <a:solidFill>
                            <a:schemeClr val="tx1"/>
                          </a:solidFill>
                          <a:latin typeface="+mn-lt"/>
                          <a:ea typeface="+mn-ea"/>
                          <a:cs typeface="+mn-cs"/>
                        </a:rPr>
                        <a:t>：‘</a:t>
                      </a:r>
                      <a:r>
                        <a:rPr lang="en-US" sz="1200" kern="1200" dirty="0">
                          <a:solidFill>
                            <a:schemeClr val="tx1"/>
                          </a:solidFill>
                          <a:latin typeface="+mn-lt"/>
                          <a:ea typeface="+mn-ea"/>
                          <a:cs typeface="+mn-cs"/>
                        </a:rPr>
                        <a:t>make all’</a:t>
                      </a:r>
                      <a:endParaRPr lang="en-US" sz="1200" kern="1200" dirty="0">
                        <a:solidFill>
                          <a:schemeClr val="tx1"/>
                        </a:solidFill>
                        <a:latin typeface="+mn-lt"/>
                        <a:ea typeface="+mn-ea"/>
                        <a:cs typeface="+mn-cs"/>
                      </a:endParaRPr>
                    </a:p>
                  </a:txBody>
                  <a:tcPr marL="43706" marR="43706" marT="21853" marB="21853"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16024">
                <a:tc>
                  <a:txBody>
                    <a:bodyPr/>
                    <a:lstStyle/>
                    <a:p>
                      <a:pPr marL="0" algn="ctr" defTabSz="914400" rtl="0" eaLnBrk="1" latinLnBrk="0" hangingPunct="1"/>
                      <a:r>
                        <a:rPr lang="en-US" sz="1200" kern="1200">
                          <a:solidFill>
                            <a:schemeClr val="tx1"/>
                          </a:solidFill>
                          <a:latin typeface="+mn-lt"/>
                          <a:ea typeface="+mn-ea"/>
                          <a:cs typeface="+mn-cs"/>
                        </a:rPr>
                        <a:t>--tos</a:t>
                      </a:r>
                      <a:endParaRPr lang="en-US" sz="1200" kern="1200">
                        <a:solidFill>
                          <a:schemeClr val="tx1"/>
                        </a:solidFill>
                        <a:latin typeface="+mn-lt"/>
                        <a:ea typeface="+mn-ea"/>
                        <a:cs typeface="+mn-cs"/>
                      </a:endParaRPr>
                    </a:p>
                  </a:txBody>
                  <a:tcPr marL="43706" marR="43706" marT="21853" marB="21853"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US" sz="1200" kern="1200">
                          <a:solidFill>
                            <a:schemeClr val="tx1"/>
                          </a:solidFill>
                          <a:latin typeface="+mn-lt"/>
                          <a:ea typeface="+mn-ea"/>
                          <a:cs typeface="+mn-cs"/>
                        </a:rPr>
                        <a:t>tos</a:t>
                      </a:r>
                      <a:endParaRPr lang="en-US" sz="1200" kern="1200">
                        <a:solidFill>
                          <a:schemeClr val="tx1"/>
                        </a:solidFill>
                        <a:latin typeface="+mn-lt"/>
                        <a:ea typeface="+mn-ea"/>
                        <a:cs typeface="+mn-cs"/>
                      </a:endParaRPr>
                    </a:p>
                  </a:txBody>
                  <a:tcPr marL="43706" marR="43706" marT="21853" marB="2185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914400" rtl="0" eaLnBrk="1" latinLnBrk="0" hangingPunct="1"/>
                      <a:r>
                        <a:rPr lang="zh-CN" altLang="en-US" sz="1200" kern="1200" dirty="0">
                          <a:solidFill>
                            <a:schemeClr val="tx1"/>
                          </a:solidFill>
                          <a:latin typeface="+mn-lt"/>
                          <a:ea typeface="+mn-ea"/>
                          <a:cs typeface="+mn-cs"/>
                        </a:rPr>
                        <a:t>必配参数，软件需要</a:t>
                      </a:r>
                      <a:r>
                        <a:rPr lang="zh-CN" altLang="en-US" sz="1200" kern="1200" dirty="0" smtClean="0">
                          <a:solidFill>
                            <a:schemeClr val="tx1"/>
                          </a:solidFill>
                          <a:latin typeface="+mn-lt"/>
                          <a:ea typeface="+mn-ea"/>
                          <a:cs typeface="+mn-cs"/>
                        </a:rPr>
                        <a:t>移植到的目标服务器操作系统型号和版本。例如：</a:t>
                      </a:r>
                      <a:r>
                        <a:rPr lang="en-US" sz="1200" kern="1200" dirty="0" smtClean="0">
                          <a:solidFill>
                            <a:schemeClr val="tx1"/>
                          </a:solidFill>
                          <a:latin typeface="+mn-lt"/>
                          <a:ea typeface="+mn-ea"/>
                          <a:cs typeface="+mn-cs"/>
                        </a:rPr>
                        <a:t>CentOS7.6</a:t>
                      </a:r>
                      <a:endParaRPr lang="en-US" sz="1200" kern="1200" dirty="0">
                        <a:solidFill>
                          <a:schemeClr val="tx1"/>
                        </a:solidFill>
                        <a:latin typeface="+mn-lt"/>
                        <a:ea typeface="+mn-ea"/>
                        <a:cs typeface="+mn-cs"/>
                      </a:endParaRPr>
                    </a:p>
                  </a:txBody>
                  <a:tcPr marL="43706" marR="43706" marT="21853" marB="21853"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41466">
                <a:tc>
                  <a:txBody>
                    <a:bodyPr/>
                    <a:lstStyle/>
                    <a:p>
                      <a:pPr marL="0" algn="ctr" defTabSz="914400" rtl="0" eaLnBrk="1" latinLnBrk="0" hangingPunct="1"/>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tk</a:t>
                      </a:r>
                      <a:endParaRPr lang="en-US" sz="1200" kern="1200" dirty="0">
                        <a:solidFill>
                          <a:schemeClr val="tx1"/>
                        </a:solidFill>
                        <a:latin typeface="+mn-lt"/>
                        <a:ea typeface="+mn-ea"/>
                        <a:cs typeface="+mn-cs"/>
                      </a:endParaRPr>
                    </a:p>
                  </a:txBody>
                  <a:tcPr marL="43706" marR="43706" marT="21853" marB="21853"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US" sz="1200" kern="1200">
                          <a:solidFill>
                            <a:schemeClr val="tx1"/>
                          </a:solidFill>
                          <a:latin typeface="+mn-lt"/>
                          <a:ea typeface="+mn-ea"/>
                          <a:cs typeface="+mn-cs"/>
                        </a:rPr>
                        <a:t>tk</a:t>
                      </a:r>
                      <a:endParaRPr lang="en-US" sz="1200" kern="1200">
                        <a:solidFill>
                          <a:schemeClr val="tx1"/>
                        </a:solidFill>
                        <a:latin typeface="+mn-lt"/>
                        <a:ea typeface="+mn-ea"/>
                        <a:cs typeface="+mn-cs"/>
                      </a:endParaRPr>
                    </a:p>
                  </a:txBody>
                  <a:tcPr marL="43706" marR="43706" marT="21853" marB="2185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914400" rtl="0" eaLnBrk="1" latinLnBrk="0" hangingPunct="1"/>
                      <a:r>
                        <a:rPr lang="zh-CN" altLang="en-US" sz="1200" kern="1200" dirty="0">
                          <a:solidFill>
                            <a:schemeClr val="tx1"/>
                          </a:solidFill>
                          <a:latin typeface="+mn-lt"/>
                          <a:ea typeface="+mn-ea"/>
                          <a:cs typeface="+mn-cs"/>
                        </a:rPr>
                        <a:t>可选参数，软件需要</a:t>
                      </a:r>
                      <a:r>
                        <a:rPr lang="zh-CN" altLang="en-US" sz="1200" kern="1200" dirty="0" smtClean="0">
                          <a:solidFill>
                            <a:schemeClr val="tx1"/>
                          </a:solidFill>
                          <a:latin typeface="+mn-lt"/>
                          <a:ea typeface="+mn-ea"/>
                          <a:cs typeface="+mn-cs"/>
                        </a:rPr>
                        <a:t>移植到的目标操作系统内核版本。例如</a:t>
                      </a:r>
                      <a:r>
                        <a:rPr lang="zh-CN" altLang="en-US" sz="1200" kern="1200" dirty="0">
                          <a:solidFill>
                            <a:schemeClr val="tx1"/>
                          </a:solidFill>
                          <a:latin typeface="+mn-lt"/>
                          <a:ea typeface="+mn-ea"/>
                          <a:cs typeface="+mn-cs"/>
                        </a:rPr>
                        <a:t>：</a:t>
                      </a:r>
                      <a:r>
                        <a:rPr lang="en-US" altLang="zh-CN" sz="1200" kern="1200" dirty="0">
                          <a:solidFill>
                            <a:schemeClr val="tx1"/>
                          </a:solidFill>
                          <a:latin typeface="+mn-lt"/>
                          <a:ea typeface="+mn-ea"/>
                          <a:cs typeface="+mn-cs"/>
                        </a:rPr>
                        <a:t>4.14</a:t>
                      </a:r>
                      <a:endParaRPr lang="en-US" altLang="zh-CN" sz="1200" kern="1200" dirty="0">
                        <a:solidFill>
                          <a:schemeClr val="tx1"/>
                        </a:solidFill>
                        <a:latin typeface="+mn-lt"/>
                        <a:ea typeface="+mn-ea"/>
                        <a:cs typeface="+mn-cs"/>
                      </a:endParaRPr>
                    </a:p>
                  </a:txBody>
                  <a:tcPr marL="43706" marR="43706" marT="21853" marB="21853"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17113">
                <a:tc>
                  <a:txBody>
                    <a:bodyPr/>
                    <a:lstStyle/>
                    <a:p>
                      <a:pPr algn="ctr"/>
                      <a:r>
                        <a:rPr lang="en-US" sz="1200" dirty="0"/>
                        <a:t>-D/--debug</a:t>
                      </a:r>
                      <a:endParaRPr lang="en-US" sz="1200" dirty="0"/>
                    </a:p>
                  </a:txBody>
                  <a:tcPr marL="43706" marR="43706" marT="21853" marB="21853"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i="1"/>
                        <a:t>debug</a:t>
                      </a:r>
                      <a:endParaRPr lang="en-US" sz="1200"/>
                    </a:p>
                  </a:txBody>
                  <a:tcPr marL="43706" marR="43706" marT="21853" marB="2185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CN" altLang="en-US" sz="1200" dirty="0"/>
                        <a:t>可选参数，工具</a:t>
                      </a:r>
                      <a:r>
                        <a:rPr lang="zh-CN" altLang="en-US" sz="1200" dirty="0" smtClean="0"/>
                        <a:t>调试日志信息等级，</a:t>
                      </a:r>
                      <a:r>
                        <a:rPr lang="zh-CN" altLang="en-US" sz="1200" dirty="0"/>
                        <a:t>分</a:t>
                      </a:r>
                      <a:r>
                        <a:rPr lang="en-US" altLang="zh-CN" sz="1200" dirty="0"/>
                        <a:t>INFO</a:t>
                      </a:r>
                      <a:r>
                        <a:rPr lang="zh-CN" altLang="en-US" sz="1200" dirty="0"/>
                        <a:t>、</a:t>
                      </a:r>
                      <a:r>
                        <a:rPr lang="en-US" altLang="zh-CN" sz="1200" dirty="0"/>
                        <a:t>WARN</a:t>
                      </a:r>
                      <a:r>
                        <a:rPr lang="zh-CN" altLang="en-US" sz="1200" dirty="0"/>
                        <a:t>、</a:t>
                      </a:r>
                      <a:r>
                        <a:rPr lang="en-US" altLang="zh-CN" sz="1200" dirty="0"/>
                        <a:t>ERR</a:t>
                      </a:r>
                      <a:r>
                        <a:rPr lang="zh-CN" altLang="en-US" sz="1200" dirty="0"/>
                        <a:t>三级。默认等级是</a:t>
                      </a:r>
                      <a:r>
                        <a:rPr lang="en-US" altLang="zh-CN" sz="1200" dirty="0"/>
                        <a:t>INFO</a:t>
                      </a:r>
                      <a:r>
                        <a:rPr lang="zh-CN" altLang="en-US" sz="1200" dirty="0"/>
                        <a:t>。</a:t>
                      </a:r>
                      <a:endParaRPr lang="zh-CN" altLang="en-US" sz="1200" dirty="0"/>
                    </a:p>
                    <a:p>
                      <a:r>
                        <a:rPr lang="en-US" altLang="zh-CN" sz="1200" dirty="0"/>
                        <a:t>INFO log</a:t>
                      </a:r>
                      <a:r>
                        <a:rPr lang="zh-CN" altLang="en-US" sz="1200" dirty="0"/>
                        <a:t>最多，</a:t>
                      </a:r>
                      <a:r>
                        <a:rPr lang="en-US" altLang="zh-CN" sz="1200" dirty="0"/>
                        <a:t>ERR log</a:t>
                      </a:r>
                      <a:r>
                        <a:rPr lang="zh-CN" altLang="en-US" sz="1200" dirty="0"/>
                        <a:t>最少。</a:t>
                      </a:r>
                      <a:endParaRPr lang="zh-CN" altLang="en-US" sz="1200" dirty="0"/>
                    </a:p>
                  </a:txBody>
                  <a:tcPr marL="43706" marR="43706" marT="21853" marB="21853"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97522">
                <a:tc>
                  <a:txBody>
                    <a:bodyPr/>
                    <a:lstStyle/>
                    <a:p>
                      <a:pPr algn="ctr"/>
                      <a:r>
                        <a:rPr lang="en-US" sz="1200" dirty="0"/>
                        <a:t>-O/--</a:t>
                      </a:r>
                      <a:r>
                        <a:rPr lang="en-US" sz="1200" dirty="0" err="1"/>
                        <a:t>ouput</a:t>
                      </a:r>
                      <a:endParaRPr lang="en-US" sz="1200" dirty="0"/>
                    </a:p>
                  </a:txBody>
                  <a:tcPr marL="43706" marR="43706" marT="21853" marB="21853"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a:r>
                        <a:rPr lang="en-US" sz="1200" i="1"/>
                        <a:t>ouput</a:t>
                      </a:r>
                      <a:endParaRPr lang="en-US" sz="1200"/>
                    </a:p>
                  </a:txBody>
                  <a:tcPr marL="43706" marR="43706" marT="21853" marB="2185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r>
                        <a:rPr lang="zh-CN" altLang="en-US" sz="1200" dirty="0"/>
                        <a:t>可选参数，指定输出报告格式，</a:t>
                      </a:r>
                      <a:r>
                        <a:rPr lang="en-US" altLang="zh-CN" sz="1200" dirty="0"/>
                        <a:t>csv</a:t>
                      </a:r>
                      <a:r>
                        <a:rPr lang="zh-CN" altLang="en-US" sz="1200" dirty="0"/>
                        <a:t>或</a:t>
                      </a:r>
                      <a:r>
                        <a:rPr lang="en-US" altLang="zh-CN" sz="1200" dirty="0"/>
                        <a:t>html</a:t>
                      </a:r>
                      <a:r>
                        <a:rPr lang="zh-CN" altLang="en-US" sz="1200" dirty="0"/>
                        <a:t>格式</a:t>
                      </a:r>
                      <a:r>
                        <a:rPr lang="zh-CN" altLang="en-US" sz="1200" dirty="0" smtClean="0"/>
                        <a:t>（当前版本</a:t>
                      </a:r>
                      <a:r>
                        <a:rPr lang="zh-CN" altLang="en-US" sz="1200" dirty="0"/>
                        <a:t>只支持</a:t>
                      </a:r>
                      <a:r>
                        <a:rPr lang="en-US" altLang="zh-CN" sz="1200" dirty="0"/>
                        <a:t>csv</a:t>
                      </a:r>
                      <a:r>
                        <a:rPr lang="zh-CN" altLang="en-US" sz="1200" dirty="0"/>
                        <a:t>）</a:t>
                      </a:r>
                      <a:r>
                        <a:rPr lang="zh-CN" altLang="en-US" sz="1200" dirty="0" smtClean="0"/>
                        <a:t>。例如</a:t>
                      </a:r>
                      <a:r>
                        <a:rPr lang="zh-CN" altLang="en-US" sz="1200" dirty="0"/>
                        <a:t>：</a:t>
                      </a:r>
                      <a:r>
                        <a:rPr lang="en-US" altLang="zh-CN" sz="1200" dirty="0"/>
                        <a:t>csv</a:t>
                      </a:r>
                      <a:endParaRPr lang="en-US" altLang="zh-CN" sz="1200" dirty="0"/>
                    </a:p>
                  </a:txBody>
                  <a:tcPr marL="43706" marR="43706" marT="21853" marB="21853"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r>
            </a:tbl>
          </a:graphicData>
        </a:graphic>
      </p:graphicFrame>
      <p:sp>
        <p:nvSpPr>
          <p:cNvPr id="9" name="矩形 8"/>
          <p:cNvSpPr/>
          <p:nvPr/>
        </p:nvSpPr>
        <p:spPr>
          <a:xfrm>
            <a:off x="983432" y="5481228"/>
            <a:ext cx="10489431" cy="787908"/>
          </a:xfrm>
          <a:prstGeom prst="rect">
            <a:avLst/>
          </a:prstGeom>
        </p:spPr>
        <p:txBody>
          <a:bodyPr wrap="square">
            <a:spAutoFit/>
          </a:bodyPr>
          <a:lstStyle/>
          <a:p>
            <a:pPr marL="285750" indent="-285750" algn="just" defTabSz="802005" fontAlgn="base">
              <a:spcBef>
                <a:spcPct val="30000"/>
              </a:spcBef>
              <a:buClr>
                <a:srgbClr val="FFFFFF">
                  <a:lumMod val="50000"/>
                </a:srgbClr>
              </a:buClr>
              <a:buSzPct val="60000"/>
              <a:buFont typeface="Wingdings" panose="05000000000000000000" pitchFamily="2" charset="2"/>
              <a:buChar char="l"/>
            </a:pPr>
            <a:r>
              <a:rPr lang="zh-CN" altLang="en-US" sz="1400" b="1"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使用实例</a:t>
            </a:r>
            <a:endParaRPr lang="en-US" altLang="zh-CN" sz="1400" b="1"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a:p>
            <a:pPr algn="just" defTabSz="802005" fontAlgn="base">
              <a:spcBef>
                <a:spcPct val="30000"/>
              </a:spcBef>
              <a:buClr>
                <a:srgbClr val="FFFFFF">
                  <a:lumMod val="50000"/>
                </a:srgbClr>
              </a:buClr>
              <a:buSzPct val="60000"/>
            </a:pPr>
            <a:r>
              <a:rPr lang="zh-CN" altLang="en-US"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以</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分析</a:t>
            </a:r>
            <a:r>
              <a:rPr lang="en-US" altLang="zh-CN" sz="1200" dirty="0" err="1"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PortingTestData</a:t>
            </a:r>
            <a:r>
              <a:rPr lang="zh-CN" altLang="en-US"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应用源代码</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并输出</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csv</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格式的分析报告为例，请根据实际情况将“</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/opt/code/</a:t>
            </a:r>
            <a:r>
              <a:rPr lang="en-US" altLang="zh-CN" sz="1200" dirty="0" err="1">
                <a:solidFill>
                  <a:srgbClr val="000000"/>
                </a:solidFill>
                <a:latin typeface="微软雅黑" panose="020B0503020204020204" pitchFamily="34" charset="-122"/>
                <a:ea typeface="微软雅黑" panose="020B0503020204020204" pitchFamily="34" charset="-122"/>
                <a:cs typeface="Arial" panose="020B0604020202020204" pitchFamily="34" charset="0"/>
              </a:rPr>
              <a:t>PortingTestData</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替换成实际需要扫描的代码路径</a:t>
            </a:r>
            <a:r>
              <a:rPr lang="zh-CN" altLang="en-US"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a:t>
            </a:r>
            <a:endPar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a:p>
            <a:pPr algn="just" defTabSz="802005" fontAlgn="base">
              <a:spcBef>
                <a:spcPct val="30000"/>
              </a:spcBef>
              <a:buClr>
                <a:srgbClr val="FFFFFF">
                  <a:lumMod val="50000"/>
                </a:srgbClr>
              </a:buClr>
              <a:buSzPct val="60000"/>
            </a:pPr>
            <a:r>
              <a:rPr lang="en-US" altLang="zh-CN" sz="1200" b="1"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/opt/</a:t>
            </a:r>
            <a:r>
              <a:rPr lang="en-US" altLang="zh-CN" sz="1200" b="1" dirty="0" err="1"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portadv</a:t>
            </a:r>
            <a:r>
              <a:rPr lang="en-US" altLang="zh-CN" sz="1200" b="1"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/tools/</a:t>
            </a:r>
            <a:r>
              <a:rPr lang="en-US" altLang="zh-CN" sz="1200" b="1" dirty="0" err="1"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cmd</a:t>
            </a:r>
            <a:r>
              <a:rPr lang="en-US" altLang="zh-CN" sz="1200" b="1"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/bin/</a:t>
            </a:r>
            <a:r>
              <a:rPr lang="en-US" altLang="zh-CN" sz="1200" b="1" dirty="0" err="1"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porting_advisor</a:t>
            </a:r>
            <a:r>
              <a:rPr lang="en-US" altLang="zh-CN" sz="1200" b="1"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b="1"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-S /opt/code/</a:t>
            </a:r>
            <a:r>
              <a:rPr lang="en-US" altLang="zh-CN" sz="1200" b="1" dirty="0" err="1">
                <a:solidFill>
                  <a:srgbClr val="000000"/>
                </a:solidFill>
                <a:latin typeface="微软雅黑" panose="020B0503020204020204" pitchFamily="34" charset="-122"/>
                <a:ea typeface="微软雅黑" panose="020B0503020204020204" pitchFamily="34" charset="-122"/>
                <a:cs typeface="Arial" panose="020B0604020202020204" pitchFamily="34" charset="0"/>
              </a:rPr>
              <a:t>PortingTestData</a:t>
            </a:r>
            <a:r>
              <a:rPr lang="en-US" altLang="zh-CN" sz="1200" b="1"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b="1" dirty="0">
                <a:solidFill>
                  <a:srgbClr val="000000"/>
                </a:solidFill>
                <a:latin typeface="微软雅黑" panose="020B0503020204020204" pitchFamily="34" charset="-122"/>
                <a:cs typeface="Arial" panose="020B0604020202020204" pitchFamily="34" charset="0"/>
              </a:rPr>
              <a:t>-C gcc4.8 </a:t>
            </a:r>
            <a:r>
              <a:rPr lang="en-US" altLang="zh-CN" sz="1200" b="1"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a:t>
            </a:r>
            <a:r>
              <a:rPr lang="en-US" altLang="zh-CN" sz="1200" b="1" dirty="0" err="1">
                <a:solidFill>
                  <a:srgbClr val="000000"/>
                </a:solidFill>
                <a:latin typeface="微软雅黑" panose="020B0503020204020204" pitchFamily="34" charset="-122"/>
                <a:ea typeface="微软雅黑" panose="020B0503020204020204" pitchFamily="34" charset="-122"/>
                <a:cs typeface="Arial" panose="020B0604020202020204" pitchFamily="34" charset="0"/>
              </a:rPr>
              <a:t>cmd</a:t>
            </a:r>
            <a:r>
              <a:rPr lang="en-US" altLang="zh-CN" sz="1200" b="1"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'make all' --</a:t>
            </a:r>
            <a:r>
              <a:rPr lang="en-US" altLang="zh-CN" sz="1200" b="1" dirty="0" err="1">
                <a:solidFill>
                  <a:srgbClr val="000000"/>
                </a:solidFill>
                <a:latin typeface="微软雅黑" panose="020B0503020204020204" pitchFamily="34" charset="-122"/>
                <a:ea typeface="微软雅黑" panose="020B0503020204020204" pitchFamily="34" charset="-122"/>
                <a:cs typeface="Arial" panose="020B0604020202020204" pitchFamily="34" charset="0"/>
              </a:rPr>
              <a:t>tos</a:t>
            </a:r>
            <a:r>
              <a:rPr lang="en-US" altLang="zh-CN" sz="1200" b="1"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c</a:t>
            </a:r>
            <a:r>
              <a:rPr lang="en-US" altLang="zh-CN" sz="1200" b="1"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entos7.6</a:t>
            </a:r>
            <a:endParaRPr lang="zh-CN" altLang="en-US" sz="1200" b="1"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a:lstStyle/>
          <a:p>
            <a:r>
              <a:rPr lang="zh-CN" altLang="zh-CN" dirty="0">
                <a:solidFill>
                  <a:schemeClr val="bg1">
                    <a:lumMod val="50000"/>
                  </a:schemeClr>
                </a:solidFill>
              </a:rPr>
              <a:t>软件迁移</a:t>
            </a:r>
            <a:r>
              <a:rPr lang="zh-CN" altLang="zh-CN" dirty="0" smtClean="0">
                <a:solidFill>
                  <a:schemeClr val="bg1">
                    <a:lumMod val="50000"/>
                  </a:schemeClr>
                </a:solidFill>
              </a:rPr>
              <a:t>原理</a:t>
            </a:r>
            <a:r>
              <a:rPr lang="zh-CN" altLang="en-US" dirty="0" smtClean="0">
                <a:solidFill>
                  <a:schemeClr val="bg1">
                    <a:lumMod val="50000"/>
                  </a:schemeClr>
                </a:solidFill>
              </a:rPr>
              <a:t>和迁移过程</a:t>
            </a:r>
            <a:endParaRPr lang="en-US" altLang="zh-CN" dirty="0">
              <a:solidFill>
                <a:schemeClr val="bg1">
                  <a:lumMod val="50000"/>
                </a:schemeClr>
              </a:solidFill>
            </a:endParaRPr>
          </a:p>
          <a:p>
            <a:r>
              <a:rPr lang="zh-CN" altLang="en-US" b="1" dirty="0" smtClean="0"/>
              <a:t>迁移工具和迁移指导</a:t>
            </a:r>
            <a:endParaRPr lang="en-US" altLang="zh-CN" b="1" dirty="0" smtClean="0"/>
          </a:p>
          <a:p>
            <a:pPr lvl="1">
              <a:buFont typeface="Wingdings" panose="05000000000000000000" pitchFamily="2" charset="2"/>
              <a:buChar char=""/>
            </a:pPr>
            <a:r>
              <a:rPr lang="zh-CN" altLang="en-US" dirty="0">
                <a:solidFill>
                  <a:schemeClr val="bg1">
                    <a:lumMod val="50000"/>
                  </a:schemeClr>
                </a:solidFill>
              </a:rPr>
              <a:t>华</a:t>
            </a:r>
            <a:r>
              <a:rPr lang="zh-CN" altLang="en-US" dirty="0" smtClean="0">
                <a:solidFill>
                  <a:schemeClr val="bg1">
                    <a:lumMod val="50000"/>
                  </a:schemeClr>
                </a:solidFill>
              </a:rPr>
              <a:t>为鲲鹏代码迁移工具介绍</a:t>
            </a:r>
            <a:endParaRPr lang="en-US" altLang="zh-CN" dirty="0" smtClean="0">
              <a:solidFill>
                <a:schemeClr val="bg1">
                  <a:lumMod val="50000"/>
                </a:schemeClr>
              </a:solidFill>
            </a:endParaRPr>
          </a:p>
          <a:p>
            <a:pPr lvl="1"/>
            <a:r>
              <a:rPr lang="en-US" altLang="zh-CN" dirty="0" smtClean="0">
                <a:solidFill>
                  <a:schemeClr val="bg1">
                    <a:lumMod val="50000"/>
                  </a:schemeClr>
                </a:solidFill>
              </a:rPr>
              <a:t>C/C++</a:t>
            </a:r>
            <a:r>
              <a:rPr lang="zh-CN" altLang="en-US" dirty="0" smtClean="0">
                <a:solidFill>
                  <a:schemeClr val="bg1">
                    <a:lumMod val="50000"/>
                  </a:schemeClr>
                </a:solidFill>
              </a:rPr>
              <a:t>类应用移植</a:t>
            </a:r>
            <a:endParaRPr lang="en-US" altLang="zh-CN" dirty="0" smtClean="0">
              <a:solidFill>
                <a:schemeClr val="bg1">
                  <a:lumMod val="50000"/>
                </a:schemeClr>
              </a:solidFill>
            </a:endParaRPr>
          </a:p>
          <a:p>
            <a:pPr lvl="1">
              <a:buFont typeface="Wingdings" panose="05000000000000000000" pitchFamily="2" charset="2"/>
              <a:buChar char="n"/>
            </a:pPr>
            <a:r>
              <a:rPr lang="en-US" altLang="zh-CN" dirty="0" smtClean="0"/>
              <a:t>Java</a:t>
            </a:r>
            <a:r>
              <a:rPr lang="zh-CN" altLang="en-US" dirty="0" smtClean="0"/>
              <a:t>类应用移植</a:t>
            </a:r>
            <a:endParaRPr lang="en-US" altLang="zh-CN" dirty="0" smtClean="0"/>
          </a:p>
          <a:p>
            <a:r>
              <a:rPr lang="zh-CN" altLang="en-US" dirty="0" smtClean="0">
                <a:solidFill>
                  <a:schemeClr val="bg1">
                    <a:lumMod val="50000"/>
                  </a:schemeClr>
                </a:solidFill>
              </a:rPr>
              <a:t>容器迁移指导</a:t>
            </a:r>
            <a:endParaRPr lang="en-US" altLang="zh-CN" dirty="0" smtClean="0">
              <a:solidFill>
                <a:schemeClr val="bg1">
                  <a:lumMod val="50000"/>
                </a:schemeClr>
              </a:solidFill>
            </a:endParaRPr>
          </a:p>
          <a:p>
            <a:r>
              <a:rPr lang="zh-CN" altLang="en-US" dirty="0" smtClean="0">
                <a:solidFill>
                  <a:schemeClr val="bg1">
                    <a:lumMod val="50000"/>
                  </a:schemeClr>
                </a:solidFill>
              </a:rPr>
              <a:t>迁移常见问题及解决思路</a:t>
            </a:r>
            <a:endParaRPr lang="en-US" altLang="zh-CN" dirty="0">
              <a:solidFill>
                <a:schemeClr val="bg1">
                  <a:lumMod val="50000"/>
                </a:schemeClr>
              </a:solidFill>
            </a:endParaRPr>
          </a:p>
          <a:p>
            <a:endParaRPr lang="en-US" dirty="0"/>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smtClean="0"/>
              <a:t>Java</a:t>
            </a:r>
            <a:r>
              <a:rPr lang="zh-CN" altLang="en-US" dirty="0" smtClean="0"/>
              <a:t>类应用移植</a:t>
            </a:r>
            <a:endParaRPr lang="zh-CN" altLang="en-US" dirty="0"/>
          </a:p>
        </p:txBody>
      </p:sp>
      <p:sp>
        <p:nvSpPr>
          <p:cNvPr id="6" name="文本占位符 5"/>
          <p:cNvSpPr>
            <a:spLocks noGrp="1"/>
          </p:cNvSpPr>
          <p:nvPr>
            <p:ph type="body" sz="quarter" idx="10"/>
          </p:nvPr>
        </p:nvSpPr>
        <p:spPr/>
        <p:txBody>
          <a:bodyPr/>
          <a:lstStyle/>
          <a:p>
            <a:r>
              <a:rPr lang="zh-CN" altLang="en-US" dirty="0"/>
              <a:t>基于解释型语言开发的应用程序，是</a:t>
            </a:r>
            <a:r>
              <a:rPr lang="en-US" altLang="zh-CN" dirty="0"/>
              <a:t>CPU</a:t>
            </a:r>
            <a:r>
              <a:rPr lang="zh-CN" altLang="en-US" dirty="0"/>
              <a:t>架构不相关的，例如</a:t>
            </a:r>
            <a:r>
              <a:rPr lang="en-US" altLang="zh-CN" dirty="0"/>
              <a:t>Java</a:t>
            </a:r>
            <a:r>
              <a:rPr lang="zh-CN" altLang="en-US" dirty="0"/>
              <a:t>、</a:t>
            </a:r>
            <a:r>
              <a:rPr lang="en-US" altLang="zh-CN" dirty="0"/>
              <a:t>Python</a:t>
            </a:r>
            <a:r>
              <a:rPr lang="zh-CN" altLang="en-US" dirty="0"/>
              <a:t>，将这类应用程序移植到</a:t>
            </a:r>
            <a:r>
              <a:rPr lang="en-US" altLang="zh-CN" dirty="0" err="1"/>
              <a:t>TaiShan</a:t>
            </a:r>
            <a:r>
              <a:rPr lang="zh-CN" altLang="en-US" dirty="0" smtClean="0"/>
              <a:t>服务器或华为鲲鹏云服务器，</a:t>
            </a:r>
            <a:r>
              <a:rPr lang="zh-CN" altLang="en-US" dirty="0"/>
              <a:t>无需修改和重新编译，按照</a:t>
            </a:r>
            <a:r>
              <a:rPr lang="zh-CN" altLang="en-US" dirty="0" smtClean="0"/>
              <a:t>与</a:t>
            </a:r>
            <a:r>
              <a:rPr lang="en-US" altLang="zh-CN" dirty="0" smtClean="0"/>
              <a:t>x86</a:t>
            </a:r>
            <a:r>
              <a:rPr lang="zh-CN" altLang="en-US" dirty="0" smtClean="0"/>
              <a:t>一致</a:t>
            </a:r>
            <a:r>
              <a:rPr lang="zh-CN" altLang="en-US" dirty="0"/>
              <a:t>的方式部署和运行应用程序即可</a:t>
            </a:r>
            <a:r>
              <a:rPr lang="zh-CN" altLang="en-US" dirty="0" smtClean="0"/>
              <a:t>。</a:t>
            </a:r>
            <a:endParaRPr lang="en-US" altLang="zh-CN" dirty="0" smtClean="0"/>
          </a:p>
          <a:p>
            <a:r>
              <a:rPr lang="en-US" altLang="zh-CN" dirty="0" smtClean="0"/>
              <a:t>Java</a:t>
            </a:r>
            <a:r>
              <a:rPr lang="zh-CN" altLang="en-US" dirty="0"/>
              <a:t>应用程序</a:t>
            </a:r>
            <a:r>
              <a:rPr lang="en-US" altLang="zh-CN" dirty="0"/>
              <a:t>jar</a:t>
            </a:r>
            <a:r>
              <a:rPr lang="zh-CN" altLang="en-US" dirty="0"/>
              <a:t>包内，可能包含基于</a:t>
            </a:r>
            <a:r>
              <a:rPr lang="en-US" altLang="zh-CN" dirty="0"/>
              <a:t>C/C++</a:t>
            </a:r>
            <a:r>
              <a:rPr lang="zh-CN" altLang="en-US" dirty="0"/>
              <a:t>语言开发</a:t>
            </a:r>
            <a:r>
              <a:rPr lang="zh-CN" altLang="en-US" dirty="0" smtClean="0"/>
              <a:t>的</a:t>
            </a:r>
            <a:r>
              <a:rPr lang="en-US" altLang="zh-CN" dirty="0" smtClean="0"/>
              <a:t>SO</a:t>
            </a:r>
            <a:r>
              <a:rPr lang="zh-CN" altLang="en-US" dirty="0" smtClean="0"/>
              <a:t>库</a:t>
            </a:r>
            <a:r>
              <a:rPr lang="zh-CN" altLang="en-US" dirty="0"/>
              <a:t>文件，这</a:t>
            </a:r>
            <a:r>
              <a:rPr lang="zh-CN" altLang="en-US" dirty="0" smtClean="0"/>
              <a:t>类</a:t>
            </a:r>
            <a:r>
              <a:rPr lang="en-US" altLang="zh-CN" dirty="0" smtClean="0"/>
              <a:t>SO</a:t>
            </a:r>
            <a:r>
              <a:rPr lang="zh-CN" altLang="en-US" dirty="0" smtClean="0"/>
              <a:t>库</a:t>
            </a:r>
            <a:r>
              <a:rPr lang="zh-CN" altLang="en-US" dirty="0"/>
              <a:t>需要移植</a:t>
            </a:r>
            <a:r>
              <a:rPr lang="zh-CN" altLang="en-US" dirty="0" smtClean="0"/>
              <a:t>编译，</a:t>
            </a:r>
            <a:r>
              <a:rPr lang="zh-CN" altLang="en-US" dirty="0"/>
              <a:t>使用编译得到</a:t>
            </a:r>
            <a:r>
              <a:rPr lang="zh-CN" altLang="en-US" dirty="0" smtClean="0"/>
              <a:t>的</a:t>
            </a:r>
            <a:r>
              <a:rPr lang="en-US" altLang="zh-CN" dirty="0" smtClean="0"/>
              <a:t>SO</a:t>
            </a:r>
            <a:r>
              <a:rPr lang="zh-CN" altLang="en-US" dirty="0" smtClean="0"/>
              <a:t>库</a:t>
            </a:r>
            <a:r>
              <a:rPr lang="zh-CN" altLang="en-US" dirty="0"/>
              <a:t>重新打包</a:t>
            </a:r>
            <a:r>
              <a:rPr lang="en-US" altLang="zh-CN" dirty="0"/>
              <a:t>jar</a:t>
            </a:r>
            <a:r>
              <a:rPr lang="zh-CN" altLang="en-US" dirty="0"/>
              <a:t>包</a:t>
            </a:r>
            <a:r>
              <a:rPr lang="zh-CN" altLang="en-US" dirty="0" smtClean="0"/>
              <a:t>。移植具体方法与</a:t>
            </a:r>
            <a:r>
              <a:rPr lang="en-US" altLang="zh-CN" dirty="0" smtClean="0"/>
              <a:t>C/C++</a:t>
            </a:r>
            <a:r>
              <a:rPr lang="zh-CN" altLang="en-US" dirty="0" smtClean="0"/>
              <a:t>类应用相同。本节不再详细赘述。</a:t>
            </a:r>
            <a:endParaRPr lang="zh-CN" altLang="en-US" dirty="0"/>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a:lstStyle/>
          <a:p>
            <a:pPr>
              <a:buClrTx/>
            </a:pPr>
            <a:r>
              <a:rPr lang="zh-CN" altLang="en-US" dirty="0" smtClean="0"/>
              <a:t>华为鲲鹏代码迁移工具适用于以下哪些类型的应用程序？（  ）</a:t>
            </a:r>
            <a:endParaRPr lang="en-US" altLang="zh-CN" dirty="0" smtClean="0"/>
          </a:p>
          <a:p>
            <a:pPr lvl="1"/>
            <a:r>
              <a:rPr lang="en-US" altLang="zh-CN" dirty="0" smtClean="0"/>
              <a:t>A. C/C++</a:t>
            </a:r>
            <a:endParaRPr lang="en-US" altLang="zh-CN" dirty="0" smtClean="0"/>
          </a:p>
          <a:p>
            <a:pPr lvl="1"/>
            <a:r>
              <a:rPr lang="en-US" altLang="zh-CN" dirty="0" smtClean="0"/>
              <a:t>B. Java</a:t>
            </a:r>
            <a:endParaRPr lang="en-US" altLang="zh-CN" dirty="0" smtClean="0"/>
          </a:p>
          <a:p>
            <a:pPr lvl="1"/>
            <a:r>
              <a:rPr lang="en-US" altLang="zh-CN" dirty="0" smtClean="0"/>
              <a:t>C. </a:t>
            </a:r>
            <a:r>
              <a:rPr lang="zh-CN" altLang="en-US" dirty="0" smtClean="0"/>
              <a:t>汇编</a:t>
            </a:r>
            <a:endParaRPr lang="en-US" altLang="zh-CN" dirty="0" smtClean="0"/>
          </a:p>
          <a:p>
            <a:pPr lvl="1"/>
            <a:r>
              <a:rPr lang="en-US" altLang="zh-CN" dirty="0" smtClean="0"/>
              <a:t>D. Python</a:t>
            </a:r>
            <a:endParaRPr lang="en-US" altLang="zh-CN" dirty="0" smtClean="0"/>
          </a:p>
          <a:p>
            <a:pPr>
              <a:buClrTx/>
            </a:pPr>
            <a:r>
              <a:rPr lang="zh-CN" altLang="en-US" dirty="0" smtClean="0"/>
              <a:t>华为鲲鹏代码迁移工具能够提供</a:t>
            </a:r>
            <a:r>
              <a:rPr lang="zh-CN" altLang="en-US" dirty="0"/>
              <a:t>（  </a:t>
            </a:r>
            <a:r>
              <a:rPr lang="zh-CN" altLang="en-US" dirty="0" smtClean="0"/>
              <a:t>）方面的移植评估结果。</a:t>
            </a:r>
            <a:endParaRPr lang="en-US" altLang="zh-CN" dirty="0" smtClean="0"/>
          </a:p>
          <a:p>
            <a:pPr lvl="1"/>
            <a:r>
              <a:rPr lang="en-US" altLang="zh-CN" dirty="0" smtClean="0"/>
              <a:t>A. </a:t>
            </a:r>
            <a:r>
              <a:rPr lang="zh-CN" altLang="en-US" dirty="0" smtClean="0"/>
              <a:t>扫描源码中有多少个安装包</a:t>
            </a:r>
            <a:endParaRPr lang="en-US" altLang="zh-CN" dirty="0" smtClean="0"/>
          </a:p>
          <a:p>
            <a:pPr lvl="1"/>
            <a:r>
              <a:rPr lang="en-US" altLang="zh-CN" dirty="0" smtClean="0"/>
              <a:t>B. </a:t>
            </a:r>
            <a:r>
              <a:rPr lang="zh-CN" altLang="en-US" dirty="0" smtClean="0"/>
              <a:t>扫描源码中有多少可以移植的</a:t>
            </a:r>
            <a:r>
              <a:rPr lang="zh-CN" altLang="en-US" dirty="0"/>
              <a:t>依赖</a:t>
            </a:r>
            <a:r>
              <a:rPr lang="zh-CN" altLang="en-US" dirty="0" smtClean="0"/>
              <a:t>库</a:t>
            </a:r>
            <a:r>
              <a:rPr lang="en-US" altLang="zh-CN" dirty="0" smtClean="0"/>
              <a:t>SO</a:t>
            </a:r>
            <a:r>
              <a:rPr lang="zh-CN" altLang="en-US" dirty="0" smtClean="0"/>
              <a:t>文件</a:t>
            </a:r>
            <a:endParaRPr lang="en-US" altLang="zh-CN" dirty="0" smtClean="0"/>
          </a:p>
          <a:p>
            <a:pPr lvl="1"/>
            <a:r>
              <a:rPr lang="en-US" altLang="zh-CN" dirty="0" smtClean="0"/>
              <a:t>C. </a:t>
            </a:r>
            <a:r>
              <a:rPr lang="zh-CN" altLang="en-US" dirty="0" smtClean="0"/>
              <a:t>扫描源码中有多少行可以移植的</a:t>
            </a:r>
            <a:r>
              <a:rPr lang="en-US" altLang="zh-CN" dirty="0" smtClean="0"/>
              <a:t>C/C++</a:t>
            </a:r>
            <a:r>
              <a:rPr lang="zh-CN" altLang="en-US" dirty="0" smtClean="0"/>
              <a:t>代码、汇编代码</a:t>
            </a:r>
            <a:endParaRPr lang="en-US" altLang="zh-CN" dirty="0" smtClean="0"/>
          </a:p>
          <a:p>
            <a:pPr lvl="1"/>
            <a:r>
              <a:rPr lang="en-US" altLang="zh-CN" dirty="0" smtClean="0"/>
              <a:t>D. </a:t>
            </a:r>
            <a:r>
              <a:rPr lang="zh-CN" altLang="en-US" dirty="0" smtClean="0"/>
              <a:t>预估移植所需的工作量</a:t>
            </a:r>
            <a:endParaRPr lang="en-US" altLang="zh-CN" dirty="0"/>
          </a:p>
          <a:p>
            <a:pPr lvl="1"/>
            <a:br>
              <a:rPr lang="en-US" altLang="zh-CN" dirty="0" smtClean="0"/>
            </a:br>
            <a:endParaRPr lang="en-US" altLang="zh-CN" dirty="0" smtClean="0"/>
          </a:p>
          <a:p>
            <a:pPr lvl="1"/>
            <a:endParaRPr lang="en-US" altLang="zh-CN" dirty="0" smtClean="0"/>
          </a:p>
          <a:p>
            <a:pPr lvl="1"/>
            <a:endParaRPr lang="zh-CN" altLang="en-US" dirty="0"/>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a:lstStyle/>
          <a:p>
            <a:r>
              <a:rPr lang="zh-CN" altLang="en-US" dirty="0"/>
              <a:t>简要介绍代码迁移工具的定位、应用场景，支持的功能特性，以及用户如何访问和使用工具的方式。</a:t>
            </a:r>
            <a:endParaRPr lang="zh-CN" altLang="en-US" dirty="0"/>
          </a:p>
          <a:p>
            <a:r>
              <a:rPr lang="zh-CN" altLang="en-US" dirty="0"/>
              <a:t>介绍使用代码迁移工具如何对</a:t>
            </a:r>
            <a:r>
              <a:rPr lang="en-US" altLang="zh-CN" dirty="0"/>
              <a:t>C/C++</a:t>
            </a:r>
            <a:r>
              <a:rPr lang="zh-CN" altLang="en-US" dirty="0"/>
              <a:t>类应用进行移植的具体操作指导。</a:t>
            </a:r>
            <a:endParaRPr lang="en-US" altLang="zh-CN" dirty="0" smtClean="0"/>
          </a:p>
          <a:p>
            <a:r>
              <a:rPr lang="zh-CN" altLang="en-US" dirty="0" smtClean="0"/>
              <a:t>介绍</a:t>
            </a:r>
            <a:r>
              <a:rPr lang="zh-CN" altLang="en-US" dirty="0"/>
              <a:t>需要进行移植的</a:t>
            </a:r>
            <a:r>
              <a:rPr lang="en-US" altLang="zh-CN" dirty="0"/>
              <a:t>Java</a:t>
            </a:r>
            <a:r>
              <a:rPr lang="zh-CN" altLang="en-US" dirty="0"/>
              <a:t>类应用程序场景说明。</a:t>
            </a:r>
            <a:endParaRPr lang="zh-CN" altLang="en-US" dirty="0"/>
          </a:p>
          <a:p>
            <a:endParaRPr lang="en-US" dirty="0"/>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a:lstStyle/>
          <a:p>
            <a:r>
              <a:rPr lang="zh-CN" altLang="zh-CN" dirty="0">
                <a:solidFill>
                  <a:schemeClr val="bg1">
                    <a:lumMod val="50000"/>
                  </a:schemeClr>
                </a:solidFill>
              </a:rPr>
              <a:t>软件迁移</a:t>
            </a:r>
            <a:r>
              <a:rPr lang="zh-CN" altLang="zh-CN" dirty="0" smtClean="0">
                <a:solidFill>
                  <a:schemeClr val="bg1">
                    <a:lumMod val="50000"/>
                  </a:schemeClr>
                </a:solidFill>
              </a:rPr>
              <a:t>原理</a:t>
            </a:r>
            <a:r>
              <a:rPr lang="zh-CN" altLang="en-US" dirty="0" smtClean="0">
                <a:solidFill>
                  <a:schemeClr val="bg1">
                    <a:lumMod val="50000"/>
                  </a:schemeClr>
                </a:solidFill>
              </a:rPr>
              <a:t>和迁移过程</a:t>
            </a:r>
            <a:endParaRPr lang="en-US" altLang="zh-CN" dirty="0">
              <a:solidFill>
                <a:schemeClr val="bg1">
                  <a:lumMod val="50000"/>
                </a:schemeClr>
              </a:solidFill>
            </a:endParaRPr>
          </a:p>
          <a:p>
            <a:r>
              <a:rPr lang="zh-CN" altLang="en-US" dirty="0" smtClean="0">
                <a:solidFill>
                  <a:schemeClr val="bg1">
                    <a:lumMod val="50000"/>
                  </a:schemeClr>
                </a:solidFill>
              </a:rPr>
              <a:t>迁移工具和迁移指导</a:t>
            </a:r>
            <a:endParaRPr lang="en-US" altLang="zh-CN" dirty="0" smtClean="0">
              <a:solidFill>
                <a:schemeClr val="bg1">
                  <a:lumMod val="50000"/>
                </a:schemeClr>
              </a:solidFill>
            </a:endParaRPr>
          </a:p>
          <a:p>
            <a:r>
              <a:rPr lang="zh-CN" altLang="en-US" b="1" dirty="0" smtClean="0"/>
              <a:t>容器迁移指导</a:t>
            </a:r>
            <a:endParaRPr lang="en-US" altLang="zh-CN" b="1" dirty="0" smtClean="0"/>
          </a:p>
          <a:p>
            <a:r>
              <a:rPr lang="zh-CN" altLang="en-US" dirty="0" smtClean="0">
                <a:solidFill>
                  <a:schemeClr val="bg1">
                    <a:lumMod val="50000"/>
                  </a:schemeClr>
                </a:solidFill>
              </a:rPr>
              <a:t>迁移常见问题及解决思路</a:t>
            </a:r>
            <a:endParaRPr lang="en-US" altLang="zh-CN" dirty="0">
              <a:solidFill>
                <a:schemeClr val="bg1">
                  <a:lumMod val="50000"/>
                </a:schemeClr>
              </a:solidFill>
            </a:endParaRPr>
          </a:p>
          <a:p>
            <a:endParaRPr lang="en-US" dirty="0"/>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0"/>
          </p:nvPr>
        </p:nvSpPr>
        <p:spPr/>
        <p:txBody>
          <a:bodyPr/>
          <a:lstStyle/>
          <a:p>
            <a:r>
              <a:rPr lang="zh-CN" altLang="en-US" dirty="0" smtClean="0"/>
              <a:t>上一节讲述了使用迁移工具迁移已有的源码到华为鲲鹏平台上，若华为鲲鹏平台的载体不是云服务器或物理服务器，而是基于鲲鹏平台开发的容器的时候如何进行容器的迁移呢？</a:t>
            </a:r>
            <a:endParaRPr lang="en-US" altLang="zh-CN" dirty="0" smtClean="0"/>
          </a:p>
          <a:p>
            <a:r>
              <a:rPr lang="zh-CN" altLang="en-US" dirty="0" smtClean="0"/>
              <a:t>学完本课程后，您将能够：</a:t>
            </a:r>
            <a:endParaRPr lang="zh-CN" altLang="en-US" dirty="0" smtClean="0"/>
          </a:p>
          <a:p>
            <a:pPr lvl="1"/>
            <a:r>
              <a:rPr lang="zh-CN" altLang="en-US" dirty="0" smtClean="0"/>
              <a:t>能够理解容器和镜像的相关概念，容器与虚拟机的区别</a:t>
            </a:r>
            <a:endParaRPr lang="en-US" altLang="zh-CN" dirty="0" smtClean="0"/>
          </a:p>
          <a:p>
            <a:pPr lvl="1"/>
            <a:r>
              <a:rPr lang="zh-CN" altLang="en-US" dirty="0"/>
              <a:t>能够</a:t>
            </a:r>
            <a:r>
              <a:rPr lang="zh-CN" altLang="en-US" dirty="0" smtClean="0"/>
              <a:t>在</a:t>
            </a:r>
            <a:r>
              <a:rPr lang="zh-CN" altLang="en-US" dirty="0"/>
              <a:t>鲲鹏</a:t>
            </a:r>
            <a:r>
              <a:rPr lang="zh-CN" altLang="en-US" dirty="0" smtClean="0"/>
              <a:t>服务器</a:t>
            </a:r>
            <a:r>
              <a:rPr lang="zh-CN" altLang="en-US" dirty="0"/>
              <a:t>产品</a:t>
            </a:r>
            <a:r>
              <a:rPr lang="zh-CN" altLang="en-US" dirty="0" smtClean="0"/>
              <a:t>上通过</a:t>
            </a:r>
            <a:r>
              <a:rPr lang="en-US" altLang="zh-CN" dirty="0" smtClean="0"/>
              <a:t>Docker pull</a:t>
            </a:r>
            <a:r>
              <a:rPr lang="zh-CN" altLang="en-US" dirty="0" smtClean="0"/>
              <a:t>和</a:t>
            </a:r>
            <a:r>
              <a:rPr lang="en-US" altLang="zh-CN" dirty="0" err="1" smtClean="0"/>
              <a:t>Dockerfile</a:t>
            </a:r>
            <a:r>
              <a:rPr lang="zh-CN" altLang="en-US" dirty="0" smtClean="0"/>
              <a:t>方式构建基础镜像</a:t>
            </a:r>
            <a:endParaRPr lang="en-US" altLang="zh-CN" dirty="0" smtClean="0"/>
          </a:p>
          <a:p>
            <a:pPr lvl="1"/>
            <a:r>
              <a:rPr lang="zh-CN" altLang="en-US" dirty="0"/>
              <a:t>能够</a:t>
            </a:r>
            <a:r>
              <a:rPr lang="zh-CN" altLang="en-US" dirty="0" smtClean="0"/>
              <a:t>通过</a:t>
            </a:r>
            <a:r>
              <a:rPr lang="en-US" altLang="zh-CN" dirty="0" err="1"/>
              <a:t>docker</a:t>
            </a:r>
            <a:r>
              <a:rPr lang="zh-CN" altLang="en-US" dirty="0"/>
              <a:t>安装</a:t>
            </a:r>
            <a:r>
              <a:rPr lang="en-US" altLang="zh-CN" dirty="0" err="1"/>
              <a:t>redis</a:t>
            </a:r>
            <a:r>
              <a:rPr lang="zh-CN" altLang="en-US" dirty="0" smtClean="0"/>
              <a:t>应用</a:t>
            </a:r>
            <a:endParaRPr lang="en-US" altLang="zh-CN" dirty="0" smtClean="0"/>
          </a:p>
          <a:p>
            <a:pPr lvl="1"/>
            <a:r>
              <a:rPr lang="zh-CN" altLang="en-US" dirty="0" smtClean="0"/>
              <a:t>能够验证</a:t>
            </a:r>
            <a:r>
              <a:rPr lang="en-US" altLang="zh-CN" dirty="0" err="1" smtClean="0"/>
              <a:t>docker</a:t>
            </a:r>
            <a:r>
              <a:rPr lang="zh-CN" altLang="en-US" dirty="0" smtClean="0"/>
              <a:t>安装的</a:t>
            </a:r>
            <a:r>
              <a:rPr lang="en-US" altLang="zh-CN" dirty="0" err="1" smtClean="0"/>
              <a:t>redis</a:t>
            </a:r>
            <a:r>
              <a:rPr lang="zh-CN" altLang="en-US" dirty="0" smtClean="0"/>
              <a:t>应用是否成功</a:t>
            </a:r>
            <a:endParaRPr lang="zh-CN" altLang="en-US" dirty="0" smtClean="0"/>
          </a:p>
          <a:p>
            <a:endParaRPr lang="zh-CN" altLang="en-US" dirty="0"/>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a:lstStyle/>
          <a:p>
            <a:r>
              <a:rPr lang="zh-CN" altLang="zh-CN" dirty="0">
                <a:solidFill>
                  <a:schemeClr val="bg1">
                    <a:lumMod val="50000"/>
                  </a:schemeClr>
                </a:solidFill>
              </a:rPr>
              <a:t>软件迁移</a:t>
            </a:r>
            <a:r>
              <a:rPr lang="zh-CN" altLang="zh-CN" dirty="0" smtClean="0">
                <a:solidFill>
                  <a:schemeClr val="bg1">
                    <a:lumMod val="50000"/>
                  </a:schemeClr>
                </a:solidFill>
              </a:rPr>
              <a:t>原理</a:t>
            </a:r>
            <a:r>
              <a:rPr lang="zh-CN" altLang="en-US" dirty="0" smtClean="0">
                <a:solidFill>
                  <a:schemeClr val="bg1">
                    <a:lumMod val="50000"/>
                  </a:schemeClr>
                </a:solidFill>
              </a:rPr>
              <a:t>和迁移过程</a:t>
            </a:r>
            <a:endParaRPr lang="en-US" altLang="zh-CN" dirty="0">
              <a:solidFill>
                <a:schemeClr val="bg1">
                  <a:lumMod val="50000"/>
                </a:schemeClr>
              </a:solidFill>
            </a:endParaRPr>
          </a:p>
          <a:p>
            <a:r>
              <a:rPr lang="zh-CN" altLang="en-US" dirty="0" smtClean="0">
                <a:solidFill>
                  <a:schemeClr val="bg1">
                    <a:lumMod val="50000"/>
                  </a:schemeClr>
                </a:solidFill>
              </a:rPr>
              <a:t>迁移工具和迁移指导</a:t>
            </a:r>
            <a:endParaRPr lang="en-US" altLang="zh-CN" dirty="0" smtClean="0">
              <a:solidFill>
                <a:schemeClr val="bg1">
                  <a:lumMod val="50000"/>
                </a:schemeClr>
              </a:solidFill>
            </a:endParaRPr>
          </a:p>
          <a:p>
            <a:r>
              <a:rPr lang="zh-CN" altLang="en-US" b="1" dirty="0" smtClean="0"/>
              <a:t>容器迁移指导</a:t>
            </a:r>
            <a:endParaRPr lang="en-US" altLang="zh-CN" b="1" dirty="0" smtClean="0"/>
          </a:p>
          <a:p>
            <a:pPr lvl="1">
              <a:buFont typeface="Wingdings" panose="05000000000000000000" pitchFamily="2" charset="2"/>
              <a:buChar char="n"/>
            </a:pPr>
            <a:r>
              <a:rPr lang="zh-CN" altLang="en-US" dirty="0" smtClean="0"/>
              <a:t>容器相关概念介绍</a:t>
            </a:r>
            <a:endParaRPr lang="en-US" altLang="zh-CN" dirty="0" smtClean="0"/>
          </a:p>
          <a:p>
            <a:pPr lvl="1"/>
            <a:r>
              <a:rPr lang="zh-CN" altLang="en-US" dirty="0" smtClean="0">
                <a:solidFill>
                  <a:schemeClr val="bg1">
                    <a:lumMod val="50000"/>
                  </a:schemeClr>
                </a:solidFill>
              </a:rPr>
              <a:t>容器迁移背景和原理</a:t>
            </a:r>
            <a:endParaRPr lang="en-US" altLang="zh-CN" dirty="0" smtClean="0">
              <a:solidFill>
                <a:schemeClr val="bg1">
                  <a:lumMod val="50000"/>
                </a:schemeClr>
              </a:solidFill>
            </a:endParaRPr>
          </a:p>
          <a:p>
            <a:pPr lvl="1"/>
            <a:r>
              <a:rPr lang="zh-CN" altLang="en-US" dirty="0" smtClean="0">
                <a:solidFill>
                  <a:schemeClr val="bg1">
                    <a:lumMod val="50000"/>
                  </a:schemeClr>
                </a:solidFill>
              </a:rPr>
              <a:t>容器迁移主要流程</a:t>
            </a:r>
            <a:endParaRPr lang="en-US" altLang="zh-CN" dirty="0" smtClean="0">
              <a:solidFill>
                <a:schemeClr val="bg1">
                  <a:lumMod val="50000"/>
                </a:schemeClr>
              </a:solidFill>
            </a:endParaRPr>
          </a:p>
          <a:p>
            <a:r>
              <a:rPr lang="zh-CN" altLang="en-US" dirty="0" smtClean="0">
                <a:solidFill>
                  <a:schemeClr val="bg1">
                    <a:lumMod val="50000"/>
                  </a:schemeClr>
                </a:solidFill>
              </a:rPr>
              <a:t>迁移常见问题及解决思路</a:t>
            </a:r>
            <a:endParaRPr lang="en-US" altLang="zh-CN" dirty="0">
              <a:solidFill>
                <a:schemeClr val="bg1">
                  <a:lumMod val="50000"/>
                </a:schemeClr>
              </a:solidFill>
            </a:endParaRPr>
          </a:p>
          <a:p>
            <a:endParaRPr lang="en-US"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计算技术栈与程序执行过程</a:t>
            </a:r>
            <a:endParaRPr lang="zh-CN" altLang="en-US" dirty="0"/>
          </a:p>
        </p:txBody>
      </p:sp>
      <p:sp>
        <p:nvSpPr>
          <p:cNvPr id="97" name="圆角矩形 96"/>
          <p:cNvSpPr/>
          <p:nvPr/>
        </p:nvSpPr>
        <p:spPr>
          <a:xfrm>
            <a:off x="2042369" y="5518983"/>
            <a:ext cx="3738285" cy="425085"/>
          </a:xfrm>
          <a:prstGeom prst="roundRect">
            <a:avLst/>
          </a:prstGeom>
          <a:solidFill>
            <a:srgbClr val="00B0F0"/>
          </a:solid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400"/>
            <a:r>
              <a:rPr lang="en-US" altLang="zh-CN" sz="1400" b="1" dirty="0" smtClean="0">
                <a:solidFill>
                  <a:srgbClr val="FFFFFF"/>
                </a:solidFill>
              </a:rPr>
              <a:t>Physics</a:t>
            </a:r>
            <a:r>
              <a:rPr lang="zh-CN" altLang="en-US" sz="1400" b="1" dirty="0" smtClean="0">
                <a:solidFill>
                  <a:srgbClr val="FFFFFF"/>
                </a:solidFill>
              </a:rPr>
              <a:t>（物理原材料）</a:t>
            </a:r>
            <a:endParaRPr lang="zh-CN" altLang="en-US" sz="1400" b="1" dirty="0" smtClean="0">
              <a:solidFill>
                <a:srgbClr val="FFFFFF"/>
              </a:solidFill>
            </a:endParaRPr>
          </a:p>
        </p:txBody>
      </p:sp>
      <p:sp>
        <p:nvSpPr>
          <p:cNvPr id="98" name="圆角矩形 97"/>
          <p:cNvSpPr/>
          <p:nvPr/>
        </p:nvSpPr>
        <p:spPr>
          <a:xfrm>
            <a:off x="2042369" y="5093897"/>
            <a:ext cx="3738285" cy="425085"/>
          </a:xfrm>
          <a:prstGeom prst="roundRect">
            <a:avLst/>
          </a:prstGeom>
          <a:solidFill>
            <a:srgbClr val="00B0F0"/>
          </a:solid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400"/>
            <a:r>
              <a:rPr lang="en-US" altLang="zh-CN" sz="1400" b="1" dirty="0" smtClean="0">
                <a:solidFill>
                  <a:srgbClr val="FFFFFF"/>
                </a:solidFill>
              </a:rPr>
              <a:t>Transistors</a:t>
            </a:r>
            <a:r>
              <a:rPr lang="zh-CN" altLang="en-US" sz="1400" b="1" dirty="0" smtClean="0">
                <a:solidFill>
                  <a:srgbClr val="FFFFFF"/>
                </a:solidFill>
              </a:rPr>
              <a:t>（晶体管）</a:t>
            </a:r>
            <a:endParaRPr lang="zh-CN" altLang="en-US" sz="1400" b="1" dirty="0" smtClean="0">
              <a:solidFill>
                <a:srgbClr val="FFFFFF"/>
              </a:solidFill>
            </a:endParaRPr>
          </a:p>
        </p:txBody>
      </p:sp>
      <p:sp>
        <p:nvSpPr>
          <p:cNvPr id="99" name="圆角矩形 98"/>
          <p:cNvSpPr/>
          <p:nvPr/>
        </p:nvSpPr>
        <p:spPr>
          <a:xfrm>
            <a:off x="2042369" y="4668812"/>
            <a:ext cx="3738285" cy="425085"/>
          </a:xfrm>
          <a:prstGeom prst="roundRect">
            <a:avLst/>
          </a:prstGeom>
          <a:solidFill>
            <a:srgbClr val="00B0F0"/>
          </a:solid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400"/>
            <a:r>
              <a:rPr lang="en-US" altLang="zh-CN" sz="1400" b="1" dirty="0" smtClean="0">
                <a:solidFill>
                  <a:srgbClr val="FFFFFF"/>
                </a:solidFill>
              </a:rPr>
              <a:t>Gates/Registers</a:t>
            </a:r>
            <a:r>
              <a:rPr lang="zh-CN" altLang="en-US" sz="1400" b="1" dirty="0" smtClean="0">
                <a:solidFill>
                  <a:srgbClr val="FFFFFF"/>
                </a:solidFill>
              </a:rPr>
              <a:t>（门</a:t>
            </a:r>
            <a:r>
              <a:rPr lang="en-US" altLang="zh-CN" sz="1400" b="1" dirty="0" smtClean="0">
                <a:solidFill>
                  <a:srgbClr val="FFFFFF"/>
                </a:solidFill>
              </a:rPr>
              <a:t>/</a:t>
            </a:r>
            <a:r>
              <a:rPr lang="zh-CN" altLang="en-US" sz="1400" b="1" dirty="0" smtClean="0">
                <a:solidFill>
                  <a:srgbClr val="FFFFFF"/>
                </a:solidFill>
              </a:rPr>
              <a:t>寄存器）</a:t>
            </a:r>
            <a:endParaRPr lang="zh-CN" altLang="en-US" sz="1400" b="1" dirty="0" smtClean="0">
              <a:solidFill>
                <a:srgbClr val="FFFFFF"/>
              </a:solidFill>
            </a:endParaRPr>
          </a:p>
        </p:txBody>
      </p:sp>
      <p:sp>
        <p:nvSpPr>
          <p:cNvPr id="100" name="圆角矩形 99"/>
          <p:cNvSpPr/>
          <p:nvPr/>
        </p:nvSpPr>
        <p:spPr>
          <a:xfrm>
            <a:off x="2042369" y="4243728"/>
            <a:ext cx="3738285" cy="425085"/>
          </a:xfrm>
          <a:prstGeom prst="roundRect">
            <a:avLst/>
          </a:prstGeom>
          <a:solidFill>
            <a:srgbClr val="00B0F0"/>
          </a:solid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400"/>
            <a:r>
              <a:rPr lang="en-US" altLang="zh-CN" sz="1400" b="1" dirty="0" smtClean="0">
                <a:solidFill>
                  <a:srgbClr val="FFFFFF"/>
                </a:solidFill>
              </a:rPr>
              <a:t>Micro Architecture</a:t>
            </a:r>
            <a:r>
              <a:rPr lang="zh-CN" altLang="en-US" sz="1400" b="1" dirty="0" smtClean="0">
                <a:solidFill>
                  <a:srgbClr val="FFFFFF"/>
                </a:solidFill>
              </a:rPr>
              <a:t>（</a:t>
            </a:r>
            <a:r>
              <a:rPr lang="zh-CN" altLang="en-US" sz="1400" b="1" dirty="0">
                <a:solidFill>
                  <a:srgbClr val="FFFFFF"/>
                </a:solidFill>
              </a:rPr>
              <a:t>微架构</a:t>
            </a:r>
            <a:r>
              <a:rPr lang="zh-CN" altLang="en-US" sz="1400" b="1" dirty="0" smtClean="0">
                <a:solidFill>
                  <a:srgbClr val="FFFFFF"/>
                </a:solidFill>
              </a:rPr>
              <a:t>）</a:t>
            </a:r>
            <a:endParaRPr lang="zh-CN" altLang="en-US" sz="1400" b="1" dirty="0" smtClean="0">
              <a:solidFill>
                <a:srgbClr val="FFFFFF"/>
              </a:solidFill>
            </a:endParaRPr>
          </a:p>
        </p:txBody>
      </p:sp>
      <p:sp>
        <p:nvSpPr>
          <p:cNvPr id="101" name="圆角矩形 100"/>
          <p:cNvSpPr/>
          <p:nvPr/>
        </p:nvSpPr>
        <p:spPr>
          <a:xfrm>
            <a:off x="2042369" y="2968474"/>
            <a:ext cx="3738285" cy="425085"/>
          </a:xfrm>
          <a:prstGeom prst="roundRect">
            <a:avLst/>
          </a:prstGeom>
          <a:solidFill>
            <a:srgbClr val="FFC000"/>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400"/>
            <a:r>
              <a:rPr lang="en-US" altLang="zh-CN" sz="1400" b="1" dirty="0" smtClean="0">
                <a:solidFill>
                  <a:srgbClr val="000000"/>
                </a:solidFill>
              </a:rPr>
              <a:t>Assembly Language</a:t>
            </a:r>
            <a:r>
              <a:rPr lang="zh-CN" altLang="en-US" sz="1400" b="1" dirty="0" smtClean="0">
                <a:solidFill>
                  <a:srgbClr val="000000"/>
                </a:solidFill>
              </a:rPr>
              <a:t>（汇编语言）</a:t>
            </a:r>
            <a:endParaRPr lang="zh-CN" altLang="en-US" sz="1400" b="1" dirty="0" smtClean="0">
              <a:solidFill>
                <a:srgbClr val="000000"/>
              </a:solidFill>
            </a:endParaRPr>
          </a:p>
        </p:txBody>
      </p:sp>
      <p:sp>
        <p:nvSpPr>
          <p:cNvPr id="102" name="圆角矩形 101"/>
          <p:cNvSpPr/>
          <p:nvPr/>
        </p:nvSpPr>
        <p:spPr>
          <a:xfrm>
            <a:off x="2042369" y="2543389"/>
            <a:ext cx="3738285" cy="425085"/>
          </a:xfrm>
          <a:prstGeom prst="round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400"/>
            <a:r>
              <a:rPr lang="en-US" altLang="zh-CN" sz="1400" b="1" dirty="0" smtClean="0">
                <a:solidFill>
                  <a:srgbClr val="000000"/>
                </a:solidFill>
              </a:rPr>
              <a:t>High-Level Language</a:t>
            </a:r>
            <a:r>
              <a:rPr lang="zh-CN" altLang="en-US" sz="1400" b="1" dirty="0" smtClean="0">
                <a:solidFill>
                  <a:srgbClr val="000000"/>
                </a:solidFill>
              </a:rPr>
              <a:t>（高级编程语言）</a:t>
            </a:r>
            <a:endParaRPr lang="zh-CN" altLang="en-US" sz="1400" b="1" dirty="0" smtClean="0">
              <a:solidFill>
                <a:srgbClr val="000000"/>
              </a:solidFill>
            </a:endParaRPr>
          </a:p>
        </p:txBody>
      </p:sp>
      <p:sp>
        <p:nvSpPr>
          <p:cNvPr id="103" name="圆角矩形 102"/>
          <p:cNvSpPr/>
          <p:nvPr/>
        </p:nvSpPr>
        <p:spPr>
          <a:xfrm>
            <a:off x="2042369" y="2114217"/>
            <a:ext cx="3738285" cy="425085"/>
          </a:xfrm>
          <a:prstGeom prst="round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400"/>
            <a:r>
              <a:rPr lang="en-US" altLang="zh-CN" sz="1400" b="1" dirty="0">
                <a:solidFill>
                  <a:srgbClr val="000000"/>
                </a:solidFill>
              </a:rPr>
              <a:t>Algorithm</a:t>
            </a:r>
            <a:r>
              <a:rPr lang="zh-CN" altLang="en-US" sz="1400" b="1" dirty="0" smtClean="0">
                <a:solidFill>
                  <a:srgbClr val="000000"/>
                </a:solidFill>
              </a:rPr>
              <a:t>（算法）</a:t>
            </a:r>
            <a:endParaRPr lang="zh-CN" altLang="en-US" sz="1400" b="1" dirty="0" smtClean="0">
              <a:solidFill>
                <a:srgbClr val="000000"/>
              </a:solidFill>
            </a:endParaRPr>
          </a:p>
        </p:txBody>
      </p:sp>
      <p:sp>
        <p:nvSpPr>
          <p:cNvPr id="104" name="圆角矩形 103"/>
          <p:cNvSpPr/>
          <p:nvPr/>
        </p:nvSpPr>
        <p:spPr>
          <a:xfrm>
            <a:off x="2042369" y="1697187"/>
            <a:ext cx="3738285" cy="425085"/>
          </a:xfrm>
          <a:prstGeom prst="round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400"/>
            <a:r>
              <a:rPr lang="en-US" altLang="zh-CN" sz="1400" b="1" dirty="0" smtClean="0">
                <a:solidFill>
                  <a:srgbClr val="000000"/>
                </a:solidFill>
              </a:rPr>
              <a:t>Application</a:t>
            </a:r>
            <a:r>
              <a:rPr lang="zh-CN" altLang="en-US" sz="1400" b="1" dirty="0" smtClean="0">
                <a:solidFill>
                  <a:srgbClr val="000000"/>
                </a:solidFill>
              </a:rPr>
              <a:t>（应用）</a:t>
            </a:r>
            <a:endParaRPr lang="zh-CN" altLang="en-US" sz="1400" b="1" dirty="0" smtClean="0">
              <a:solidFill>
                <a:srgbClr val="000000"/>
              </a:solidFill>
            </a:endParaRPr>
          </a:p>
        </p:txBody>
      </p:sp>
      <p:sp>
        <p:nvSpPr>
          <p:cNvPr id="105" name="圆角矩形 104"/>
          <p:cNvSpPr/>
          <p:nvPr/>
        </p:nvSpPr>
        <p:spPr>
          <a:xfrm>
            <a:off x="2042369" y="3393560"/>
            <a:ext cx="3738285" cy="425085"/>
          </a:xfrm>
          <a:prstGeom prst="roundRect">
            <a:avLst/>
          </a:prstGeom>
          <a:solidFill>
            <a:srgbClr val="92D050"/>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400"/>
            <a:r>
              <a:rPr lang="en-US" altLang="zh-CN" sz="1400" b="1" dirty="0" smtClean="0">
                <a:solidFill>
                  <a:srgbClr val="000000"/>
                </a:solidFill>
              </a:rPr>
              <a:t>Machine Code</a:t>
            </a:r>
            <a:r>
              <a:rPr lang="zh-CN" altLang="en-US" sz="1400" b="1" dirty="0" smtClean="0">
                <a:solidFill>
                  <a:srgbClr val="000000"/>
                </a:solidFill>
              </a:rPr>
              <a:t>（二进制机器码）</a:t>
            </a:r>
            <a:endParaRPr lang="zh-CN" altLang="en-US" sz="1400" b="1" dirty="0" smtClean="0">
              <a:solidFill>
                <a:srgbClr val="000000"/>
              </a:solidFill>
            </a:endParaRPr>
          </a:p>
        </p:txBody>
      </p:sp>
      <p:sp>
        <p:nvSpPr>
          <p:cNvPr id="106" name="圆角矩形 105"/>
          <p:cNvSpPr/>
          <p:nvPr/>
        </p:nvSpPr>
        <p:spPr>
          <a:xfrm>
            <a:off x="2042369" y="3818644"/>
            <a:ext cx="3738285" cy="425085"/>
          </a:xfrm>
          <a:prstGeom prst="roundRect">
            <a:avLst/>
          </a:prstGeom>
          <a:solidFill>
            <a:srgbClr val="00B0F0"/>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400"/>
            <a:r>
              <a:rPr lang="en-US" altLang="zh-CN" sz="1400" b="1" dirty="0" smtClean="0">
                <a:solidFill>
                  <a:srgbClr val="FFFFFF"/>
                </a:solidFill>
              </a:rPr>
              <a:t>Instruction Set Architecture</a:t>
            </a:r>
            <a:r>
              <a:rPr lang="zh-CN" altLang="en-US" sz="1400" b="1" dirty="0" smtClean="0">
                <a:solidFill>
                  <a:srgbClr val="FFFFFF"/>
                </a:solidFill>
              </a:rPr>
              <a:t>（指令集架构）</a:t>
            </a:r>
            <a:endParaRPr lang="zh-CN" altLang="en-US" sz="1400" b="1" dirty="0" smtClean="0">
              <a:solidFill>
                <a:srgbClr val="FFFFFF"/>
              </a:solidFill>
            </a:endParaRPr>
          </a:p>
        </p:txBody>
      </p:sp>
      <p:cxnSp>
        <p:nvCxnSpPr>
          <p:cNvPr id="107" name="直接箭头连接符 106"/>
          <p:cNvCxnSpPr/>
          <p:nvPr/>
        </p:nvCxnSpPr>
        <p:spPr>
          <a:xfrm flipV="1">
            <a:off x="1746535" y="1697187"/>
            <a:ext cx="0" cy="419771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直接箭头连接符 107"/>
          <p:cNvCxnSpPr/>
          <p:nvPr/>
        </p:nvCxnSpPr>
        <p:spPr>
          <a:xfrm flipV="1">
            <a:off x="1181759" y="1697187"/>
            <a:ext cx="0" cy="4197713"/>
          </a:xfrm>
          <a:prstGeom prst="straightConnector1">
            <a:avLst/>
          </a:prstGeom>
          <a:ln w="190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09" name="文本框 34"/>
          <p:cNvSpPr txBox="1"/>
          <p:nvPr/>
        </p:nvSpPr>
        <p:spPr>
          <a:xfrm rot="16200000">
            <a:off x="-106530" y="3675019"/>
            <a:ext cx="2280745" cy="242047"/>
          </a:xfrm>
          <a:prstGeom prst="rect">
            <a:avLst/>
          </a:prstGeom>
          <a:noFill/>
        </p:spPr>
        <p:txBody>
          <a:bodyPr wrap="none" rtlCol="0" anchor="t"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200" b="1" dirty="0" smtClean="0">
                <a:solidFill>
                  <a:srgbClr val="1D1D1A"/>
                </a:solidFill>
              </a:rPr>
              <a:t>Increasing order of Complexity</a:t>
            </a:r>
            <a:endParaRPr lang="zh-CN" altLang="en-US" sz="1200" b="1" dirty="0" smtClean="0">
              <a:solidFill>
                <a:srgbClr val="1D1D1A"/>
              </a:solidFill>
            </a:endParaRPr>
          </a:p>
        </p:txBody>
      </p:sp>
      <p:sp>
        <p:nvSpPr>
          <p:cNvPr id="110" name="文本框 39"/>
          <p:cNvSpPr txBox="1"/>
          <p:nvPr/>
        </p:nvSpPr>
        <p:spPr>
          <a:xfrm rot="16200000">
            <a:off x="449281" y="3697620"/>
            <a:ext cx="2280745" cy="242047"/>
          </a:xfrm>
          <a:prstGeom prst="rect">
            <a:avLst/>
          </a:prstGeom>
          <a:noFill/>
        </p:spPr>
        <p:txBody>
          <a:bodyPr wrap="none" rtlCol="0" anchor="t"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200" b="1" dirty="0" smtClean="0">
                <a:solidFill>
                  <a:srgbClr val="1D1D1A"/>
                </a:solidFill>
              </a:rPr>
              <a:t>Increasing order of Abstraction</a:t>
            </a:r>
            <a:endParaRPr lang="zh-CN" altLang="en-US" sz="1200" b="1" dirty="0" smtClean="0">
              <a:solidFill>
                <a:srgbClr val="1D1D1A"/>
              </a:solidFill>
            </a:endParaRPr>
          </a:p>
        </p:txBody>
      </p:sp>
      <p:cxnSp>
        <p:nvCxnSpPr>
          <p:cNvPr id="111" name="直接连接符 110"/>
          <p:cNvCxnSpPr/>
          <p:nvPr/>
        </p:nvCxnSpPr>
        <p:spPr>
          <a:xfrm flipV="1">
            <a:off x="5816514" y="4031186"/>
            <a:ext cx="504000" cy="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 name="直接箭头连接符 111"/>
          <p:cNvCxnSpPr/>
          <p:nvPr/>
        </p:nvCxnSpPr>
        <p:spPr>
          <a:xfrm flipV="1">
            <a:off x="6072006" y="1697187"/>
            <a:ext cx="0" cy="2333999"/>
          </a:xfrm>
          <a:prstGeom prst="straightConnector1">
            <a:avLst/>
          </a:prstGeom>
          <a:ln w="190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13" name="文本框 42"/>
          <p:cNvSpPr txBox="1"/>
          <p:nvPr/>
        </p:nvSpPr>
        <p:spPr>
          <a:xfrm rot="16200000">
            <a:off x="5520626" y="2687507"/>
            <a:ext cx="833821" cy="268940"/>
          </a:xfrm>
          <a:prstGeom prst="rect">
            <a:avLst/>
          </a:prstGeom>
          <a:noFill/>
        </p:spPr>
        <p:txBody>
          <a:bodyPr wrap="none" rtlCol="0" anchor="t"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400" b="1" dirty="0" smtClean="0">
                <a:solidFill>
                  <a:srgbClr val="1D1D1A"/>
                </a:solidFill>
                <a:latin typeface="Arial" panose="020B0604020202020204" pitchFamily="34" charset="0"/>
                <a:cs typeface="Arial" panose="020B0604020202020204" pitchFamily="34" charset="0"/>
              </a:rPr>
              <a:t>Software</a:t>
            </a:r>
            <a:endParaRPr lang="zh-CN" altLang="en-US" sz="1400" b="1" dirty="0" smtClean="0">
              <a:solidFill>
                <a:srgbClr val="1D1D1A"/>
              </a:solidFill>
              <a:latin typeface="Arial" panose="020B0604020202020204" pitchFamily="34" charset="0"/>
              <a:cs typeface="Arial" panose="020B0604020202020204" pitchFamily="34" charset="0"/>
            </a:endParaRPr>
          </a:p>
        </p:txBody>
      </p:sp>
      <p:cxnSp>
        <p:nvCxnSpPr>
          <p:cNvPr id="114" name="直接箭头连接符 113"/>
          <p:cNvCxnSpPr/>
          <p:nvPr/>
        </p:nvCxnSpPr>
        <p:spPr>
          <a:xfrm flipV="1">
            <a:off x="6072006" y="4031186"/>
            <a:ext cx="0" cy="1912882"/>
          </a:xfrm>
          <a:prstGeom prst="straightConnector1">
            <a:avLst/>
          </a:prstGeom>
          <a:ln w="190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15" name="文本框 48"/>
          <p:cNvSpPr txBox="1"/>
          <p:nvPr/>
        </p:nvSpPr>
        <p:spPr>
          <a:xfrm rot="16200000">
            <a:off x="5498214" y="4640615"/>
            <a:ext cx="833821" cy="268940"/>
          </a:xfrm>
          <a:prstGeom prst="rect">
            <a:avLst/>
          </a:prstGeom>
          <a:noFill/>
        </p:spPr>
        <p:txBody>
          <a:bodyPr wrap="none" rtlCol="0" anchor="t"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400" b="1" dirty="0" smtClean="0">
                <a:solidFill>
                  <a:srgbClr val="1D1D1A"/>
                </a:solidFill>
                <a:latin typeface="Arial" panose="020B0604020202020204" pitchFamily="34" charset="0"/>
                <a:cs typeface="Arial" panose="020B0604020202020204" pitchFamily="34" charset="0"/>
              </a:rPr>
              <a:t>Hardware</a:t>
            </a:r>
            <a:endParaRPr lang="zh-CN" altLang="en-US" sz="1400" b="1" dirty="0" smtClean="0">
              <a:solidFill>
                <a:srgbClr val="1D1D1A"/>
              </a:solidFill>
              <a:latin typeface="Arial" panose="020B0604020202020204" pitchFamily="34" charset="0"/>
              <a:cs typeface="Arial" panose="020B0604020202020204" pitchFamily="34" charset="0"/>
            </a:endParaRPr>
          </a:p>
        </p:txBody>
      </p:sp>
      <p:sp>
        <p:nvSpPr>
          <p:cNvPr id="116" name="文本框 47"/>
          <p:cNvSpPr txBox="1"/>
          <p:nvPr/>
        </p:nvSpPr>
        <p:spPr>
          <a:xfrm>
            <a:off x="6994366" y="2070832"/>
            <a:ext cx="1029014" cy="432000"/>
          </a:xfrm>
          <a:prstGeom prst="rect">
            <a:avLst/>
          </a:prstGeom>
          <a:noFill/>
        </p:spPr>
        <p:txBody>
          <a:bodyPr wrap="square" rtlCol="0" anchor="t"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200" b="1" dirty="0" smtClean="0">
                <a:solidFill>
                  <a:srgbClr val="1D1D1A"/>
                </a:solidFill>
              </a:rPr>
              <a:t>高级语言</a:t>
            </a:r>
            <a:endParaRPr lang="zh-CN" altLang="en-US" sz="1200" b="1" dirty="0" smtClean="0">
              <a:solidFill>
                <a:srgbClr val="1D1D1A"/>
              </a:solidFill>
            </a:endParaRPr>
          </a:p>
        </p:txBody>
      </p:sp>
      <p:grpSp>
        <p:nvGrpSpPr>
          <p:cNvPr id="117" name="组合 116"/>
          <p:cNvGrpSpPr/>
          <p:nvPr/>
        </p:nvGrpSpPr>
        <p:grpSpPr>
          <a:xfrm>
            <a:off x="8221227" y="1949395"/>
            <a:ext cx="3065592" cy="665567"/>
            <a:chOff x="8196132" y="1918447"/>
            <a:chExt cx="2767745" cy="665567"/>
          </a:xfrm>
        </p:grpSpPr>
        <p:sp>
          <p:nvSpPr>
            <p:cNvPr id="142" name="矩形 141"/>
            <p:cNvSpPr/>
            <p:nvPr/>
          </p:nvSpPr>
          <p:spPr>
            <a:xfrm>
              <a:off x="8196132" y="1918447"/>
              <a:ext cx="1296000" cy="66556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rIns="36000"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914400"/>
              <a:r>
                <a:rPr lang="en-US" altLang="zh-CN" sz="1000" b="1" dirty="0">
                  <a:solidFill>
                    <a:srgbClr val="1D1D1A"/>
                  </a:solidFill>
                </a:rPr>
                <a:t>t</a:t>
              </a:r>
              <a:r>
                <a:rPr lang="en-US" altLang="zh-CN" sz="1000" b="1" dirty="0" smtClean="0">
                  <a:solidFill>
                    <a:srgbClr val="1D1D1A"/>
                  </a:solidFill>
                </a:rPr>
                <a:t>emp = v [k];</a:t>
              </a:r>
              <a:endParaRPr lang="en-US" altLang="zh-CN" sz="1000" b="1" dirty="0" smtClean="0">
                <a:solidFill>
                  <a:srgbClr val="1D1D1A"/>
                </a:solidFill>
              </a:endParaRPr>
            </a:p>
            <a:p>
              <a:pPr defTabSz="914400"/>
              <a:r>
                <a:rPr lang="en-US" altLang="zh-CN" sz="1000" b="1" dirty="0" smtClean="0">
                  <a:solidFill>
                    <a:srgbClr val="1D1D1A"/>
                  </a:solidFill>
                </a:rPr>
                <a:t>v[k] = v[k+1];</a:t>
              </a:r>
              <a:endParaRPr lang="en-US" altLang="zh-CN" sz="1000" b="1" dirty="0" smtClean="0">
                <a:solidFill>
                  <a:srgbClr val="1D1D1A"/>
                </a:solidFill>
              </a:endParaRPr>
            </a:p>
            <a:p>
              <a:pPr defTabSz="914400"/>
              <a:r>
                <a:rPr lang="en-US" altLang="zh-CN" sz="1000" b="1" dirty="0">
                  <a:solidFill>
                    <a:srgbClr val="1D1D1A"/>
                  </a:solidFill>
                </a:rPr>
                <a:t>v</a:t>
              </a:r>
              <a:r>
                <a:rPr lang="en-US" altLang="zh-CN" sz="1000" b="1" dirty="0" smtClean="0">
                  <a:solidFill>
                    <a:srgbClr val="1D1D1A"/>
                  </a:solidFill>
                </a:rPr>
                <a:t>[k+1] = temp;</a:t>
              </a:r>
              <a:endParaRPr lang="zh-CN" altLang="en-US" sz="1000" b="1" dirty="0" smtClean="0">
                <a:solidFill>
                  <a:srgbClr val="1D1D1A"/>
                </a:solidFill>
              </a:endParaRPr>
            </a:p>
          </p:txBody>
        </p:sp>
        <p:sp>
          <p:nvSpPr>
            <p:cNvPr id="143" name="矩形 142"/>
            <p:cNvSpPr/>
            <p:nvPr/>
          </p:nvSpPr>
          <p:spPr>
            <a:xfrm>
              <a:off x="9667877" y="1918447"/>
              <a:ext cx="1296000" cy="66556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rIns="36000"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914400"/>
              <a:r>
                <a:rPr lang="en-US" altLang="zh-CN" sz="1000" b="1" dirty="0" smtClean="0">
                  <a:solidFill>
                    <a:srgbClr val="1D1D1A"/>
                  </a:solidFill>
                </a:rPr>
                <a:t>TEMP = V[K]</a:t>
              </a:r>
              <a:endParaRPr lang="en-US" altLang="zh-CN" sz="1000" b="1" dirty="0" smtClean="0">
                <a:solidFill>
                  <a:srgbClr val="1D1D1A"/>
                </a:solidFill>
              </a:endParaRPr>
            </a:p>
            <a:p>
              <a:pPr defTabSz="914400"/>
              <a:r>
                <a:rPr lang="en-US" altLang="zh-CN" sz="1000" b="1" dirty="0" smtClean="0">
                  <a:solidFill>
                    <a:srgbClr val="1D1D1A"/>
                  </a:solidFill>
                </a:rPr>
                <a:t>V[K] = V[K+1]</a:t>
              </a:r>
              <a:endParaRPr lang="en-US" altLang="zh-CN" sz="1000" b="1" dirty="0" smtClean="0">
                <a:solidFill>
                  <a:srgbClr val="1D1D1A"/>
                </a:solidFill>
              </a:endParaRPr>
            </a:p>
            <a:p>
              <a:pPr defTabSz="914400"/>
              <a:r>
                <a:rPr lang="en-US" altLang="zh-CN" sz="1000" b="1" dirty="0" smtClean="0">
                  <a:solidFill>
                    <a:srgbClr val="1D1D1A"/>
                  </a:solidFill>
                </a:rPr>
                <a:t>V[K+1] = TEMP</a:t>
              </a:r>
              <a:endParaRPr lang="zh-CN" altLang="en-US" sz="1000" b="1" dirty="0" smtClean="0">
                <a:solidFill>
                  <a:srgbClr val="1D1D1A"/>
                </a:solidFill>
              </a:endParaRPr>
            </a:p>
          </p:txBody>
        </p:sp>
      </p:grpSp>
      <p:sp>
        <p:nvSpPr>
          <p:cNvPr id="118" name="矩形 117"/>
          <p:cNvSpPr/>
          <p:nvPr/>
        </p:nvSpPr>
        <p:spPr>
          <a:xfrm>
            <a:off x="8936418" y="3195493"/>
            <a:ext cx="1556682" cy="77096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400"/>
            <a:r>
              <a:rPr lang="en-US" altLang="zh-CN" sz="1000" b="1" dirty="0" err="1" smtClean="0">
                <a:solidFill>
                  <a:srgbClr val="FFFFFF"/>
                </a:solidFill>
              </a:rPr>
              <a:t>lw</a:t>
            </a:r>
            <a:r>
              <a:rPr lang="en-US" altLang="zh-CN" sz="1000" b="1" dirty="0" smtClean="0">
                <a:solidFill>
                  <a:srgbClr val="FFFFFF"/>
                </a:solidFill>
              </a:rPr>
              <a:t> $t0, 0($2)</a:t>
            </a:r>
            <a:endParaRPr lang="en-US" altLang="zh-CN" sz="1000" b="1" dirty="0" smtClean="0">
              <a:solidFill>
                <a:srgbClr val="FFFFFF"/>
              </a:solidFill>
            </a:endParaRPr>
          </a:p>
          <a:p>
            <a:pPr algn="ctr" defTabSz="914400"/>
            <a:r>
              <a:rPr lang="en-US" altLang="zh-CN" sz="1000" b="1" dirty="0" err="1">
                <a:solidFill>
                  <a:srgbClr val="FFFFFF"/>
                </a:solidFill>
              </a:rPr>
              <a:t>lw</a:t>
            </a:r>
            <a:r>
              <a:rPr lang="en-US" altLang="zh-CN" sz="1000" b="1" dirty="0">
                <a:solidFill>
                  <a:srgbClr val="FFFFFF"/>
                </a:solidFill>
              </a:rPr>
              <a:t> $</a:t>
            </a:r>
            <a:r>
              <a:rPr lang="en-US" altLang="zh-CN" sz="1000" b="1" dirty="0" smtClean="0">
                <a:solidFill>
                  <a:srgbClr val="FFFFFF"/>
                </a:solidFill>
              </a:rPr>
              <a:t>t1, 4($</a:t>
            </a:r>
            <a:r>
              <a:rPr lang="en-US" altLang="zh-CN" sz="1000" b="1" dirty="0">
                <a:solidFill>
                  <a:srgbClr val="FFFFFF"/>
                </a:solidFill>
              </a:rPr>
              <a:t>2</a:t>
            </a:r>
            <a:r>
              <a:rPr lang="en-US" altLang="zh-CN" sz="1000" b="1" dirty="0" smtClean="0">
                <a:solidFill>
                  <a:srgbClr val="FFFFFF"/>
                </a:solidFill>
              </a:rPr>
              <a:t>)</a:t>
            </a:r>
            <a:endParaRPr lang="en-US" altLang="zh-CN" sz="1000" b="1" dirty="0" smtClean="0">
              <a:solidFill>
                <a:srgbClr val="FFFFFF"/>
              </a:solidFill>
            </a:endParaRPr>
          </a:p>
          <a:p>
            <a:pPr algn="ctr" defTabSz="914400"/>
            <a:r>
              <a:rPr lang="en-US" altLang="zh-CN" sz="1000" b="1" dirty="0" err="1" smtClean="0">
                <a:solidFill>
                  <a:srgbClr val="FFFFFF"/>
                </a:solidFill>
              </a:rPr>
              <a:t>sw</a:t>
            </a:r>
            <a:r>
              <a:rPr lang="en-US" altLang="zh-CN" sz="1000" b="1" dirty="0" smtClean="0">
                <a:solidFill>
                  <a:srgbClr val="FFFFFF"/>
                </a:solidFill>
              </a:rPr>
              <a:t> </a:t>
            </a:r>
            <a:r>
              <a:rPr lang="en-US" altLang="zh-CN" sz="1000" b="1" dirty="0">
                <a:solidFill>
                  <a:srgbClr val="FFFFFF"/>
                </a:solidFill>
              </a:rPr>
              <a:t>$</a:t>
            </a:r>
            <a:r>
              <a:rPr lang="en-US" altLang="zh-CN" sz="1000" b="1" dirty="0" smtClean="0">
                <a:solidFill>
                  <a:srgbClr val="FFFFFF"/>
                </a:solidFill>
              </a:rPr>
              <a:t>t1, </a:t>
            </a:r>
            <a:r>
              <a:rPr lang="en-US" altLang="zh-CN" sz="1000" b="1" dirty="0">
                <a:solidFill>
                  <a:srgbClr val="FFFFFF"/>
                </a:solidFill>
              </a:rPr>
              <a:t>0($2</a:t>
            </a:r>
            <a:r>
              <a:rPr lang="en-US" altLang="zh-CN" sz="1000" b="1" dirty="0" smtClean="0">
                <a:solidFill>
                  <a:srgbClr val="FFFFFF"/>
                </a:solidFill>
              </a:rPr>
              <a:t>)</a:t>
            </a:r>
            <a:endParaRPr lang="en-US" altLang="zh-CN" sz="1000" b="1" dirty="0" smtClean="0">
              <a:solidFill>
                <a:srgbClr val="FFFFFF"/>
              </a:solidFill>
            </a:endParaRPr>
          </a:p>
          <a:p>
            <a:pPr algn="ctr" defTabSz="914400"/>
            <a:r>
              <a:rPr lang="en-US" altLang="zh-CN" sz="1000" b="1" dirty="0" err="1" smtClean="0">
                <a:solidFill>
                  <a:srgbClr val="FFFFFF"/>
                </a:solidFill>
              </a:rPr>
              <a:t>sw</a:t>
            </a:r>
            <a:r>
              <a:rPr lang="en-US" altLang="zh-CN" sz="1000" b="1" dirty="0" smtClean="0">
                <a:solidFill>
                  <a:srgbClr val="FFFFFF"/>
                </a:solidFill>
              </a:rPr>
              <a:t> </a:t>
            </a:r>
            <a:r>
              <a:rPr lang="en-US" altLang="zh-CN" sz="1000" b="1" dirty="0">
                <a:solidFill>
                  <a:srgbClr val="FFFFFF"/>
                </a:solidFill>
              </a:rPr>
              <a:t>$</a:t>
            </a:r>
            <a:r>
              <a:rPr lang="en-US" altLang="zh-CN" sz="1000" b="1" dirty="0" smtClean="0">
                <a:solidFill>
                  <a:srgbClr val="FFFFFF"/>
                </a:solidFill>
              </a:rPr>
              <a:t>t0, 4($</a:t>
            </a:r>
            <a:r>
              <a:rPr lang="en-US" altLang="zh-CN" sz="1000" b="1" dirty="0">
                <a:solidFill>
                  <a:srgbClr val="FFFFFF"/>
                </a:solidFill>
              </a:rPr>
              <a:t>2</a:t>
            </a:r>
            <a:r>
              <a:rPr lang="en-US" altLang="zh-CN" sz="1000" b="1" dirty="0" smtClean="0">
                <a:solidFill>
                  <a:srgbClr val="FFFFFF"/>
                </a:solidFill>
              </a:rPr>
              <a:t>)</a:t>
            </a:r>
            <a:endParaRPr lang="zh-CN" altLang="en-US" sz="1000" b="1" dirty="0" smtClean="0">
              <a:solidFill>
                <a:srgbClr val="FFFFFF"/>
              </a:solidFill>
            </a:endParaRPr>
          </a:p>
        </p:txBody>
      </p:sp>
      <p:sp>
        <p:nvSpPr>
          <p:cNvPr id="119" name="文本框 56"/>
          <p:cNvSpPr txBox="1"/>
          <p:nvPr/>
        </p:nvSpPr>
        <p:spPr>
          <a:xfrm>
            <a:off x="6994366" y="3422420"/>
            <a:ext cx="1029014" cy="432000"/>
          </a:xfrm>
          <a:prstGeom prst="rect">
            <a:avLst/>
          </a:prstGeom>
          <a:noFill/>
        </p:spPr>
        <p:txBody>
          <a:bodyPr wrap="square" rtlCol="0" anchor="t"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200" b="1" dirty="0" smtClean="0">
                <a:solidFill>
                  <a:srgbClr val="1D1D1A"/>
                </a:solidFill>
              </a:rPr>
              <a:t>汇编语言</a:t>
            </a:r>
            <a:endParaRPr lang="zh-CN" altLang="en-US" sz="1200" b="1" dirty="0" smtClean="0">
              <a:solidFill>
                <a:srgbClr val="1D1D1A"/>
              </a:solidFill>
            </a:endParaRPr>
          </a:p>
        </p:txBody>
      </p:sp>
      <p:sp>
        <p:nvSpPr>
          <p:cNvPr id="120" name="文本框 57"/>
          <p:cNvSpPr txBox="1"/>
          <p:nvPr/>
        </p:nvSpPr>
        <p:spPr>
          <a:xfrm>
            <a:off x="6994366" y="4719325"/>
            <a:ext cx="1029014" cy="432000"/>
          </a:xfrm>
          <a:prstGeom prst="rect">
            <a:avLst/>
          </a:prstGeom>
          <a:noFill/>
        </p:spPr>
        <p:txBody>
          <a:bodyPr wrap="square" rtlCol="0" anchor="t"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200" b="1" dirty="0" smtClean="0">
                <a:solidFill>
                  <a:srgbClr val="1D1D1A"/>
                </a:solidFill>
              </a:rPr>
              <a:t>机器码</a:t>
            </a:r>
            <a:endParaRPr lang="zh-CN" altLang="en-US" sz="1200" b="1" dirty="0" smtClean="0">
              <a:solidFill>
                <a:srgbClr val="1D1D1A"/>
              </a:solidFill>
            </a:endParaRPr>
          </a:p>
        </p:txBody>
      </p:sp>
      <p:sp>
        <p:nvSpPr>
          <p:cNvPr id="121" name="矩形 120"/>
          <p:cNvSpPr/>
          <p:nvPr/>
        </p:nvSpPr>
        <p:spPr>
          <a:xfrm>
            <a:off x="8221225" y="4477849"/>
            <a:ext cx="3065591" cy="805819"/>
          </a:xfrm>
          <a:prstGeom prst="rect">
            <a:avLst/>
          </a:prstGeom>
          <a:solidFill>
            <a:srgbClr val="92CF51"/>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rIns="36000"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400"/>
            <a:r>
              <a:rPr lang="en-US" altLang="zh-CN" sz="1000" b="1" dirty="0" smtClean="0">
                <a:solidFill>
                  <a:srgbClr val="FFFFFF"/>
                </a:solidFill>
              </a:rPr>
              <a:t>0000 1001 1100 0110 1010 1111 0101 1000</a:t>
            </a:r>
            <a:endParaRPr lang="en-US" altLang="zh-CN" sz="1000" b="1" dirty="0" smtClean="0">
              <a:solidFill>
                <a:srgbClr val="FFFFFF"/>
              </a:solidFill>
            </a:endParaRPr>
          </a:p>
          <a:p>
            <a:pPr algn="ctr" defTabSz="914400"/>
            <a:r>
              <a:rPr lang="en-US" altLang="zh-CN" sz="1000" b="1" dirty="0" smtClean="0">
                <a:solidFill>
                  <a:srgbClr val="FFFFFF"/>
                </a:solidFill>
              </a:rPr>
              <a:t>1010 1111 0101 1000 0000 1001 1100 0110</a:t>
            </a:r>
            <a:endParaRPr lang="en-US" altLang="zh-CN" sz="1000" b="1" dirty="0" smtClean="0">
              <a:solidFill>
                <a:srgbClr val="FFFFFF"/>
              </a:solidFill>
            </a:endParaRPr>
          </a:p>
          <a:p>
            <a:pPr algn="ctr" defTabSz="914400"/>
            <a:r>
              <a:rPr lang="en-US" altLang="zh-CN" sz="1000" b="1" dirty="0" smtClean="0">
                <a:solidFill>
                  <a:srgbClr val="FFFFFF"/>
                </a:solidFill>
              </a:rPr>
              <a:t>1100 0110 1010 1111 0101 1000 0000 1001</a:t>
            </a:r>
            <a:endParaRPr lang="en-US" altLang="zh-CN" sz="1000" b="1" dirty="0" smtClean="0">
              <a:solidFill>
                <a:srgbClr val="FFFFFF"/>
              </a:solidFill>
            </a:endParaRPr>
          </a:p>
          <a:p>
            <a:pPr algn="ctr" defTabSz="914400"/>
            <a:r>
              <a:rPr lang="en-US" altLang="zh-CN" sz="1000" b="1" dirty="0" smtClean="0">
                <a:solidFill>
                  <a:srgbClr val="FFFFFF"/>
                </a:solidFill>
              </a:rPr>
              <a:t>0101 1000 0000 1001 1100 0110 1010 1111</a:t>
            </a:r>
            <a:endParaRPr lang="zh-CN" altLang="en-US" sz="1000" b="1" dirty="0" smtClean="0">
              <a:solidFill>
                <a:srgbClr val="FFFFFF"/>
              </a:solidFill>
            </a:endParaRPr>
          </a:p>
        </p:txBody>
      </p:sp>
      <p:sp>
        <p:nvSpPr>
          <p:cNvPr id="122" name="下箭头 121"/>
          <p:cNvSpPr/>
          <p:nvPr/>
        </p:nvSpPr>
        <p:spPr>
          <a:xfrm>
            <a:off x="9121500" y="2665762"/>
            <a:ext cx="216000" cy="468000"/>
          </a:xfrm>
          <a:prstGeom prst="down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400"/>
            <a:endParaRPr lang="zh-CN" altLang="en-US" sz="1000" b="1" dirty="0" smtClean="0">
              <a:solidFill>
                <a:srgbClr val="FFFFFF"/>
              </a:solidFill>
            </a:endParaRPr>
          </a:p>
        </p:txBody>
      </p:sp>
      <p:sp>
        <p:nvSpPr>
          <p:cNvPr id="123" name="下箭头 122"/>
          <p:cNvSpPr/>
          <p:nvPr/>
        </p:nvSpPr>
        <p:spPr>
          <a:xfrm>
            <a:off x="10096860" y="2665762"/>
            <a:ext cx="216000" cy="468000"/>
          </a:xfrm>
          <a:prstGeom prst="down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400"/>
            <a:endParaRPr lang="zh-CN" altLang="en-US" sz="1000" b="1" dirty="0" smtClean="0">
              <a:solidFill>
                <a:srgbClr val="FFFFFF"/>
              </a:solidFill>
            </a:endParaRPr>
          </a:p>
        </p:txBody>
      </p:sp>
      <p:sp>
        <p:nvSpPr>
          <p:cNvPr id="124" name="下箭头 123"/>
          <p:cNvSpPr/>
          <p:nvPr/>
        </p:nvSpPr>
        <p:spPr>
          <a:xfrm>
            <a:off x="8417820" y="2665762"/>
            <a:ext cx="216000" cy="1764000"/>
          </a:xfrm>
          <a:prstGeom prst="downArrow">
            <a:avLst/>
          </a:prstGeom>
          <a:solidFill>
            <a:srgbClr val="92CF5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400"/>
            <a:endParaRPr lang="zh-CN" altLang="en-US" sz="1000" b="1" dirty="0" smtClean="0">
              <a:solidFill>
                <a:srgbClr val="FFFFFF"/>
              </a:solidFill>
            </a:endParaRPr>
          </a:p>
        </p:txBody>
      </p:sp>
      <p:sp>
        <p:nvSpPr>
          <p:cNvPr id="125" name="下箭头 124"/>
          <p:cNvSpPr/>
          <p:nvPr/>
        </p:nvSpPr>
        <p:spPr>
          <a:xfrm>
            <a:off x="10856220" y="2665762"/>
            <a:ext cx="216000" cy="1764000"/>
          </a:xfrm>
          <a:prstGeom prst="downArrow">
            <a:avLst/>
          </a:prstGeom>
          <a:solidFill>
            <a:srgbClr val="92CF5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400"/>
            <a:endParaRPr lang="zh-CN" altLang="en-US" sz="1000" b="1" dirty="0" smtClean="0">
              <a:solidFill>
                <a:srgbClr val="FFFFFF"/>
              </a:solidFill>
            </a:endParaRPr>
          </a:p>
        </p:txBody>
      </p:sp>
      <p:sp>
        <p:nvSpPr>
          <p:cNvPr id="126" name="文本框 52"/>
          <p:cNvSpPr txBox="1"/>
          <p:nvPr/>
        </p:nvSpPr>
        <p:spPr>
          <a:xfrm>
            <a:off x="8398458" y="2653376"/>
            <a:ext cx="972437" cy="541223"/>
          </a:xfrm>
          <a:prstGeom prst="rect">
            <a:avLst/>
          </a:prstGeom>
          <a:noFill/>
        </p:spPr>
        <p:txBody>
          <a:bodyPr wrap="square" rtlCol="0" anchor="t"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1100" b="1" dirty="0" smtClean="0">
                <a:solidFill>
                  <a:srgbClr val="1D1D1A"/>
                </a:solidFill>
                <a:latin typeface="Arial" panose="020B0604020202020204" pitchFamily="34" charset="0"/>
                <a:cs typeface="Arial" panose="020B0604020202020204" pitchFamily="34" charset="0"/>
              </a:rPr>
              <a:t>C/C++</a:t>
            </a:r>
            <a:endParaRPr lang="en-US" altLang="zh-CN" sz="1100" b="1" dirty="0" smtClean="0">
              <a:solidFill>
                <a:srgbClr val="1D1D1A"/>
              </a:solidFill>
              <a:latin typeface="Arial" panose="020B0604020202020204" pitchFamily="34" charset="0"/>
              <a:cs typeface="Arial" panose="020B0604020202020204" pitchFamily="34" charset="0"/>
            </a:endParaRPr>
          </a:p>
          <a:p>
            <a:pPr algn="ctr"/>
            <a:r>
              <a:rPr lang="zh-CN" altLang="en-US" sz="1100" b="1" dirty="0" smtClean="0">
                <a:solidFill>
                  <a:srgbClr val="1D1D1A"/>
                </a:solidFill>
                <a:latin typeface="Arial" panose="020B0604020202020204" pitchFamily="34" charset="0"/>
                <a:cs typeface="Arial" panose="020B0604020202020204" pitchFamily="34" charset="0"/>
              </a:rPr>
              <a:t>编译器</a:t>
            </a:r>
            <a:endParaRPr lang="zh-CN" altLang="en-US" sz="900" b="1" dirty="0" smtClean="0">
              <a:solidFill>
                <a:srgbClr val="1D1D1A"/>
              </a:solidFill>
              <a:latin typeface="Arial" panose="020B0604020202020204" pitchFamily="34" charset="0"/>
              <a:cs typeface="Arial" panose="020B0604020202020204" pitchFamily="34" charset="0"/>
            </a:endParaRPr>
          </a:p>
        </p:txBody>
      </p:sp>
      <p:sp>
        <p:nvSpPr>
          <p:cNvPr id="127" name="文本框 67"/>
          <p:cNvSpPr txBox="1"/>
          <p:nvPr/>
        </p:nvSpPr>
        <p:spPr>
          <a:xfrm>
            <a:off x="10136220" y="2653376"/>
            <a:ext cx="828000" cy="472977"/>
          </a:xfrm>
          <a:prstGeom prst="rect">
            <a:avLst/>
          </a:prstGeom>
          <a:noFill/>
        </p:spPr>
        <p:txBody>
          <a:bodyPr wrap="square" rtlCol="0" anchor="t"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1100" b="1" dirty="0" smtClean="0">
                <a:solidFill>
                  <a:srgbClr val="1D1D1A"/>
                </a:solidFill>
                <a:latin typeface="Arial" panose="020B0604020202020204" pitchFamily="34" charset="0"/>
                <a:cs typeface="Arial" panose="020B0604020202020204" pitchFamily="34" charset="0"/>
              </a:rPr>
              <a:t>Fortran</a:t>
            </a:r>
            <a:endParaRPr lang="en-US" altLang="zh-CN" sz="1100" b="1" dirty="0" smtClean="0">
              <a:solidFill>
                <a:srgbClr val="1D1D1A"/>
              </a:solidFill>
              <a:latin typeface="Arial" panose="020B0604020202020204" pitchFamily="34" charset="0"/>
              <a:cs typeface="Arial" panose="020B0604020202020204" pitchFamily="34" charset="0"/>
            </a:endParaRPr>
          </a:p>
          <a:p>
            <a:pPr algn="ctr"/>
            <a:r>
              <a:rPr lang="zh-CN" altLang="en-US" sz="1100" b="1" dirty="0" smtClean="0">
                <a:solidFill>
                  <a:srgbClr val="1D1D1A"/>
                </a:solidFill>
                <a:latin typeface="Arial" panose="020B0604020202020204" pitchFamily="34" charset="0"/>
                <a:cs typeface="Arial" panose="020B0604020202020204" pitchFamily="34" charset="0"/>
              </a:rPr>
              <a:t>编译器</a:t>
            </a:r>
            <a:endParaRPr lang="zh-CN" altLang="en-US" sz="1100" b="1" dirty="0" smtClean="0">
              <a:solidFill>
                <a:srgbClr val="1D1D1A"/>
              </a:solidFill>
              <a:latin typeface="Arial" panose="020B0604020202020204" pitchFamily="34" charset="0"/>
              <a:cs typeface="Arial" panose="020B0604020202020204" pitchFamily="34" charset="0"/>
            </a:endParaRPr>
          </a:p>
        </p:txBody>
      </p:sp>
      <p:sp>
        <p:nvSpPr>
          <p:cNvPr id="128" name="下箭头 127"/>
          <p:cNvSpPr/>
          <p:nvPr/>
        </p:nvSpPr>
        <p:spPr>
          <a:xfrm>
            <a:off x="9637020" y="4008473"/>
            <a:ext cx="216000" cy="468000"/>
          </a:xfrm>
          <a:prstGeom prst="down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400"/>
            <a:endParaRPr lang="zh-CN" altLang="en-US" sz="1000" b="1" dirty="0" smtClean="0">
              <a:solidFill>
                <a:srgbClr val="FFFFFF"/>
              </a:solidFill>
            </a:endParaRPr>
          </a:p>
        </p:txBody>
      </p:sp>
      <p:sp>
        <p:nvSpPr>
          <p:cNvPr id="129" name="文本框 69"/>
          <p:cNvSpPr txBox="1"/>
          <p:nvPr/>
        </p:nvSpPr>
        <p:spPr>
          <a:xfrm>
            <a:off x="9285340" y="4068057"/>
            <a:ext cx="900000" cy="286869"/>
          </a:xfrm>
          <a:prstGeom prst="rect">
            <a:avLst/>
          </a:prstGeom>
          <a:noFill/>
        </p:spPr>
        <p:txBody>
          <a:bodyPr wrap="square" rtlCol="0" anchor="t"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100" b="1" dirty="0" smtClean="0">
                <a:solidFill>
                  <a:srgbClr val="1D1D1A"/>
                </a:solidFill>
                <a:latin typeface="Arial" panose="020B0604020202020204" pitchFamily="34" charset="0"/>
                <a:cs typeface="Arial" panose="020B0604020202020204" pitchFamily="34" charset="0"/>
              </a:rPr>
              <a:t>汇编器</a:t>
            </a:r>
            <a:endParaRPr lang="zh-CN" altLang="en-US" sz="1100" b="1" dirty="0" smtClean="0">
              <a:solidFill>
                <a:srgbClr val="1D1D1A"/>
              </a:solidFill>
              <a:latin typeface="Arial" panose="020B0604020202020204" pitchFamily="34" charset="0"/>
              <a:cs typeface="Arial" panose="020B0604020202020204" pitchFamily="34" charset="0"/>
            </a:endParaRPr>
          </a:p>
        </p:txBody>
      </p:sp>
      <p:sp>
        <p:nvSpPr>
          <p:cNvPr id="130" name="文本框 59"/>
          <p:cNvSpPr txBox="1"/>
          <p:nvPr/>
        </p:nvSpPr>
        <p:spPr>
          <a:xfrm>
            <a:off x="3179676" y="1268760"/>
            <a:ext cx="1369824" cy="293662"/>
          </a:xfrm>
          <a:prstGeom prst="rect">
            <a:avLst/>
          </a:prstGeom>
          <a:noFill/>
        </p:spPr>
        <p:txBody>
          <a:bodyPr wrap="none" rtlCol="0" anchor="t"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600" b="1" dirty="0" smtClean="0">
                <a:solidFill>
                  <a:srgbClr val="0000FF"/>
                </a:solidFill>
              </a:rPr>
              <a:t>计算技术栈</a:t>
            </a:r>
            <a:endParaRPr lang="zh-CN" altLang="en-US" sz="1600" b="1" dirty="0" smtClean="0">
              <a:solidFill>
                <a:srgbClr val="0000FF"/>
              </a:solidFill>
            </a:endParaRPr>
          </a:p>
        </p:txBody>
      </p:sp>
      <p:sp>
        <p:nvSpPr>
          <p:cNvPr id="131" name="文本框 72"/>
          <p:cNvSpPr txBox="1"/>
          <p:nvPr/>
        </p:nvSpPr>
        <p:spPr>
          <a:xfrm>
            <a:off x="8826020" y="1268760"/>
            <a:ext cx="1481998" cy="293662"/>
          </a:xfrm>
          <a:prstGeom prst="rect">
            <a:avLst/>
          </a:prstGeom>
          <a:noFill/>
        </p:spPr>
        <p:txBody>
          <a:bodyPr wrap="none" rtlCol="0" anchor="t"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600" b="1" dirty="0" smtClean="0">
                <a:solidFill>
                  <a:srgbClr val="0000FF"/>
                </a:solidFill>
              </a:rPr>
              <a:t>程序执行过程</a:t>
            </a:r>
            <a:endParaRPr lang="zh-CN" altLang="en-US" sz="1600" b="1" dirty="0" smtClean="0">
              <a:solidFill>
                <a:srgbClr val="0000FF"/>
              </a:solidFill>
            </a:endParaRPr>
          </a:p>
        </p:txBody>
      </p:sp>
      <p:sp>
        <p:nvSpPr>
          <p:cNvPr id="132" name="文本框 73"/>
          <p:cNvSpPr txBox="1"/>
          <p:nvPr/>
        </p:nvSpPr>
        <p:spPr>
          <a:xfrm>
            <a:off x="6994366" y="5473086"/>
            <a:ext cx="1029014" cy="432000"/>
          </a:xfrm>
          <a:prstGeom prst="rect">
            <a:avLst/>
          </a:prstGeom>
          <a:noFill/>
        </p:spPr>
        <p:txBody>
          <a:bodyPr wrap="square" rtlCol="0" anchor="ctr" anchorCtr="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200" b="1" dirty="0" smtClean="0">
                <a:solidFill>
                  <a:srgbClr val="1D1D1A"/>
                </a:solidFill>
              </a:rPr>
              <a:t>指令集</a:t>
            </a:r>
            <a:endParaRPr lang="zh-CN" altLang="en-US" sz="1200" b="1" dirty="0" smtClean="0">
              <a:solidFill>
                <a:srgbClr val="1D1D1A"/>
              </a:solidFill>
            </a:endParaRPr>
          </a:p>
        </p:txBody>
      </p:sp>
      <p:sp>
        <p:nvSpPr>
          <p:cNvPr id="133" name="圆角矩形 132"/>
          <p:cNvSpPr/>
          <p:nvPr/>
        </p:nvSpPr>
        <p:spPr>
          <a:xfrm>
            <a:off x="8377618" y="4572046"/>
            <a:ext cx="2808000" cy="144000"/>
          </a:xfrm>
          <a:prstGeom prst="roundRect">
            <a:avLst/>
          </a:prstGeom>
          <a:no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400"/>
            <a:endParaRPr lang="zh-CN" altLang="en-US" sz="1000" b="1" dirty="0" smtClean="0">
              <a:solidFill>
                <a:srgbClr val="FFFFFF"/>
              </a:solidFill>
            </a:endParaRPr>
          </a:p>
        </p:txBody>
      </p:sp>
      <p:cxnSp>
        <p:nvCxnSpPr>
          <p:cNvPr id="134" name="直接箭头连接符 133"/>
          <p:cNvCxnSpPr/>
          <p:nvPr/>
        </p:nvCxnSpPr>
        <p:spPr>
          <a:xfrm>
            <a:off x="8705901" y="4709306"/>
            <a:ext cx="0" cy="864000"/>
          </a:xfrm>
          <a:prstGeom prst="straightConnector1">
            <a:avLst/>
          </a:prstGeom>
          <a:ln w="28575">
            <a:solidFill>
              <a:srgbClr val="990000"/>
            </a:solidFill>
            <a:tailEnd type="triangle"/>
          </a:ln>
        </p:spPr>
        <p:style>
          <a:lnRef idx="1">
            <a:schemeClr val="accent1"/>
          </a:lnRef>
          <a:fillRef idx="0">
            <a:schemeClr val="accent1"/>
          </a:fillRef>
          <a:effectRef idx="0">
            <a:schemeClr val="accent1"/>
          </a:effectRef>
          <a:fontRef idx="minor">
            <a:schemeClr val="tx1"/>
          </a:fontRef>
        </p:style>
      </p:cxnSp>
      <p:sp>
        <p:nvSpPr>
          <p:cNvPr id="135" name="文本框 7174"/>
          <p:cNvSpPr txBox="1"/>
          <p:nvPr/>
        </p:nvSpPr>
        <p:spPr>
          <a:xfrm>
            <a:off x="8478780" y="5566036"/>
            <a:ext cx="503139" cy="254000"/>
          </a:xfrm>
          <a:prstGeom prst="rect">
            <a:avLst/>
          </a:prstGeom>
          <a:noFill/>
        </p:spPr>
        <p:txBody>
          <a:bodyPr wrap="none" rtlCol="0" anchor="ctr" anchorCtr="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200" b="1" dirty="0" smtClean="0">
                <a:solidFill>
                  <a:srgbClr val="C00000"/>
                </a:solidFill>
              </a:rPr>
              <a:t>指令</a:t>
            </a:r>
            <a:r>
              <a:rPr lang="en-US" altLang="zh-CN" sz="1200" b="1" dirty="0" smtClean="0">
                <a:solidFill>
                  <a:srgbClr val="C00000"/>
                </a:solidFill>
              </a:rPr>
              <a:t>1</a:t>
            </a:r>
            <a:endParaRPr lang="zh-CN" altLang="en-US" sz="1200" b="1" dirty="0" smtClean="0">
              <a:solidFill>
                <a:srgbClr val="C00000"/>
              </a:solidFill>
            </a:endParaRPr>
          </a:p>
        </p:txBody>
      </p:sp>
      <p:sp>
        <p:nvSpPr>
          <p:cNvPr id="136" name="圆角矩形 135"/>
          <p:cNvSpPr/>
          <p:nvPr/>
        </p:nvSpPr>
        <p:spPr>
          <a:xfrm>
            <a:off x="8377618" y="4880688"/>
            <a:ext cx="2808000" cy="144000"/>
          </a:xfrm>
          <a:prstGeom prst="roundRect">
            <a:avLst/>
          </a:prstGeom>
          <a:noFill/>
          <a:ln w="127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400"/>
            <a:endParaRPr lang="zh-CN" altLang="en-US" sz="1000" b="1" dirty="0" smtClean="0">
              <a:solidFill>
                <a:srgbClr val="FFFFFF"/>
              </a:solidFill>
            </a:endParaRPr>
          </a:p>
        </p:txBody>
      </p:sp>
      <p:cxnSp>
        <p:nvCxnSpPr>
          <p:cNvPr id="137" name="直接箭头连接符 136"/>
          <p:cNvCxnSpPr>
            <a:endCxn id="138" idx="0"/>
          </p:cNvCxnSpPr>
          <p:nvPr/>
        </p:nvCxnSpPr>
        <p:spPr>
          <a:xfrm flipH="1">
            <a:off x="10488030" y="5024688"/>
            <a:ext cx="5070" cy="541348"/>
          </a:xfrm>
          <a:prstGeom prst="straightConnector1">
            <a:avLst/>
          </a:prstGeom>
          <a:ln w="28575">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138" name="文本框 89"/>
          <p:cNvSpPr txBox="1"/>
          <p:nvPr/>
        </p:nvSpPr>
        <p:spPr>
          <a:xfrm>
            <a:off x="10236460" y="5566036"/>
            <a:ext cx="503139" cy="254000"/>
          </a:xfrm>
          <a:prstGeom prst="rect">
            <a:avLst/>
          </a:prstGeom>
          <a:noFill/>
        </p:spPr>
        <p:txBody>
          <a:bodyPr wrap="none" rtlCol="0" anchor="ctr" anchorCtr="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200" b="1" dirty="0" smtClean="0">
                <a:solidFill>
                  <a:srgbClr val="0000FF"/>
                </a:solidFill>
              </a:rPr>
              <a:t>数据</a:t>
            </a:r>
            <a:r>
              <a:rPr lang="en-US" altLang="zh-CN" sz="1200" b="1" dirty="0" smtClean="0">
                <a:solidFill>
                  <a:srgbClr val="0000FF"/>
                </a:solidFill>
              </a:rPr>
              <a:t>1</a:t>
            </a:r>
            <a:endParaRPr lang="zh-CN" altLang="en-US" sz="1200" b="1" dirty="0" smtClean="0">
              <a:solidFill>
                <a:srgbClr val="0000FF"/>
              </a:solidFill>
            </a:endParaRPr>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smtClean="0"/>
              <a:t>什么是容器</a:t>
            </a:r>
            <a:br>
              <a:rPr lang="en-US" altLang="zh-CN" smtClean="0"/>
            </a:br>
            <a:br>
              <a:rPr lang="en-US" altLang="zh-CN" smtClean="0"/>
            </a:br>
            <a:endParaRPr lang="zh-CN" altLang="en-US" dirty="0"/>
          </a:p>
        </p:txBody>
      </p:sp>
      <p:sp>
        <p:nvSpPr>
          <p:cNvPr id="6" name="文本占位符 5"/>
          <p:cNvSpPr>
            <a:spLocks noGrp="1"/>
          </p:cNvSpPr>
          <p:nvPr>
            <p:ph type="body" sz="quarter" idx="10"/>
          </p:nvPr>
        </p:nvSpPr>
        <p:spPr/>
        <p:txBody>
          <a:bodyPr/>
          <a:lstStyle/>
          <a:p>
            <a:r>
              <a:rPr lang="zh-CN" altLang="en-US" dirty="0" smtClean="0"/>
              <a:t>容器是一种轻量级、可移植、自包含的软件打包技术，使应用程序可以在几乎任何地方以相同的方式运行。开发人员在自己笔记本上创建并测试好的容器，无需任何修改就能够在生产系统的虚拟机、物理服务器或公有云主机上运行。</a:t>
            </a:r>
            <a:endParaRPr lang="en-US" altLang="zh-CN" dirty="0" smtClean="0"/>
          </a:p>
        </p:txBody>
      </p:sp>
      <p:sp>
        <p:nvSpPr>
          <p:cNvPr id="10" name="TextBox 12"/>
          <p:cNvSpPr txBox="1"/>
          <p:nvPr/>
        </p:nvSpPr>
        <p:spPr>
          <a:xfrm>
            <a:off x="8436260" y="5913276"/>
            <a:ext cx="1224136" cy="338554"/>
          </a:xfrm>
          <a:prstGeom prst="rect">
            <a:avLst/>
          </a:prstGeom>
          <a:noFill/>
        </p:spPr>
        <p:txBody>
          <a:bodyPr wrap="square" rtlCol="0">
            <a:spAutoFit/>
          </a:bodyPr>
          <a:lstStyle/>
          <a:p>
            <a:r>
              <a:rPr lang="en-US" altLang="zh-CN" sz="1600" dirty="0" smtClean="0">
                <a:solidFill>
                  <a:srgbClr val="000000"/>
                </a:solidFill>
                <a:latin typeface="微软雅黑" panose="020B0503020204020204" pitchFamily="34" charset="-122"/>
                <a:ea typeface="微软雅黑" panose="020B0503020204020204" pitchFamily="34" charset="-122"/>
              </a:rPr>
              <a:t>Container</a:t>
            </a:r>
            <a:endParaRPr lang="en-US" sz="1600" dirty="0">
              <a:solidFill>
                <a:srgbClr val="000000"/>
              </a:solidFill>
              <a:latin typeface="微软雅黑" panose="020B0503020204020204" pitchFamily="34" charset="-122"/>
              <a:ea typeface="微软雅黑" panose="020B0503020204020204" pitchFamily="34" charset="-122"/>
            </a:endParaRPr>
          </a:p>
        </p:txBody>
      </p:sp>
      <p:sp>
        <p:nvSpPr>
          <p:cNvPr id="11" name="TextBox 12"/>
          <p:cNvSpPr txBox="1"/>
          <p:nvPr/>
        </p:nvSpPr>
        <p:spPr>
          <a:xfrm>
            <a:off x="2207568" y="5913276"/>
            <a:ext cx="900100" cy="338554"/>
          </a:xfrm>
          <a:prstGeom prst="rect">
            <a:avLst/>
          </a:prstGeom>
          <a:noFill/>
        </p:spPr>
        <p:txBody>
          <a:bodyPr wrap="square" rtlCol="0">
            <a:spAutoFit/>
          </a:bodyPr>
          <a:lstStyle/>
          <a:p>
            <a:r>
              <a:rPr lang="zh-CN" altLang="en-US" sz="1600" dirty="0" smtClean="0">
                <a:solidFill>
                  <a:srgbClr val="000000"/>
                </a:solidFill>
                <a:latin typeface="微软雅黑" panose="020B0503020204020204" pitchFamily="34" charset="-122"/>
                <a:ea typeface="微软雅黑" panose="020B0503020204020204" pitchFamily="34" charset="-122"/>
              </a:rPr>
              <a:t>运输业</a:t>
            </a:r>
            <a:endParaRPr lang="en-US" sz="1600" dirty="0">
              <a:solidFill>
                <a:srgbClr val="000000"/>
              </a:solidFill>
              <a:latin typeface="微软雅黑" panose="020B0503020204020204" pitchFamily="34" charset="-122"/>
              <a:ea typeface="微软雅黑" panose="020B0503020204020204" pitchFamily="34" charset="-122"/>
            </a:endParaRPr>
          </a:p>
        </p:txBody>
      </p:sp>
      <p:grpSp>
        <p:nvGrpSpPr>
          <p:cNvPr id="12" name="组合 11"/>
          <p:cNvGrpSpPr/>
          <p:nvPr/>
        </p:nvGrpSpPr>
        <p:grpSpPr>
          <a:xfrm>
            <a:off x="6601510" y="2851365"/>
            <a:ext cx="4319026" cy="3049158"/>
            <a:chOff x="6709522" y="2851365"/>
            <a:chExt cx="4319026" cy="3049158"/>
          </a:xfrm>
        </p:grpSpPr>
        <p:pic>
          <p:nvPicPr>
            <p:cNvPr id="13" name="Picture 7"/>
            <p:cNvPicPr>
              <a:picLocks noChangeAspect="1"/>
            </p:cNvPicPr>
            <p:nvPr/>
          </p:nvPicPr>
          <p:blipFill>
            <a:blip r:embed="rId1"/>
            <a:stretch>
              <a:fillRect/>
            </a:stretch>
          </p:blipFill>
          <p:spPr>
            <a:xfrm>
              <a:off x="6709522" y="2851365"/>
              <a:ext cx="4319026" cy="3049158"/>
            </a:xfrm>
            <a:prstGeom prst="rect">
              <a:avLst/>
            </a:prstGeom>
            <a:ln w="12700">
              <a:noFill/>
            </a:ln>
          </p:spPr>
        </p:pic>
        <p:sp>
          <p:nvSpPr>
            <p:cNvPr id="14" name="文本框 13"/>
            <p:cNvSpPr txBox="1"/>
            <p:nvPr/>
          </p:nvSpPr>
          <p:spPr bwMode="auto">
            <a:xfrm>
              <a:off x="6816080" y="4464178"/>
              <a:ext cx="1044116" cy="273325"/>
            </a:xfrm>
            <a:prstGeom prst="rect">
              <a:avLst/>
            </a:prstGeom>
            <a:solidFill>
              <a:schemeClr val="bg1"/>
            </a:solidFill>
            <a:ln w="9525" algn="ctr">
              <a:noFill/>
              <a:miter lim="800000"/>
            </a:ln>
          </p:spPr>
          <p:txBody>
            <a:bodyPr vert="horz" wrap="square" lIns="87802" tIns="43901" rIns="87802" bIns="43901" numCol="1" rtlCol="0" anchor="ctr" anchorCtr="0" compatLnSpc="1">
              <a:spAutoFit/>
            </a:bodyPr>
            <a:lstStyle/>
            <a:p>
              <a:r>
                <a:rPr lang="en-US" altLang="zh-CN" sz="1200" dirty="0" smtClean="0">
                  <a:solidFill>
                    <a:srgbClr val="000000"/>
                  </a:solidFill>
                  <a:latin typeface="微软雅黑" panose="020B0503020204020204" pitchFamily="34" charset="-122"/>
                </a:rPr>
                <a:t>running job</a:t>
              </a:r>
              <a:endParaRPr lang="zh-CN" altLang="en-US" sz="1200" dirty="0" smtClean="0">
                <a:solidFill>
                  <a:srgbClr val="000000"/>
                </a:solidFill>
                <a:latin typeface="微软雅黑" panose="020B0503020204020204" pitchFamily="34" charset="-122"/>
              </a:endParaRPr>
            </a:p>
          </p:txBody>
        </p:sp>
        <p:sp>
          <p:nvSpPr>
            <p:cNvPr id="15" name="文本框 14"/>
            <p:cNvSpPr txBox="1"/>
            <p:nvPr/>
          </p:nvSpPr>
          <p:spPr bwMode="auto">
            <a:xfrm>
              <a:off x="6816080" y="4919791"/>
              <a:ext cx="936104" cy="273325"/>
            </a:xfrm>
            <a:prstGeom prst="rect">
              <a:avLst/>
            </a:prstGeom>
            <a:solidFill>
              <a:schemeClr val="bg1"/>
            </a:solidFill>
            <a:ln w="9525" algn="ctr">
              <a:noFill/>
              <a:miter lim="800000"/>
            </a:ln>
          </p:spPr>
          <p:txBody>
            <a:bodyPr vert="horz" wrap="square" lIns="87802" tIns="43901" rIns="87802" bIns="43901" numCol="1" rtlCol="0" anchor="ctr" anchorCtr="0" compatLnSpc="1">
              <a:spAutoFit/>
            </a:bodyPr>
            <a:lstStyle/>
            <a:p>
              <a:r>
                <a:rPr lang="en-US" altLang="zh-CN" sz="1200" dirty="0" smtClean="0">
                  <a:solidFill>
                    <a:srgbClr val="000000"/>
                  </a:solidFill>
                  <a:latin typeface="微软雅黑" panose="020B0503020204020204" pitchFamily="34" charset="-122"/>
                </a:rPr>
                <a:t>filesystem</a:t>
              </a:r>
              <a:endParaRPr lang="zh-CN" altLang="en-US" sz="1200" dirty="0" smtClean="0">
                <a:solidFill>
                  <a:srgbClr val="000000"/>
                </a:solidFill>
                <a:latin typeface="微软雅黑" panose="020B0503020204020204" pitchFamily="34" charset="-122"/>
              </a:endParaRPr>
            </a:p>
          </p:txBody>
        </p:sp>
        <p:sp>
          <p:nvSpPr>
            <p:cNvPr id="16" name="文本框 15"/>
            <p:cNvSpPr txBox="1"/>
            <p:nvPr/>
          </p:nvSpPr>
          <p:spPr bwMode="auto">
            <a:xfrm rot="2351269">
              <a:off x="8798877" y="4506750"/>
              <a:ext cx="379154" cy="273325"/>
            </a:xfrm>
            <a:prstGeom prst="rect">
              <a:avLst/>
            </a:prstGeom>
            <a:solidFill>
              <a:srgbClr val="A6845E"/>
            </a:solidFill>
            <a:ln w="9525" algn="ctr">
              <a:noFill/>
              <a:miter lim="800000"/>
            </a:ln>
          </p:spPr>
          <p:txBody>
            <a:bodyPr vert="horz" wrap="square" lIns="87802" tIns="43901" rIns="87802" bIns="43901" numCol="1" rtlCol="0" anchor="ctr" anchorCtr="0" compatLnSpc="1">
              <a:spAutoFit/>
            </a:bodyPr>
            <a:lstStyle/>
            <a:p>
              <a:r>
                <a:rPr lang="en-US" altLang="zh-CN" sz="600" dirty="0" smtClean="0">
                  <a:solidFill>
                    <a:srgbClr val="000000"/>
                  </a:solidFill>
                  <a:latin typeface="微软雅黑" panose="020B0503020204020204" pitchFamily="34" charset="-122"/>
                </a:rPr>
                <a:t>APT-GET</a:t>
              </a:r>
              <a:endParaRPr lang="zh-CN" altLang="en-US" sz="600" dirty="0" smtClean="0">
                <a:solidFill>
                  <a:srgbClr val="000000"/>
                </a:solidFill>
                <a:latin typeface="微软雅黑" panose="020B0503020204020204" pitchFamily="34" charset="-122"/>
              </a:endParaRPr>
            </a:p>
          </p:txBody>
        </p:sp>
        <p:sp>
          <p:nvSpPr>
            <p:cNvPr id="17" name="文本框 16"/>
            <p:cNvSpPr txBox="1"/>
            <p:nvPr/>
          </p:nvSpPr>
          <p:spPr bwMode="auto">
            <a:xfrm rot="19817799">
              <a:off x="9549866" y="4247769"/>
              <a:ext cx="1196774" cy="304103"/>
            </a:xfrm>
            <a:prstGeom prst="rect">
              <a:avLst/>
            </a:prstGeom>
            <a:solidFill>
              <a:srgbClr val="CCCCCF"/>
            </a:solidFill>
            <a:ln w="9525" algn="ctr">
              <a:noFill/>
              <a:miter lim="800000"/>
            </a:ln>
          </p:spPr>
          <p:txBody>
            <a:bodyPr vert="horz" wrap="square" lIns="87802" tIns="43901" rIns="87802" bIns="43901" numCol="1" rtlCol="0" anchor="ctr" anchorCtr="0" compatLnSpc="1">
              <a:spAutoFit/>
            </a:bodyPr>
            <a:lstStyle/>
            <a:p>
              <a:pPr algn="ctr"/>
              <a:r>
                <a:rPr lang="en-US" altLang="zh-CN" sz="1400" dirty="0" smtClean="0">
                  <a:solidFill>
                    <a:srgbClr val="000000"/>
                  </a:solidFill>
                  <a:latin typeface="微软雅黑" panose="020B0503020204020204" pitchFamily="34" charset="-122"/>
                </a:rPr>
                <a:t>Container</a:t>
              </a:r>
              <a:endParaRPr lang="zh-CN" altLang="en-US" sz="1400" dirty="0" smtClean="0">
                <a:solidFill>
                  <a:srgbClr val="000000"/>
                </a:solidFill>
                <a:latin typeface="微软雅黑" panose="020B0503020204020204" pitchFamily="34" charset="-122"/>
              </a:endParaRPr>
            </a:p>
          </p:txBody>
        </p:sp>
        <p:sp>
          <p:nvSpPr>
            <p:cNvPr id="18" name="文本框 17"/>
            <p:cNvSpPr txBox="1"/>
            <p:nvPr/>
          </p:nvSpPr>
          <p:spPr bwMode="auto">
            <a:xfrm rot="1831430">
              <a:off x="8227522" y="5032358"/>
              <a:ext cx="873712" cy="196381"/>
            </a:xfrm>
            <a:prstGeom prst="rect">
              <a:avLst/>
            </a:prstGeom>
            <a:solidFill>
              <a:srgbClr val="58D016"/>
            </a:solidFill>
            <a:ln w="9525" algn="ctr">
              <a:noFill/>
              <a:miter lim="800000"/>
            </a:ln>
          </p:spPr>
          <p:txBody>
            <a:bodyPr vert="horz" wrap="square" lIns="87802" tIns="43901" rIns="87802" bIns="43901" numCol="1" rtlCol="0" anchor="ctr" anchorCtr="0" compatLnSpc="1">
              <a:spAutoFit/>
            </a:bodyPr>
            <a:lstStyle/>
            <a:p>
              <a:r>
                <a:rPr lang="en-US" altLang="zh-CN" sz="700" dirty="0">
                  <a:solidFill>
                    <a:srgbClr val="000000"/>
                  </a:solidFill>
                  <a:latin typeface="微软雅黑" panose="020B0503020204020204" pitchFamily="34" charset="-122"/>
                </a:rPr>
                <a:t>w</a:t>
              </a:r>
              <a:r>
                <a:rPr lang="en-US" altLang="zh-CN" sz="700" dirty="0" smtClean="0">
                  <a:solidFill>
                    <a:srgbClr val="000000"/>
                  </a:solidFill>
                  <a:latin typeface="微软雅黑" panose="020B0503020204020204" pitchFamily="34" charset="-122"/>
                </a:rPr>
                <a:t>ritable layer</a:t>
              </a:r>
              <a:endParaRPr lang="zh-CN" altLang="en-US" sz="700" dirty="0" smtClean="0">
                <a:solidFill>
                  <a:srgbClr val="000000"/>
                </a:solidFill>
                <a:latin typeface="微软雅黑" panose="020B0503020204020204" pitchFamily="34" charset="-122"/>
              </a:endParaRPr>
            </a:p>
          </p:txBody>
        </p:sp>
        <p:sp>
          <p:nvSpPr>
            <p:cNvPr id="19" name="文本框 18"/>
            <p:cNvSpPr txBox="1"/>
            <p:nvPr/>
          </p:nvSpPr>
          <p:spPr bwMode="auto">
            <a:xfrm rot="1866510">
              <a:off x="8125733" y="5210764"/>
              <a:ext cx="901064" cy="196381"/>
            </a:xfrm>
            <a:prstGeom prst="rect">
              <a:avLst/>
            </a:prstGeom>
            <a:solidFill>
              <a:srgbClr val="FF601D"/>
            </a:solidFill>
            <a:ln w="9525" algn="ctr">
              <a:noFill/>
              <a:miter lim="800000"/>
            </a:ln>
          </p:spPr>
          <p:txBody>
            <a:bodyPr vert="horz" wrap="square" lIns="87802" tIns="43901" rIns="87802" bIns="43901" numCol="1" rtlCol="0" anchor="ctr" anchorCtr="0" compatLnSpc="1">
              <a:spAutoFit/>
            </a:bodyPr>
            <a:lstStyle/>
            <a:p>
              <a:r>
                <a:rPr lang="en-US" altLang="zh-CN" sz="700" dirty="0" err="1" smtClean="0">
                  <a:solidFill>
                    <a:srgbClr val="000000"/>
                  </a:solidFill>
                  <a:latin typeface="微软雅黑" panose="020B0503020204020204" pitchFamily="34" charset="-122"/>
                </a:rPr>
                <a:t>Image:ubuntu</a:t>
              </a:r>
              <a:endParaRPr lang="zh-CN" altLang="en-US" sz="700" dirty="0" smtClean="0">
                <a:solidFill>
                  <a:srgbClr val="000000"/>
                </a:solidFill>
                <a:latin typeface="微软雅黑" panose="020B0503020204020204" pitchFamily="34" charset="-122"/>
              </a:endParaRPr>
            </a:p>
          </p:txBody>
        </p:sp>
        <p:sp>
          <p:nvSpPr>
            <p:cNvPr id="20" name="文本框 19"/>
            <p:cNvSpPr txBox="1"/>
            <p:nvPr/>
          </p:nvSpPr>
          <p:spPr bwMode="auto">
            <a:xfrm rot="1844830">
              <a:off x="8050912" y="5351182"/>
              <a:ext cx="906336" cy="196381"/>
            </a:xfrm>
            <a:prstGeom prst="rect">
              <a:avLst/>
            </a:prstGeom>
            <a:solidFill>
              <a:srgbClr val="FF7C45"/>
            </a:solidFill>
            <a:ln w="9525" algn="ctr">
              <a:noFill/>
              <a:miter lim="800000"/>
            </a:ln>
          </p:spPr>
          <p:txBody>
            <a:bodyPr vert="horz" wrap="square" lIns="87802" tIns="43901" rIns="87802" bIns="43901" numCol="1" rtlCol="0" anchor="ctr" anchorCtr="0" compatLnSpc="1">
              <a:spAutoFit/>
            </a:bodyPr>
            <a:lstStyle/>
            <a:p>
              <a:r>
                <a:rPr lang="en-US" altLang="zh-CN" sz="700" dirty="0">
                  <a:solidFill>
                    <a:srgbClr val="000000"/>
                  </a:solidFill>
                  <a:latin typeface="微软雅黑" panose="020B0503020204020204" pitchFamily="34" charset="-122"/>
                  <a:ea typeface="微软雅黑" panose="020B0503020204020204" pitchFamily="34" charset="-122"/>
                </a:rPr>
                <a:t>da6e913ab8d1</a:t>
              </a:r>
              <a:endParaRPr lang="zh-CN" altLang="en-US" sz="700" dirty="0" smtClean="0">
                <a:solidFill>
                  <a:srgbClr val="000000"/>
                </a:solidFill>
                <a:latin typeface="微软雅黑" panose="020B0503020204020204" pitchFamily="34" charset="-122"/>
                <a:ea typeface="微软雅黑" panose="020B0503020204020204" pitchFamily="34" charset="-122"/>
              </a:endParaRPr>
            </a:p>
          </p:txBody>
        </p:sp>
      </p:grpSp>
      <p:sp>
        <p:nvSpPr>
          <p:cNvPr id="21" name="流程图: 可选过程 20"/>
          <p:cNvSpPr/>
          <p:nvPr/>
        </p:nvSpPr>
        <p:spPr bwMode="auto">
          <a:xfrm>
            <a:off x="6312024" y="2997162"/>
            <a:ext cx="2124236" cy="540060"/>
          </a:xfrm>
          <a:prstGeom prst="flowChartAlternateProcess">
            <a:avLst/>
          </a:prstGeom>
          <a:solidFill>
            <a:schemeClr val="accent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r>
              <a:rPr lang="zh-CN" altLang="en-US" sz="1400" dirty="0" smtClean="0">
                <a:solidFill>
                  <a:srgbClr val="000000"/>
                </a:solidFill>
                <a:latin typeface="微软雅黑" panose="020B0503020204020204" pitchFamily="34" charset="-122"/>
                <a:ea typeface="微软雅黑" panose="020B0503020204020204" pitchFamily="34" charset="-122"/>
              </a:rPr>
              <a:t>不需关心容器里的内容，是一种标准的运输方式。</a:t>
            </a:r>
            <a:endParaRPr lang="zh-CN" altLang="en-US" sz="1400" dirty="0" smtClean="0">
              <a:solidFill>
                <a:srgbClr val="000000"/>
              </a:solidFill>
              <a:latin typeface="微软雅黑" panose="020B0503020204020204" pitchFamily="34" charset="-122"/>
              <a:ea typeface="微软雅黑" panose="020B0503020204020204" pitchFamily="34" charset="-122"/>
            </a:endParaRPr>
          </a:p>
        </p:txBody>
      </p:sp>
      <p:pic>
        <p:nvPicPr>
          <p:cNvPr id="22" name="Picture 2" descr="https://cdn-media-1.freecodecamp.org/images/1*k8n7Jx9UaLRAxum9HMp8nQ.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35460" y="3429000"/>
            <a:ext cx="3474651" cy="195449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smtClean="0"/>
              <a:t>容器与虚拟机</a:t>
            </a:r>
            <a:br>
              <a:rPr lang="zh-CN" altLang="en-US" smtClean="0"/>
            </a:br>
            <a:br>
              <a:rPr lang="en-US" altLang="zh-CN" smtClean="0"/>
            </a:br>
            <a:br>
              <a:rPr lang="en-US" altLang="zh-CN" smtClean="0"/>
            </a:br>
            <a:endParaRPr lang="zh-CN" altLang="en-US" dirty="0"/>
          </a:p>
        </p:txBody>
      </p:sp>
      <p:sp>
        <p:nvSpPr>
          <p:cNvPr id="6" name="文本占位符 5"/>
          <p:cNvSpPr>
            <a:spLocks noGrp="1"/>
          </p:cNvSpPr>
          <p:nvPr>
            <p:ph type="body" sz="quarter" idx="10"/>
          </p:nvPr>
        </p:nvSpPr>
        <p:spPr/>
        <p:txBody>
          <a:bodyPr/>
          <a:lstStyle/>
          <a:p>
            <a:r>
              <a:rPr lang="zh-CN" altLang="en-US" dirty="0" smtClean="0"/>
              <a:t>容器和虚拟机之间的主要区别在于虚拟化层的位置和操作系统资源的使用方式。</a:t>
            </a:r>
            <a:endParaRPr lang="en-US" altLang="zh-CN" dirty="0" smtClean="0"/>
          </a:p>
        </p:txBody>
      </p:sp>
      <p:pic>
        <p:nvPicPr>
          <p:cNvPr id="1028" name="Picture 4" descr="âå®¹å¨åèææºâçå¾çæç´¢ç»æ"/>
          <p:cNvPicPr>
            <a:picLocks noChangeAspect="1" noChangeArrowheads="1"/>
          </p:cNvPicPr>
          <p:nvPr/>
        </p:nvPicPr>
        <p:blipFill rotWithShape="1">
          <a:blip r:embed="rId1">
            <a:extLst>
              <a:ext uri="{28A0092B-C50C-407E-A947-70E740481C1C}">
                <a14:useLocalDpi xmlns:a14="http://schemas.microsoft.com/office/drawing/2010/main" val="0"/>
              </a:ext>
            </a:extLst>
          </a:blip>
          <a:srcRect t="14295" r="52500"/>
          <a:stretch>
            <a:fillRect/>
          </a:stretch>
        </p:blipFill>
        <p:spPr bwMode="auto">
          <a:xfrm>
            <a:off x="1590777" y="2026220"/>
            <a:ext cx="3420380" cy="366965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âå®¹å¨åèææºâçå¾çæç´¢ç»æ"/>
          <p:cNvPicPr>
            <a:picLocks noChangeAspect="1" noChangeArrowheads="1"/>
          </p:cNvPicPr>
          <p:nvPr/>
        </p:nvPicPr>
        <p:blipFill rotWithShape="1">
          <a:blip r:embed="rId1">
            <a:extLst>
              <a:ext uri="{28A0092B-C50C-407E-A947-70E740481C1C}">
                <a14:useLocalDpi xmlns:a14="http://schemas.microsoft.com/office/drawing/2010/main" val="0"/>
              </a:ext>
            </a:extLst>
          </a:blip>
          <a:srcRect l="53349" t="26908" b="12550"/>
          <a:stretch>
            <a:fillRect/>
          </a:stretch>
        </p:blipFill>
        <p:spPr bwMode="auto">
          <a:xfrm>
            <a:off x="6505743" y="2564903"/>
            <a:ext cx="3359248" cy="2592288"/>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6"/>
          <p:cNvSpPr txBox="1"/>
          <p:nvPr/>
        </p:nvSpPr>
        <p:spPr bwMode="auto">
          <a:xfrm>
            <a:off x="2495600" y="5748422"/>
            <a:ext cx="1044116" cy="347354"/>
          </a:xfrm>
          <a:prstGeom prst="rect">
            <a:avLst/>
          </a:prstGeom>
          <a:noFill/>
          <a:ln w="9525" algn="ctr">
            <a:noFill/>
            <a:miter lim="800000"/>
          </a:ln>
        </p:spPr>
        <p:txBody>
          <a:bodyPr vert="horz" wrap="square" lIns="87802" tIns="43901" rIns="87802" bIns="43901" numCol="1" rtlCol="0" anchor="ctr" anchorCtr="0" compatLnSpc="1">
            <a:spAutoFit/>
          </a:bodyPr>
          <a:lstStyle/>
          <a:p>
            <a:r>
              <a:rPr lang="zh-CN" altLang="en-US" sz="1600" dirty="0" smtClean="0">
                <a:solidFill>
                  <a:srgbClr val="000000"/>
                </a:solidFill>
                <a:latin typeface="微软雅黑" panose="020B0503020204020204" pitchFamily="34" charset="-122"/>
                <a:ea typeface="微软雅黑" panose="020B0503020204020204" pitchFamily="34" charset="-122"/>
              </a:rPr>
              <a:t>虚拟机</a:t>
            </a:r>
            <a:endParaRPr lang="en-US" sz="1600" dirty="0" smtClean="0">
              <a:solidFill>
                <a:srgbClr val="000000"/>
              </a:solidFill>
              <a:latin typeface="微软雅黑" panose="020B0503020204020204" pitchFamily="34" charset="-122"/>
              <a:ea typeface="微软雅黑" panose="020B0503020204020204" pitchFamily="34" charset="-122"/>
            </a:endParaRPr>
          </a:p>
        </p:txBody>
      </p:sp>
      <p:sp>
        <p:nvSpPr>
          <p:cNvPr id="10" name="文本框 9"/>
          <p:cNvSpPr txBox="1"/>
          <p:nvPr/>
        </p:nvSpPr>
        <p:spPr bwMode="auto">
          <a:xfrm>
            <a:off x="8076220" y="5566134"/>
            <a:ext cx="1044116" cy="347354"/>
          </a:xfrm>
          <a:prstGeom prst="rect">
            <a:avLst/>
          </a:prstGeom>
          <a:noFill/>
          <a:ln w="9525" algn="ctr">
            <a:noFill/>
            <a:miter lim="800000"/>
          </a:ln>
        </p:spPr>
        <p:txBody>
          <a:bodyPr vert="horz" wrap="square" lIns="87802" tIns="43901" rIns="87802" bIns="43901" numCol="1" rtlCol="0" anchor="ctr" anchorCtr="0" compatLnSpc="1">
            <a:spAutoFit/>
          </a:bodyPr>
          <a:lstStyle/>
          <a:p>
            <a:r>
              <a:rPr lang="zh-CN" altLang="en-US" sz="1600" dirty="0" smtClean="0">
                <a:solidFill>
                  <a:srgbClr val="000000"/>
                </a:solidFill>
                <a:latin typeface="微软雅黑" panose="020B0503020204020204" pitchFamily="34" charset="-122"/>
                <a:ea typeface="微软雅黑" panose="020B0503020204020204" pitchFamily="34" charset="-122"/>
              </a:rPr>
              <a:t>容器</a:t>
            </a:r>
            <a:endParaRPr lang="en-US" sz="1600" dirty="0" smtClean="0">
              <a:solidFill>
                <a:srgbClr val="00000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smtClean="0">
                <a:solidFill>
                  <a:schemeClr val="tx1"/>
                </a:solidFill>
              </a:rPr>
              <a:t>什么是</a:t>
            </a:r>
            <a:r>
              <a:rPr lang="en-US" altLang="zh-CN" dirty="0" err="1" smtClean="0">
                <a:solidFill>
                  <a:schemeClr val="tx1"/>
                </a:solidFill>
              </a:rPr>
              <a:t>Docker</a:t>
            </a:r>
            <a:br>
              <a:rPr lang="en-US" altLang="zh-CN" dirty="0">
                <a:solidFill>
                  <a:srgbClr val="002060"/>
                </a:solidFill>
              </a:rPr>
            </a:br>
            <a:br>
              <a:rPr lang="en-US" altLang="zh-CN" dirty="0"/>
            </a:br>
            <a:endParaRPr lang="zh-CN" altLang="en-US" dirty="0"/>
          </a:p>
        </p:txBody>
      </p:sp>
      <p:sp>
        <p:nvSpPr>
          <p:cNvPr id="6" name="文本占位符 5"/>
          <p:cNvSpPr>
            <a:spLocks noGrp="1"/>
          </p:cNvSpPr>
          <p:nvPr>
            <p:ph type="body" sz="quarter" idx="10"/>
          </p:nvPr>
        </p:nvSpPr>
        <p:spPr>
          <a:xfrm>
            <a:off x="924339" y="1242390"/>
            <a:ext cx="10547994" cy="4671097"/>
          </a:xfrm>
        </p:spPr>
        <p:txBody>
          <a:bodyPr/>
          <a:lstStyle/>
          <a:p>
            <a:pPr marL="301625" lvl="1" indent="-301625" algn="just">
              <a:buClr>
                <a:srgbClr val="808080"/>
              </a:buClr>
              <a:buSzPct val="60000"/>
              <a:buFont typeface="Wingdings" panose="05000000000000000000" pitchFamily="2" charset="2"/>
              <a:buChar char="l"/>
            </a:pPr>
            <a:r>
              <a:rPr lang="en-US" altLang="zh-CN" sz="2400" dirty="0">
                <a:latin typeface="+mn-ea"/>
                <a:cs typeface="Arial" panose="020B0604020202020204" pitchFamily="34" charset="0"/>
              </a:rPr>
              <a:t>Docker </a:t>
            </a:r>
            <a:r>
              <a:rPr lang="zh-CN" altLang="en-US" sz="2400" dirty="0">
                <a:latin typeface="+mn-ea"/>
                <a:cs typeface="Arial" panose="020B0604020202020204" pitchFamily="34" charset="0"/>
              </a:rPr>
              <a:t>是最受大众关注的容器技术，并且现在“几乎”成为事实上的容器标准</a:t>
            </a:r>
            <a:r>
              <a:rPr lang="zh-CN" altLang="en-US" sz="2400" dirty="0" smtClean="0">
                <a:latin typeface="+mn-ea"/>
                <a:cs typeface="Arial" panose="020B0604020202020204" pitchFamily="34" charset="0"/>
              </a:rPr>
              <a:t>。</a:t>
            </a:r>
            <a:endParaRPr lang="en-US" altLang="zh-CN" sz="2400" dirty="0">
              <a:latin typeface="+mn-ea"/>
              <a:cs typeface="Arial" panose="020B0604020202020204" pitchFamily="34" charset="0"/>
            </a:endParaRPr>
          </a:p>
          <a:p>
            <a:pPr marL="301625" lvl="1" indent="-301625" algn="just">
              <a:buClr>
                <a:srgbClr val="808080"/>
              </a:buClr>
              <a:buSzPct val="60000"/>
              <a:buFont typeface="Wingdings" panose="05000000000000000000" pitchFamily="2" charset="2"/>
              <a:buChar char="l"/>
            </a:pPr>
            <a:endParaRPr lang="en-US" altLang="zh-CN" dirty="0"/>
          </a:p>
          <a:p>
            <a:pPr marL="301625" lvl="1" indent="-301625" algn="just">
              <a:buClr>
                <a:srgbClr val="808080"/>
              </a:buClr>
              <a:buSzPct val="60000"/>
              <a:buFont typeface="Wingdings" panose="05000000000000000000" pitchFamily="2" charset="2"/>
              <a:buChar char="l"/>
            </a:pPr>
            <a:r>
              <a:rPr lang="zh-CN" altLang="en-US" sz="2400" dirty="0" smtClean="0"/>
              <a:t>简单的应用</a:t>
            </a:r>
            <a:r>
              <a:rPr lang="zh-CN" altLang="en-US" sz="2400" dirty="0"/>
              <a:t>场景</a:t>
            </a:r>
            <a:endParaRPr lang="zh-CN" altLang="en-US" sz="2400" dirty="0"/>
          </a:p>
          <a:p>
            <a:pPr lvl="1" latinLnBrk="1"/>
            <a:r>
              <a:rPr lang="en-US" altLang="zh-CN" dirty="0"/>
              <a:t>Web </a:t>
            </a:r>
            <a:r>
              <a:rPr lang="zh-CN" altLang="en-US" dirty="0"/>
              <a:t>应用的自动化打包和发布。</a:t>
            </a:r>
            <a:endParaRPr lang="zh-CN" altLang="en-US" dirty="0"/>
          </a:p>
          <a:p>
            <a:pPr lvl="1" latinLnBrk="1"/>
            <a:r>
              <a:rPr lang="zh-CN" altLang="en-US" dirty="0"/>
              <a:t>自动化测试和持续集成、发布</a:t>
            </a:r>
            <a:r>
              <a:rPr lang="zh-CN" altLang="en-US" dirty="0" smtClean="0"/>
              <a:t>。</a:t>
            </a:r>
            <a:endParaRPr lang="zh-CN" altLang="en-US" dirty="0"/>
          </a:p>
        </p:txBody>
      </p:sp>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7284132" y="3463289"/>
            <a:ext cx="2438400" cy="2438400"/>
          </a:xfrm>
          <a:prstGeom prst="rect">
            <a:avLst/>
          </a:prstGeom>
        </p:spPr>
      </p:pic>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smtClean="0"/>
              <a:t>容器</a:t>
            </a:r>
            <a:r>
              <a:rPr lang="zh-CN" altLang="en-US" dirty="0"/>
              <a:t>与</a:t>
            </a:r>
            <a:r>
              <a:rPr lang="zh-CN" altLang="en-US" dirty="0" smtClean="0"/>
              <a:t>虚拟机参数对比</a:t>
            </a:r>
            <a:br>
              <a:rPr lang="en-US" altLang="zh-CN" dirty="0">
                <a:solidFill>
                  <a:srgbClr val="002060"/>
                </a:solidFill>
              </a:rPr>
            </a:br>
            <a:br>
              <a:rPr lang="en-US" altLang="zh-CN" dirty="0"/>
            </a:br>
            <a:endParaRPr lang="zh-CN" altLang="en-US" dirty="0"/>
          </a:p>
        </p:txBody>
      </p:sp>
      <p:graphicFrame>
        <p:nvGraphicFramePr>
          <p:cNvPr id="9" name="表格 8"/>
          <p:cNvGraphicFramePr>
            <a:graphicFrameLocks noGrp="1"/>
          </p:cNvGraphicFramePr>
          <p:nvPr/>
        </p:nvGraphicFramePr>
        <p:xfrm>
          <a:off x="1307468" y="1268760"/>
          <a:ext cx="9073009" cy="4974622"/>
        </p:xfrm>
        <a:graphic>
          <a:graphicData uri="http://schemas.openxmlformats.org/drawingml/2006/table">
            <a:tbl>
              <a:tblPr firstRow="1" bandRow="1"/>
              <a:tblGrid>
                <a:gridCol w="1548172"/>
                <a:gridCol w="3276364"/>
                <a:gridCol w="756084"/>
                <a:gridCol w="3492389"/>
              </a:tblGrid>
              <a:tr h="334516">
                <a:tc>
                  <a:txBody>
                    <a:bodyPr/>
                    <a:lstStyle/>
                    <a:p>
                      <a:pPr algn="ctr">
                        <a:lnSpc>
                          <a:spcPct val="100000"/>
                        </a:lnSpc>
                      </a:pPr>
                      <a:r>
                        <a:rPr lang="zh-CN" altLang="en-US" sz="1600" b="1" dirty="0" smtClean="0">
                          <a:latin typeface="+mn-ea"/>
                          <a:ea typeface="+mn-ea"/>
                        </a:rPr>
                        <a:t>参数</a:t>
                      </a:r>
                      <a:endParaRPr lang="zh-CN" altLang="en-US" sz="1600" b="1" dirty="0" smtClean="0">
                        <a:latin typeface="+mn-ea"/>
                        <a:ea typeface="+mn-ea"/>
                      </a:endParaRPr>
                    </a:p>
                  </a:txBody>
                  <a:tcPr anchor="ctr">
                    <a:lnL w="28575" cap="flat" cmpd="sng" algn="ctr">
                      <a:solidFill>
                        <a:schemeClr val="tx1"/>
                      </a:solidFill>
                      <a:prstDash val="solid"/>
                      <a:round/>
                      <a:headEnd type="none" w="med" len="med"/>
                      <a:tailEnd type="none" w="med" len="med"/>
                    </a:lnL>
                    <a:lnT w="28575" cap="flat" cmpd="sng" algn="ctr">
                      <a:solidFill>
                        <a:schemeClr val="tx1"/>
                      </a:solidFill>
                      <a:prstDash val="solid"/>
                      <a:round/>
                      <a:headEnd type="none" w="med" len="med"/>
                      <a:tailEnd type="none" w="med" len="med"/>
                    </a:lnT>
                    <a:solidFill>
                      <a:schemeClr val="bg1">
                        <a:lumMod val="85000"/>
                      </a:schemeClr>
                    </a:solidFill>
                  </a:tcPr>
                </a:tc>
                <a:tc>
                  <a:txBody>
                    <a:bodyPr/>
                    <a:lstStyle/>
                    <a:p>
                      <a:pPr algn="ctr">
                        <a:lnSpc>
                          <a:spcPct val="100000"/>
                        </a:lnSpc>
                      </a:pPr>
                      <a:r>
                        <a:rPr lang="zh-CN" altLang="en-US" sz="1600" b="1" dirty="0" smtClean="0">
                          <a:latin typeface="+mn-ea"/>
                          <a:ea typeface="+mn-ea"/>
                        </a:rPr>
                        <a:t>容器（</a:t>
                      </a:r>
                      <a:r>
                        <a:rPr lang="en-US" altLang="zh-CN" sz="1600" b="1" dirty="0" smtClean="0">
                          <a:latin typeface="+mn-ea"/>
                          <a:ea typeface="+mn-ea"/>
                        </a:rPr>
                        <a:t>Docker</a:t>
                      </a:r>
                      <a:r>
                        <a:rPr lang="zh-CN" altLang="en-US" sz="1600" b="1" dirty="0" smtClean="0">
                          <a:latin typeface="+mn-ea"/>
                          <a:ea typeface="+mn-ea"/>
                        </a:rPr>
                        <a:t>）</a:t>
                      </a:r>
                      <a:endParaRPr lang="zh-CN" altLang="en-US" sz="1600" b="1" dirty="0" smtClean="0">
                        <a:latin typeface="+mn-ea"/>
                        <a:ea typeface="+mn-ea"/>
                      </a:endParaRPr>
                    </a:p>
                  </a:txBody>
                  <a:tcPr anchor="ctr">
                    <a:lnT w="28575" cap="flat" cmpd="sng" algn="ctr">
                      <a:solidFill>
                        <a:schemeClr val="tx1"/>
                      </a:solidFill>
                      <a:prstDash val="solid"/>
                      <a:round/>
                      <a:headEnd type="none" w="med" len="med"/>
                      <a:tailEnd type="none" w="med" len="med"/>
                    </a:lnT>
                    <a:solidFill>
                      <a:schemeClr val="bg1">
                        <a:lumMod val="85000"/>
                      </a:schemeClr>
                    </a:solidFill>
                  </a:tcPr>
                </a:tc>
                <a:tc>
                  <a:txBody>
                    <a:bodyPr/>
                    <a:lstStyle/>
                    <a:p>
                      <a:pPr algn="ctr">
                        <a:lnSpc>
                          <a:spcPct val="100000"/>
                        </a:lnSpc>
                      </a:pPr>
                      <a:r>
                        <a:rPr lang="zh-CN" altLang="en-US" sz="1600" b="1" dirty="0" smtClean="0">
                          <a:latin typeface="+mn-ea"/>
                          <a:ea typeface="+mn-ea"/>
                        </a:rPr>
                        <a:t>对比</a:t>
                      </a:r>
                      <a:endParaRPr lang="zh-CN" altLang="en-US" sz="1600" b="1" dirty="0" smtClean="0">
                        <a:latin typeface="+mn-ea"/>
                        <a:ea typeface="+mn-ea"/>
                      </a:endParaRPr>
                    </a:p>
                  </a:txBody>
                  <a:tcPr anchor="ctr">
                    <a:lnT w="28575" cap="flat" cmpd="sng" algn="ctr">
                      <a:solidFill>
                        <a:schemeClr val="tx1"/>
                      </a:solidFill>
                      <a:prstDash val="solid"/>
                      <a:round/>
                      <a:headEnd type="none" w="med" len="med"/>
                      <a:tailEnd type="none" w="med" len="med"/>
                    </a:lnT>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600" b="1" dirty="0" smtClean="0">
                          <a:latin typeface="+mn-ea"/>
                          <a:ea typeface="+mn-ea"/>
                        </a:rPr>
                        <a:t>虚拟机</a:t>
                      </a:r>
                      <a:endParaRPr lang="zh-CN" altLang="en-US" sz="1600" b="1" dirty="0" smtClean="0">
                        <a:latin typeface="+mn-ea"/>
                        <a:ea typeface="+mn-ea"/>
                      </a:endParaRPr>
                    </a:p>
                  </a:txBody>
                  <a:tcPr anchor="ctr">
                    <a:lnT w="28575" cap="flat" cmpd="sng" algn="ctr">
                      <a:solidFill>
                        <a:schemeClr val="tx1"/>
                      </a:solidFill>
                      <a:prstDash val="solid"/>
                      <a:round/>
                      <a:headEnd type="none" w="med" len="med"/>
                      <a:tailEnd type="none" w="med" len="med"/>
                    </a:lnT>
                    <a:solidFill>
                      <a:schemeClr val="bg1">
                        <a:lumMod val="85000"/>
                      </a:schemeClr>
                    </a:solidFill>
                  </a:tcPr>
                </a:tc>
              </a:tr>
              <a:tr h="276788">
                <a:tc>
                  <a:txBody>
                    <a:bodyPr/>
                    <a:lstStyle/>
                    <a:p>
                      <a:r>
                        <a:rPr lang="zh-CN" altLang="en-US" sz="1400" dirty="0" smtClean="0"/>
                        <a:t>快速创建，删除</a:t>
                      </a:r>
                      <a:endParaRPr lang="en-US" altLang="zh-CN" sz="1400" dirty="0" smtClean="0"/>
                    </a:p>
                  </a:txBody>
                  <a:tcPr anchor="ctr">
                    <a:lnL w="28575" cap="flat" cmpd="sng" algn="ctr">
                      <a:solidFill>
                        <a:schemeClr val="tx1"/>
                      </a:solidFill>
                      <a:prstDash val="solid"/>
                      <a:round/>
                      <a:headEnd type="none" w="med" len="med"/>
                      <a:tailEnd type="none" w="med" len="med"/>
                    </a:lnL>
                  </a:tcPr>
                </a:tc>
                <a:tc>
                  <a:txBody>
                    <a:bodyPr/>
                    <a:lstStyle/>
                    <a:p>
                      <a:pPr algn="l">
                        <a:lnSpc>
                          <a:spcPct val="100000"/>
                        </a:lnSpc>
                      </a:pPr>
                      <a:r>
                        <a:rPr lang="zh-CN" altLang="en-US" sz="1400" dirty="0" smtClean="0">
                          <a:latin typeface="+mn-ea"/>
                          <a:ea typeface="+mn-ea"/>
                        </a:rPr>
                        <a:t>启动应用</a:t>
                      </a:r>
                      <a:endParaRPr lang="zh-CN" altLang="en-US" sz="1400" dirty="0" smtClean="0">
                        <a:latin typeface="+mn-ea"/>
                        <a:ea typeface="+mn-ea"/>
                      </a:endParaRPr>
                    </a:p>
                  </a:txBody>
                  <a:tcPr anchor="ctr"/>
                </a:tc>
                <a:tc>
                  <a:txBody>
                    <a:bodyPr/>
                    <a:lstStyle/>
                    <a:p>
                      <a:pPr algn="ctr">
                        <a:lnSpc>
                          <a:spcPct val="100000"/>
                        </a:lnSpc>
                      </a:pPr>
                      <a:r>
                        <a:rPr lang="en-US" altLang="zh-CN" sz="1400" dirty="0" smtClean="0">
                          <a:latin typeface="+mn-ea"/>
                          <a:ea typeface="+mn-ea"/>
                        </a:rPr>
                        <a:t>&gt;</a:t>
                      </a:r>
                      <a:endParaRPr lang="zh-CN" altLang="en-US" sz="1400" dirty="0" smtClean="0">
                        <a:latin typeface="+mn-ea"/>
                        <a:ea typeface="+mn-ea"/>
                      </a:endParaRPr>
                    </a:p>
                  </a:txBody>
                  <a:tcPr anchor="ctr"/>
                </a:tc>
                <a:tc>
                  <a:txBody>
                    <a:bodyPr/>
                    <a:lstStyle/>
                    <a:p>
                      <a:pPr algn="l">
                        <a:lnSpc>
                          <a:spcPct val="100000"/>
                        </a:lnSpc>
                      </a:pPr>
                      <a:r>
                        <a:rPr lang="zh-CN" altLang="en-US" sz="1400" dirty="0" smtClean="0">
                          <a:latin typeface="+mn-ea"/>
                          <a:ea typeface="+mn-ea"/>
                        </a:rPr>
                        <a:t>启动</a:t>
                      </a:r>
                      <a:r>
                        <a:rPr lang="en-US" altLang="zh-CN" sz="1400" dirty="0" smtClean="0">
                          <a:latin typeface="+mn-ea"/>
                          <a:ea typeface="+mn-ea"/>
                        </a:rPr>
                        <a:t>Guest OS+</a:t>
                      </a:r>
                      <a:r>
                        <a:rPr lang="zh-CN" altLang="en-US" sz="1400" dirty="0" smtClean="0">
                          <a:latin typeface="+mn-ea"/>
                          <a:ea typeface="+mn-ea"/>
                        </a:rPr>
                        <a:t>启动应用</a:t>
                      </a:r>
                      <a:endParaRPr lang="zh-CN" altLang="en-US" sz="1400" dirty="0" smtClean="0">
                        <a:latin typeface="+mn-ea"/>
                        <a:ea typeface="+mn-ea"/>
                      </a:endParaRPr>
                    </a:p>
                  </a:txBody>
                  <a:tcPr anchor="ctr"/>
                </a:tc>
              </a:tr>
              <a:tr h="514712">
                <a:tc>
                  <a:txBody>
                    <a:bodyPr/>
                    <a:lstStyle/>
                    <a:p>
                      <a:pPr lvl="0"/>
                      <a:r>
                        <a:rPr lang="zh-CN" altLang="en-US" sz="1400" dirty="0" smtClean="0"/>
                        <a:t>交互，部署</a:t>
                      </a:r>
                      <a:endParaRPr lang="en-US" altLang="zh-CN" sz="1400" dirty="0" smtClean="0"/>
                    </a:p>
                  </a:txBody>
                  <a:tcPr anchor="ctr">
                    <a:lnL w="28575" cap="flat" cmpd="sng" algn="ctr">
                      <a:solidFill>
                        <a:schemeClr val="tx1"/>
                      </a:solidFill>
                      <a:prstDash val="solid"/>
                      <a:round/>
                      <a:headEnd type="none" w="med" len="med"/>
                      <a:tailEnd type="none" w="med" len="med"/>
                    </a:lnL>
                  </a:tcPr>
                </a:tc>
                <a:tc>
                  <a:txBody>
                    <a:bodyPr/>
                    <a:lstStyle/>
                    <a:p>
                      <a:pPr algn="l">
                        <a:lnSpc>
                          <a:spcPct val="100000"/>
                        </a:lnSpc>
                      </a:pPr>
                      <a:r>
                        <a:rPr lang="zh-CN" altLang="en-US" sz="1400" dirty="0" smtClean="0">
                          <a:latin typeface="+mn-ea"/>
                          <a:ea typeface="+mn-ea"/>
                        </a:rPr>
                        <a:t>容器镜像</a:t>
                      </a:r>
                      <a:endParaRPr lang="zh-CN" altLang="en-US" sz="1400" dirty="0" smtClean="0">
                        <a:latin typeface="+mn-ea"/>
                        <a:ea typeface="+mn-ea"/>
                      </a:endParaRPr>
                    </a:p>
                  </a:txBody>
                  <a:tcPr anchor="ctr"/>
                </a:tc>
                <a:tc>
                  <a:txBody>
                    <a:bodyPr/>
                    <a:lstStyle/>
                    <a:p>
                      <a:pPr marL="0" algn="ctr" defTabSz="914400" rtl="0" eaLnBrk="1" latinLnBrk="0" hangingPunct="1">
                        <a:lnSpc>
                          <a:spcPct val="100000"/>
                        </a:lnSpc>
                      </a:pPr>
                      <a:r>
                        <a:rPr lang="en-US" altLang="zh-CN" sz="1400" kern="1200" dirty="0" smtClean="0">
                          <a:solidFill>
                            <a:schemeClr val="tx1"/>
                          </a:solidFill>
                          <a:latin typeface="+mn-ea"/>
                          <a:ea typeface="+mn-ea"/>
                          <a:cs typeface="+mn-cs"/>
                        </a:rPr>
                        <a:t>=</a:t>
                      </a:r>
                      <a:endParaRPr lang="zh-CN" altLang="en-US" sz="1400" kern="1200" dirty="0" smtClean="0">
                        <a:solidFill>
                          <a:schemeClr val="tx1"/>
                        </a:solidFill>
                        <a:latin typeface="+mn-ea"/>
                        <a:ea typeface="+mn-ea"/>
                        <a:cs typeface="+mn-cs"/>
                      </a:endParaRPr>
                    </a:p>
                  </a:txBody>
                  <a:tcPr anchor="ctr"/>
                </a:tc>
                <a:tc>
                  <a:txBody>
                    <a:bodyPr/>
                    <a:lstStyle/>
                    <a:p>
                      <a:pPr algn="l">
                        <a:lnSpc>
                          <a:spcPct val="100000"/>
                        </a:lnSpc>
                      </a:pPr>
                      <a:r>
                        <a:rPr lang="zh-CN" altLang="en-US" sz="1400" dirty="0" smtClean="0">
                          <a:latin typeface="+mn-ea"/>
                          <a:ea typeface="+mn-ea"/>
                        </a:rPr>
                        <a:t>虚拟机镜像</a:t>
                      </a:r>
                      <a:endParaRPr lang="zh-CN" altLang="en-US" sz="1400" dirty="0" smtClean="0">
                        <a:latin typeface="+mn-ea"/>
                        <a:ea typeface="+mn-ea"/>
                      </a:endParaRPr>
                    </a:p>
                  </a:txBody>
                  <a:tcPr anchor="ctr"/>
                </a:tc>
              </a:tr>
              <a:tr h="300403">
                <a:tc>
                  <a:txBody>
                    <a:bodyPr/>
                    <a:lstStyle/>
                    <a:p>
                      <a:pPr lvl="0"/>
                      <a:r>
                        <a:rPr lang="zh-CN" altLang="en-US" sz="1400" dirty="0" smtClean="0"/>
                        <a:t>密度</a:t>
                      </a:r>
                      <a:endParaRPr lang="en-US" altLang="zh-CN" sz="1400" dirty="0" smtClean="0"/>
                    </a:p>
                  </a:txBody>
                  <a:tcPr anchor="ctr">
                    <a:lnL w="28575" cap="flat" cmpd="sng" algn="ctr">
                      <a:solidFill>
                        <a:schemeClr val="tx1"/>
                      </a:solidFill>
                      <a:prstDash val="solid"/>
                      <a:round/>
                      <a:headEnd type="none" w="med" len="med"/>
                      <a:tailEnd type="none" w="med" len="med"/>
                    </a:lnL>
                  </a:tcPr>
                </a:tc>
                <a:tc>
                  <a:txBody>
                    <a:bodyPr/>
                    <a:lstStyle/>
                    <a:p>
                      <a:pPr marL="0" lvl="0" indent="0">
                        <a:buNone/>
                      </a:pPr>
                      <a:r>
                        <a:rPr lang="zh-CN" altLang="en-US" sz="1400" dirty="0" smtClean="0">
                          <a:latin typeface="+mn-lt"/>
                          <a:ea typeface="+mn-ea"/>
                        </a:rPr>
                        <a:t>单</a:t>
                      </a:r>
                      <a:r>
                        <a:rPr lang="en-US" altLang="zh-CN" sz="1400" dirty="0" smtClean="0">
                          <a:latin typeface="+mn-lt"/>
                          <a:ea typeface="+mn-ea"/>
                        </a:rPr>
                        <a:t>Node</a:t>
                      </a:r>
                      <a:r>
                        <a:rPr lang="en-US" altLang="zh-CN" sz="1400" baseline="0" dirty="0" smtClean="0">
                          <a:latin typeface="+mn-lt"/>
                          <a:ea typeface="+mn-ea"/>
                        </a:rPr>
                        <a:t> 100~1000</a:t>
                      </a:r>
                      <a:endParaRPr lang="zh-CN" altLang="en-US" sz="1400" dirty="0" smtClean="0">
                        <a:latin typeface="+mn-ea"/>
                        <a:ea typeface="+mn-ea"/>
                      </a:endParaRPr>
                    </a:p>
                  </a:txBody>
                  <a:tcPr anchor="ctr"/>
                </a:tc>
                <a:tc>
                  <a:txBody>
                    <a:bodyPr/>
                    <a:lstStyle/>
                    <a:p>
                      <a:pPr marL="0" lvl="0" indent="0" algn="ctr" defTabSz="914400" rtl="0" eaLnBrk="1" latinLnBrk="0" hangingPunct="1">
                        <a:lnSpc>
                          <a:spcPct val="100000"/>
                        </a:lnSpc>
                        <a:buNone/>
                      </a:pPr>
                      <a:r>
                        <a:rPr lang="en-US" altLang="zh-CN" sz="1400" kern="1200" dirty="0" smtClean="0">
                          <a:solidFill>
                            <a:schemeClr val="tx1"/>
                          </a:solidFill>
                          <a:latin typeface="+mn-ea"/>
                          <a:ea typeface="+mn-ea"/>
                          <a:cs typeface="+mn-cs"/>
                        </a:rPr>
                        <a:t>&gt;</a:t>
                      </a:r>
                      <a:endParaRPr lang="zh-CN" altLang="en-US" sz="1400" kern="1200" dirty="0" smtClean="0">
                        <a:solidFill>
                          <a:schemeClr val="tx1"/>
                        </a:solidFill>
                        <a:latin typeface="+mn-ea"/>
                        <a:ea typeface="+mn-ea"/>
                        <a:cs typeface="+mn-cs"/>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400" dirty="0" smtClean="0">
                          <a:latin typeface="+mn-lt"/>
                          <a:ea typeface="+mn-ea"/>
                        </a:rPr>
                        <a:t>单</a:t>
                      </a:r>
                      <a:r>
                        <a:rPr lang="en-US" altLang="zh-CN" sz="1400" dirty="0" smtClean="0">
                          <a:latin typeface="+mn-lt"/>
                          <a:ea typeface="+mn-ea"/>
                        </a:rPr>
                        <a:t>Node</a:t>
                      </a:r>
                      <a:r>
                        <a:rPr lang="en-US" altLang="zh-CN" sz="1400" baseline="0" dirty="0" smtClean="0">
                          <a:latin typeface="+mn-lt"/>
                          <a:ea typeface="+mn-ea"/>
                        </a:rPr>
                        <a:t> 10~100</a:t>
                      </a:r>
                      <a:endParaRPr lang="zh-CN" altLang="en-US" sz="1400" dirty="0" smtClean="0">
                        <a:latin typeface="+mn-ea"/>
                        <a:ea typeface="+mn-ea"/>
                      </a:endParaRPr>
                    </a:p>
                  </a:txBody>
                  <a:tcPr anchor="ctr"/>
                </a:tc>
              </a:tr>
              <a:tr h="409168">
                <a:tc>
                  <a:txBody>
                    <a:bodyPr/>
                    <a:lstStyle/>
                    <a:p>
                      <a:r>
                        <a:rPr lang="zh-CN" altLang="en-US" sz="1400" dirty="0" smtClean="0"/>
                        <a:t>更新管理</a:t>
                      </a:r>
                      <a:endParaRPr lang="en-US" altLang="zh-CN" sz="1400" dirty="0" smtClean="0"/>
                    </a:p>
                  </a:txBody>
                  <a:tcPr anchor="ctr">
                    <a:lnL w="28575" cap="flat" cmpd="sng" algn="ctr">
                      <a:solidFill>
                        <a:schemeClr val="tx1"/>
                      </a:solidFill>
                      <a:prstDash val="solid"/>
                      <a:round/>
                      <a:headEnd type="none" w="med" len="med"/>
                      <a:tailEnd type="none" w="med" len="med"/>
                    </a:lnL>
                  </a:tcPr>
                </a:tc>
                <a:tc>
                  <a:txBody>
                    <a:bodyPr/>
                    <a:lstStyle/>
                    <a:p>
                      <a:pPr marL="0" indent="0">
                        <a:buNone/>
                      </a:pPr>
                      <a:r>
                        <a:rPr lang="zh-CN" altLang="en-US" sz="1400" dirty="0" smtClean="0"/>
                        <a:t>迭代式更新，通过修改</a:t>
                      </a:r>
                      <a:r>
                        <a:rPr lang="en-US" altLang="zh-CN" sz="1400" dirty="0" err="1" smtClean="0"/>
                        <a:t>Dockerfile</a:t>
                      </a:r>
                      <a:r>
                        <a:rPr lang="zh-CN" altLang="en-US" sz="1400" dirty="0" smtClean="0"/>
                        <a:t>，对增量内容进行分发，存储，节点启动</a:t>
                      </a:r>
                      <a:endParaRPr lang="zh-CN" altLang="zh-CN" sz="1400" dirty="0" smtClean="0"/>
                    </a:p>
                  </a:txBody>
                  <a:tcPr anchor="ctr"/>
                </a:tc>
                <a:tc>
                  <a:txBody>
                    <a:bodyPr/>
                    <a:lstStyle/>
                    <a:p>
                      <a:pPr marL="0" indent="0" algn="ctr" defTabSz="914400" rtl="0" eaLnBrk="1" latinLnBrk="0" hangingPunct="1">
                        <a:lnSpc>
                          <a:spcPct val="100000"/>
                        </a:lnSpc>
                        <a:buNone/>
                      </a:pPr>
                      <a:r>
                        <a:rPr lang="en-US" altLang="zh-CN" sz="1400" kern="1200" dirty="0" smtClean="0">
                          <a:solidFill>
                            <a:schemeClr val="tx1"/>
                          </a:solidFill>
                          <a:latin typeface="+mn-ea"/>
                          <a:ea typeface="+mn-ea"/>
                          <a:cs typeface="+mn-cs"/>
                        </a:rPr>
                        <a:t>&gt;</a:t>
                      </a:r>
                      <a:endParaRPr lang="zh-CN" altLang="zh-CN" sz="1400" kern="1200" dirty="0" smtClean="0">
                        <a:solidFill>
                          <a:schemeClr val="tx1"/>
                        </a:solidFill>
                        <a:latin typeface="+mn-ea"/>
                        <a:ea typeface="+mn-ea"/>
                        <a:cs typeface="+mn-cs"/>
                      </a:endParaRPr>
                    </a:p>
                  </a:txBody>
                  <a:tcPr anchor="ctr"/>
                </a:tc>
                <a:tc>
                  <a:txBody>
                    <a:bodyPr/>
                    <a:lstStyle/>
                    <a:p>
                      <a:pPr marL="0" indent="0">
                        <a:buNone/>
                      </a:pPr>
                      <a:r>
                        <a:rPr lang="zh-CN" altLang="en-US" sz="1400" dirty="0" smtClean="0"/>
                        <a:t>向虚拟机推送安装，升级应用软件补丁包</a:t>
                      </a:r>
                      <a:endParaRPr lang="zh-CN" altLang="zh-CN" sz="1400" dirty="0" smtClean="0"/>
                    </a:p>
                  </a:txBody>
                  <a:tcPr anchor="ctr"/>
                </a:tc>
              </a:tr>
              <a:tr h="355435">
                <a:tc>
                  <a:txBody>
                    <a:bodyPr/>
                    <a:lstStyle/>
                    <a:p>
                      <a:pPr algn="l">
                        <a:lnSpc>
                          <a:spcPct val="100000"/>
                        </a:lnSpc>
                      </a:pPr>
                      <a:r>
                        <a:rPr lang="zh-CN" altLang="en-US" sz="1400" kern="1200" dirty="0" smtClean="0">
                          <a:solidFill>
                            <a:schemeClr val="tx1"/>
                          </a:solidFill>
                          <a:latin typeface="+mn-lt"/>
                          <a:ea typeface="+mn-ea"/>
                          <a:cs typeface="+mn-cs"/>
                        </a:rPr>
                        <a:t>启动时间</a:t>
                      </a:r>
                      <a:endParaRPr lang="zh-CN" altLang="en-US" sz="1400" kern="1200" dirty="0" smtClean="0">
                        <a:solidFill>
                          <a:schemeClr val="tx1"/>
                        </a:solidFill>
                        <a:latin typeface="+mn-lt"/>
                        <a:ea typeface="+mn-ea"/>
                        <a:cs typeface="+mn-cs"/>
                      </a:endParaRPr>
                    </a:p>
                  </a:txBody>
                  <a:tcPr anchor="ctr">
                    <a:lnL w="28575" cap="flat" cmpd="sng" algn="ctr">
                      <a:solidFill>
                        <a:schemeClr val="tx1"/>
                      </a:solidFill>
                      <a:prstDash val="solid"/>
                      <a:round/>
                      <a:headEnd type="none" w="med" len="med"/>
                      <a:tailEnd type="none" w="med" len="med"/>
                    </a:lnL>
                  </a:tcPr>
                </a:tc>
                <a:tc>
                  <a:txBody>
                    <a:bodyPr/>
                    <a:lstStyle/>
                    <a:p>
                      <a:r>
                        <a:rPr lang="zh-CN" altLang="en-US" sz="1400" kern="1200" dirty="0" smtClean="0">
                          <a:solidFill>
                            <a:schemeClr val="tx1"/>
                          </a:solidFill>
                          <a:latin typeface="+mn-lt"/>
                          <a:ea typeface="+mn-ea"/>
                          <a:cs typeface="+mn-cs"/>
                        </a:rPr>
                        <a:t>秒级启动</a:t>
                      </a:r>
                      <a:endParaRPr lang="zh-CN" altLang="en-US" sz="1400" kern="1200" dirty="0">
                        <a:solidFill>
                          <a:schemeClr val="tx1"/>
                        </a:solidFill>
                        <a:latin typeface="+mn-lt"/>
                        <a:ea typeface="+mn-ea"/>
                        <a:cs typeface="+mn-cs"/>
                      </a:endParaRPr>
                    </a:p>
                  </a:txBody>
                  <a:tcPr anchor="ctr"/>
                </a:tc>
                <a:tc>
                  <a:txBody>
                    <a:bodyPr/>
                    <a:lstStyle/>
                    <a:p>
                      <a:pPr marL="0" algn="ctr" defTabSz="914400" rtl="0" eaLnBrk="1" latinLnBrk="0" hangingPunct="1">
                        <a:lnSpc>
                          <a:spcPct val="100000"/>
                        </a:lnSpc>
                      </a:pPr>
                      <a:r>
                        <a:rPr lang="en-US" altLang="zh-CN" sz="1400" kern="1200" dirty="0" smtClean="0">
                          <a:solidFill>
                            <a:schemeClr val="tx1"/>
                          </a:solidFill>
                          <a:latin typeface="+mn-ea"/>
                          <a:ea typeface="+mn-ea"/>
                          <a:cs typeface="+mn-cs"/>
                        </a:rPr>
                        <a:t>&gt;</a:t>
                      </a:r>
                      <a:endParaRPr lang="zh-CN" altLang="en-US" sz="1400" kern="1200" dirty="0">
                        <a:solidFill>
                          <a:schemeClr val="tx1"/>
                        </a:solidFill>
                        <a:latin typeface="+mn-ea"/>
                        <a:ea typeface="+mn-ea"/>
                        <a:cs typeface="+mn-cs"/>
                      </a:endParaRPr>
                    </a:p>
                  </a:txBody>
                  <a:tcPr anchor="ctr"/>
                </a:tc>
                <a:tc>
                  <a:txBody>
                    <a:bodyPr/>
                    <a:lstStyle/>
                    <a:p>
                      <a:r>
                        <a:rPr lang="zh-CN" altLang="en-US" sz="1400" kern="1200" dirty="0" smtClean="0">
                          <a:solidFill>
                            <a:schemeClr val="tx1"/>
                          </a:solidFill>
                          <a:latin typeface="+mn-lt"/>
                          <a:ea typeface="+mn-ea"/>
                          <a:cs typeface="+mn-cs"/>
                        </a:rPr>
                        <a:t>分钟级启动</a:t>
                      </a:r>
                      <a:endParaRPr lang="zh-CN" altLang="en-US" sz="1400" kern="1200" dirty="0">
                        <a:solidFill>
                          <a:schemeClr val="tx1"/>
                        </a:solidFill>
                        <a:latin typeface="+mn-lt"/>
                        <a:ea typeface="+mn-ea"/>
                        <a:cs typeface="+mn-cs"/>
                      </a:endParaRPr>
                    </a:p>
                  </a:txBody>
                  <a:tcPr anchor="ctr"/>
                </a:tc>
              </a:tr>
              <a:tr h="355435">
                <a:tc>
                  <a:txBody>
                    <a:bodyPr/>
                    <a:lstStyle/>
                    <a:p>
                      <a:r>
                        <a:rPr lang="zh-CN" altLang="en-US" sz="1400" kern="1200" dirty="0" smtClean="0">
                          <a:solidFill>
                            <a:schemeClr val="tx1"/>
                          </a:solidFill>
                          <a:latin typeface="+mn-lt"/>
                          <a:ea typeface="+mn-ea"/>
                          <a:cs typeface="+mn-cs"/>
                        </a:rPr>
                        <a:t>轻量级</a:t>
                      </a:r>
                      <a:endParaRPr lang="en-US" altLang="zh-CN" sz="1400" kern="1200" dirty="0" smtClean="0">
                        <a:solidFill>
                          <a:schemeClr val="tx1"/>
                        </a:solidFill>
                        <a:latin typeface="+mn-lt"/>
                        <a:ea typeface="+mn-ea"/>
                        <a:cs typeface="+mn-cs"/>
                      </a:endParaRPr>
                    </a:p>
                  </a:txBody>
                  <a:tcPr anchor="ctr">
                    <a:lnL w="28575" cap="flat" cmpd="sng" algn="ctr">
                      <a:solidFill>
                        <a:schemeClr val="tx1"/>
                      </a:solidFill>
                      <a:prstDash val="solid"/>
                      <a:round/>
                      <a:headEnd type="none" w="med" len="med"/>
                      <a:tailEnd type="none" w="med" len="med"/>
                    </a:lnL>
                  </a:tcPr>
                </a:tc>
                <a:tc>
                  <a:txBody>
                    <a:bodyPr/>
                    <a:lstStyle/>
                    <a:p>
                      <a:r>
                        <a:rPr lang="zh-CN" altLang="en-US" sz="1400" kern="1200" dirty="0" smtClean="0">
                          <a:solidFill>
                            <a:schemeClr val="tx1"/>
                          </a:solidFill>
                          <a:latin typeface="+mn-lt"/>
                          <a:ea typeface="+mn-ea"/>
                          <a:cs typeface="+mn-cs"/>
                        </a:rPr>
                        <a:t>镜像大小通常以</a:t>
                      </a:r>
                      <a:r>
                        <a:rPr lang="en-US" altLang="zh-CN" sz="1400" kern="1200" dirty="0" smtClean="0">
                          <a:solidFill>
                            <a:schemeClr val="tx1"/>
                          </a:solidFill>
                          <a:latin typeface="+mn-lt"/>
                          <a:ea typeface="+mn-ea"/>
                          <a:cs typeface="+mn-cs"/>
                        </a:rPr>
                        <a:t>M</a:t>
                      </a:r>
                      <a:r>
                        <a:rPr lang="zh-CN" altLang="en-US" sz="1400" kern="1200" dirty="0" smtClean="0">
                          <a:solidFill>
                            <a:schemeClr val="tx1"/>
                          </a:solidFill>
                          <a:latin typeface="+mn-lt"/>
                          <a:ea typeface="+mn-ea"/>
                          <a:cs typeface="+mn-cs"/>
                        </a:rPr>
                        <a:t>为单位</a:t>
                      </a:r>
                      <a:endParaRPr lang="zh-CN" altLang="en-US" sz="1400" kern="1200" dirty="0">
                        <a:solidFill>
                          <a:schemeClr val="tx1"/>
                        </a:solidFill>
                        <a:latin typeface="+mn-lt"/>
                        <a:ea typeface="+mn-ea"/>
                        <a:cs typeface="+mn-cs"/>
                      </a:endParaRPr>
                    </a:p>
                  </a:txBody>
                  <a:tcPr anchor="ctr"/>
                </a:tc>
                <a:tc>
                  <a:txBody>
                    <a:bodyPr/>
                    <a:lstStyle/>
                    <a:p>
                      <a:pPr marL="0" algn="ctr" defTabSz="914400" rtl="0" eaLnBrk="1" latinLnBrk="0" hangingPunct="1">
                        <a:lnSpc>
                          <a:spcPct val="100000"/>
                        </a:lnSpc>
                      </a:pPr>
                      <a:r>
                        <a:rPr lang="en-US" altLang="zh-CN" sz="1400" kern="1200" dirty="0" smtClean="0">
                          <a:solidFill>
                            <a:schemeClr val="tx1"/>
                          </a:solidFill>
                          <a:latin typeface="+mn-ea"/>
                          <a:ea typeface="+mn-ea"/>
                          <a:cs typeface="+mn-cs"/>
                        </a:rPr>
                        <a:t>&gt;</a:t>
                      </a:r>
                      <a:endParaRPr lang="zh-CN" altLang="en-US" sz="1400" kern="1200" dirty="0">
                        <a:solidFill>
                          <a:schemeClr val="tx1"/>
                        </a:solidFill>
                        <a:latin typeface="+mn-ea"/>
                        <a:ea typeface="+mn-ea"/>
                        <a:cs typeface="+mn-cs"/>
                      </a:endParaRPr>
                    </a:p>
                  </a:txBody>
                  <a:tcPr anchor="ctr"/>
                </a:tc>
                <a:tc>
                  <a:txBody>
                    <a:bodyPr/>
                    <a:lstStyle/>
                    <a:p>
                      <a:r>
                        <a:rPr lang="zh-CN" altLang="en-US" sz="1400" kern="1200" dirty="0" smtClean="0">
                          <a:solidFill>
                            <a:schemeClr val="tx1"/>
                          </a:solidFill>
                          <a:latin typeface="+mn-lt"/>
                          <a:ea typeface="+mn-ea"/>
                          <a:cs typeface="+mn-cs"/>
                        </a:rPr>
                        <a:t>虚拟机以</a:t>
                      </a:r>
                      <a:r>
                        <a:rPr lang="en-US" altLang="zh-CN" sz="1400" kern="1200" dirty="0" smtClean="0">
                          <a:solidFill>
                            <a:schemeClr val="tx1"/>
                          </a:solidFill>
                          <a:latin typeface="+mn-lt"/>
                          <a:ea typeface="+mn-ea"/>
                          <a:cs typeface="+mn-cs"/>
                        </a:rPr>
                        <a:t>G</a:t>
                      </a:r>
                      <a:r>
                        <a:rPr lang="zh-CN" altLang="en-US" sz="1400" kern="1200" dirty="0" smtClean="0">
                          <a:solidFill>
                            <a:schemeClr val="tx1"/>
                          </a:solidFill>
                          <a:latin typeface="+mn-lt"/>
                          <a:ea typeface="+mn-ea"/>
                          <a:cs typeface="+mn-cs"/>
                        </a:rPr>
                        <a:t>为单位</a:t>
                      </a:r>
                      <a:endParaRPr lang="zh-CN" altLang="en-US" sz="1400" kern="1200" dirty="0">
                        <a:solidFill>
                          <a:schemeClr val="tx1"/>
                        </a:solidFill>
                        <a:latin typeface="+mn-lt"/>
                        <a:ea typeface="+mn-ea"/>
                        <a:cs typeface="+mn-cs"/>
                      </a:endParaRPr>
                    </a:p>
                  </a:txBody>
                  <a:tcPr anchor="ctr"/>
                </a:tc>
              </a:tr>
              <a:tr h="209079">
                <a:tc>
                  <a:txBody>
                    <a:bodyPr/>
                    <a:lstStyle/>
                    <a:p>
                      <a:r>
                        <a:rPr lang="zh-CN" altLang="en-US" sz="1400" kern="1200" dirty="0" smtClean="0">
                          <a:solidFill>
                            <a:schemeClr val="tx1"/>
                          </a:solidFill>
                          <a:latin typeface="+mn-lt"/>
                          <a:ea typeface="+mn-ea"/>
                          <a:cs typeface="+mn-cs"/>
                        </a:rPr>
                        <a:t>性能</a:t>
                      </a:r>
                      <a:endParaRPr lang="en-US" altLang="zh-CN" sz="1400" kern="1200" dirty="0" smtClean="0">
                        <a:solidFill>
                          <a:schemeClr val="tx1"/>
                        </a:solidFill>
                        <a:latin typeface="+mn-lt"/>
                        <a:ea typeface="+mn-ea"/>
                        <a:cs typeface="+mn-cs"/>
                      </a:endParaRPr>
                    </a:p>
                  </a:txBody>
                  <a:tcPr anchor="ctr">
                    <a:lnL w="28575" cap="flat" cmpd="sng" algn="ctr">
                      <a:solidFill>
                        <a:schemeClr val="tx1"/>
                      </a:solidFill>
                      <a:prstDash val="solid"/>
                      <a:round/>
                      <a:headEnd type="none" w="med" len="med"/>
                      <a:tailEnd type="none" w="med" len="med"/>
                    </a:lnL>
                  </a:tcPr>
                </a:tc>
                <a:tc>
                  <a:txBody>
                    <a:bodyPr/>
                    <a:lstStyle/>
                    <a:p>
                      <a:pPr algn="l">
                        <a:lnSpc>
                          <a:spcPct val="100000"/>
                        </a:lnSpc>
                      </a:pPr>
                      <a:r>
                        <a:rPr lang="en-US" altLang="zh-CN" sz="1400" kern="1200" dirty="0" err="1" smtClean="0">
                          <a:solidFill>
                            <a:schemeClr val="tx1"/>
                          </a:solidFill>
                          <a:latin typeface="+mn-lt"/>
                          <a:ea typeface="+mn-ea"/>
                          <a:cs typeface="+mn-cs"/>
                        </a:rPr>
                        <a:t>docker</a:t>
                      </a:r>
                      <a:r>
                        <a:rPr lang="zh-CN" altLang="en-US" sz="1400" kern="1200" dirty="0" smtClean="0">
                          <a:solidFill>
                            <a:schemeClr val="tx1"/>
                          </a:solidFill>
                          <a:latin typeface="+mn-lt"/>
                          <a:ea typeface="+mn-ea"/>
                          <a:cs typeface="+mn-cs"/>
                        </a:rPr>
                        <a:t>共享宿主机内核，系统级虚拟化，占用资源少，没有</a:t>
                      </a:r>
                      <a:r>
                        <a:rPr lang="en-US" altLang="zh-CN" sz="1400" kern="1200" dirty="0" smtClean="0">
                          <a:solidFill>
                            <a:schemeClr val="tx1"/>
                          </a:solidFill>
                          <a:latin typeface="+mn-lt"/>
                          <a:ea typeface="+mn-ea"/>
                          <a:cs typeface="+mn-cs"/>
                        </a:rPr>
                        <a:t>Hypervisor</a:t>
                      </a:r>
                      <a:r>
                        <a:rPr lang="zh-CN" altLang="en-US" sz="1400" kern="1200" dirty="0" smtClean="0">
                          <a:solidFill>
                            <a:schemeClr val="tx1"/>
                          </a:solidFill>
                          <a:latin typeface="+mn-lt"/>
                          <a:ea typeface="+mn-ea"/>
                          <a:cs typeface="+mn-cs"/>
                        </a:rPr>
                        <a:t>层开销，性能基本接近物理机</a:t>
                      </a:r>
                      <a:endParaRPr lang="zh-CN" altLang="en-US" sz="1400" kern="1200" dirty="0" smtClean="0">
                        <a:solidFill>
                          <a:schemeClr val="tx1"/>
                        </a:solidFill>
                        <a:latin typeface="+mn-lt"/>
                        <a:ea typeface="+mn-ea"/>
                        <a:cs typeface="+mn-cs"/>
                      </a:endParaRPr>
                    </a:p>
                  </a:txBody>
                  <a:tcPr anchor="ctr"/>
                </a:tc>
                <a:tc>
                  <a:txBody>
                    <a:bodyPr/>
                    <a:lstStyle/>
                    <a:p>
                      <a:pPr marL="0" algn="ctr" defTabSz="914400" rtl="0" eaLnBrk="1" latinLnBrk="0" hangingPunct="1">
                        <a:lnSpc>
                          <a:spcPct val="100000"/>
                        </a:lnSpc>
                      </a:pPr>
                      <a:r>
                        <a:rPr lang="en-US" altLang="zh-CN" sz="1400" kern="1200" dirty="0" smtClean="0">
                          <a:solidFill>
                            <a:schemeClr val="tx1"/>
                          </a:solidFill>
                          <a:latin typeface="+mn-ea"/>
                          <a:ea typeface="+mn-ea"/>
                          <a:cs typeface="+mn-cs"/>
                        </a:rPr>
                        <a:t>&gt;</a:t>
                      </a:r>
                      <a:endParaRPr lang="zh-CN" altLang="en-US" sz="1400" kern="1200" dirty="0" smtClean="0">
                        <a:solidFill>
                          <a:schemeClr val="tx1"/>
                        </a:solidFill>
                        <a:latin typeface="+mn-ea"/>
                        <a:ea typeface="+mn-ea"/>
                        <a:cs typeface="+mn-cs"/>
                      </a:endParaRPr>
                    </a:p>
                  </a:txBody>
                  <a:tcPr anchor="ctr"/>
                </a:tc>
                <a:tc>
                  <a:txBody>
                    <a:bodyPr/>
                    <a:lstStyle/>
                    <a:p>
                      <a:pPr algn="l">
                        <a:lnSpc>
                          <a:spcPct val="100000"/>
                        </a:lnSpc>
                      </a:pPr>
                      <a:r>
                        <a:rPr lang="zh-CN" altLang="en-US" sz="1400" kern="1200" dirty="0" smtClean="0">
                          <a:solidFill>
                            <a:schemeClr val="tx1"/>
                          </a:solidFill>
                          <a:latin typeface="+mn-lt"/>
                          <a:ea typeface="+mn-ea"/>
                          <a:cs typeface="+mn-cs"/>
                        </a:rPr>
                        <a:t>虚拟机需要</a:t>
                      </a:r>
                      <a:r>
                        <a:rPr lang="en-US" altLang="zh-CN" sz="1400" kern="1200" dirty="0" smtClean="0">
                          <a:solidFill>
                            <a:schemeClr val="tx1"/>
                          </a:solidFill>
                          <a:latin typeface="+mn-lt"/>
                          <a:ea typeface="+mn-ea"/>
                          <a:cs typeface="+mn-cs"/>
                        </a:rPr>
                        <a:t>Hypervisor</a:t>
                      </a:r>
                      <a:r>
                        <a:rPr lang="zh-CN" altLang="en-US" sz="1400" kern="1200" dirty="0" smtClean="0">
                          <a:solidFill>
                            <a:schemeClr val="tx1"/>
                          </a:solidFill>
                          <a:latin typeface="+mn-lt"/>
                          <a:ea typeface="+mn-ea"/>
                          <a:cs typeface="+mn-cs"/>
                        </a:rPr>
                        <a:t>层支持，虚拟化一些设备，具有完整的</a:t>
                      </a:r>
                      <a:r>
                        <a:rPr lang="en-US" altLang="zh-CN" sz="1400" kern="1200" dirty="0" err="1" smtClean="0">
                          <a:solidFill>
                            <a:schemeClr val="tx1"/>
                          </a:solidFill>
                          <a:latin typeface="+mn-lt"/>
                          <a:ea typeface="+mn-ea"/>
                          <a:cs typeface="+mn-cs"/>
                        </a:rPr>
                        <a:t>GuestOS</a:t>
                      </a:r>
                      <a:r>
                        <a:rPr lang="zh-CN" altLang="en-US" sz="1400" kern="1200" dirty="0" smtClean="0">
                          <a:solidFill>
                            <a:schemeClr val="tx1"/>
                          </a:solidFill>
                          <a:latin typeface="+mn-lt"/>
                          <a:ea typeface="+mn-ea"/>
                          <a:cs typeface="+mn-cs"/>
                        </a:rPr>
                        <a:t>，虚拟化开销大，因而降低性能，没有容器性能好。</a:t>
                      </a:r>
                      <a:endParaRPr lang="zh-CN" altLang="en-US" sz="1400" kern="1200" dirty="0" smtClean="0">
                        <a:solidFill>
                          <a:schemeClr val="tx1"/>
                        </a:solidFill>
                        <a:latin typeface="+mn-lt"/>
                        <a:ea typeface="+mn-ea"/>
                        <a:cs typeface="+mn-cs"/>
                      </a:endParaRPr>
                    </a:p>
                  </a:txBody>
                  <a:tcPr anchor="ctr"/>
                </a:tc>
              </a:tr>
              <a:tr h="323588">
                <a:tc>
                  <a:txBody>
                    <a:bodyPr/>
                    <a:lstStyle/>
                    <a:p>
                      <a:pPr marL="0" algn="l" defTabSz="914400" rtl="0" eaLnBrk="1" latinLnBrk="0" hangingPunct="1">
                        <a:lnSpc>
                          <a:spcPct val="100000"/>
                        </a:lnSpc>
                      </a:pPr>
                      <a:r>
                        <a:rPr lang="zh-CN" altLang="en-US" sz="1400" kern="1200" dirty="0" smtClean="0">
                          <a:solidFill>
                            <a:schemeClr val="tx1"/>
                          </a:solidFill>
                          <a:latin typeface="+mn-lt"/>
                          <a:ea typeface="+mn-ea"/>
                          <a:cs typeface="+mn-cs"/>
                        </a:rPr>
                        <a:t>安全性</a:t>
                      </a:r>
                      <a:endParaRPr lang="zh-CN" altLang="en-US" sz="1400" kern="1200" dirty="0" smtClean="0">
                        <a:solidFill>
                          <a:schemeClr val="tx1"/>
                        </a:solidFill>
                        <a:latin typeface="+mn-lt"/>
                        <a:ea typeface="+mn-ea"/>
                        <a:cs typeface="+mn-cs"/>
                      </a:endParaRPr>
                    </a:p>
                  </a:txBody>
                  <a:tcPr anchor="ctr">
                    <a:lnL w="28575" cap="flat" cmpd="sng" algn="ctr">
                      <a:solidFill>
                        <a:schemeClr val="tx1"/>
                      </a:solidFill>
                      <a:prstDash val="solid"/>
                      <a:round/>
                      <a:headEnd type="none" w="med" len="med"/>
                      <a:tailEnd type="none" w="med" len="med"/>
                    </a:ln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400" kern="1200" dirty="0" smtClean="0">
                          <a:solidFill>
                            <a:schemeClr val="tx1"/>
                          </a:solidFill>
                          <a:latin typeface="+mn-lt"/>
                          <a:ea typeface="+mn-ea"/>
                          <a:cs typeface="+mn-cs"/>
                        </a:rPr>
                        <a:t>Docker</a:t>
                      </a:r>
                      <a:r>
                        <a:rPr lang="zh-CN" altLang="en-US" sz="1400" kern="1200" dirty="0" smtClean="0">
                          <a:solidFill>
                            <a:schemeClr val="tx1"/>
                          </a:solidFill>
                          <a:latin typeface="+mn-lt"/>
                          <a:ea typeface="+mn-ea"/>
                          <a:cs typeface="+mn-cs"/>
                        </a:rPr>
                        <a:t>具有宿主机</a:t>
                      </a:r>
                      <a:r>
                        <a:rPr lang="en-US" altLang="zh-CN" sz="1400" kern="1200" dirty="0" smtClean="0">
                          <a:solidFill>
                            <a:schemeClr val="tx1"/>
                          </a:solidFill>
                          <a:latin typeface="+mn-lt"/>
                          <a:ea typeface="+mn-ea"/>
                          <a:cs typeface="+mn-cs"/>
                        </a:rPr>
                        <a:t>root</a:t>
                      </a:r>
                      <a:r>
                        <a:rPr lang="zh-CN" altLang="en-US" sz="1400" kern="1200" dirty="0" smtClean="0">
                          <a:solidFill>
                            <a:schemeClr val="tx1"/>
                          </a:solidFill>
                          <a:latin typeface="+mn-lt"/>
                          <a:ea typeface="+mn-ea"/>
                          <a:cs typeface="+mn-cs"/>
                        </a:rPr>
                        <a:t>权限，有一定安全隐患</a:t>
                      </a:r>
                      <a:endParaRPr lang="en-US" altLang="zh-CN" sz="1400" kern="1200" dirty="0" smtClean="0">
                        <a:solidFill>
                          <a:schemeClr val="tx1"/>
                        </a:solidFill>
                        <a:latin typeface="+mn-lt"/>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400" kern="1200" dirty="0" smtClean="0">
                          <a:solidFill>
                            <a:schemeClr val="tx1"/>
                          </a:solidFill>
                          <a:latin typeface="+mn-ea"/>
                          <a:ea typeface="+mn-ea"/>
                          <a:cs typeface="+mn-cs"/>
                        </a:rPr>
                        <a:t>&lt;</a:t>
                      </a:r>
                      <a:endParaRPr lang="en-US" altLang="zh-CN" sz="1400" kern="1200" dirty="0" smtClean="0">
                        <a:solidFill>
                          <a:schemeClr val="tx1"/>
                        </a:solidFill>
                        <a:latin typeface="+mn-ea"/>
                        <a:ea typeface="+mn-ea"/>
                        <a:cs typeface="+mn-cs"/>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400" kern="1200" dirty="0" smtClean="0">
                          <a:solidFill>
                            <a:schemeClr val="tx1"/>
                          </a:solidFill>
                          <a:latin typeface="+mn-lt"/>
                          <a:ea typeface="+mn-ea"/>
                          <a:cs typeface="+mn-cs"/>
                        </a:rPr>
                        <a:t>硬件隔离，相对安全</a:t>
                      </a:r>
                      <a:endParaRPr lang="en-US" altLang="zh-CN" sz="1400" kern="1200" dirty="0" smtClean="0">
                        <a:solidFill>
                          <a:schemeClr val="tx1"/>
                        </a:solidFill>
                        <a:latin typeface="+mn-lt"/>
                        <a:ea typeface="+mn-ea"/>
                        <a:cs typeface="+mn-cs"/>
                      </a:endParaRPr>
                    </a:p>
                  </a:txBody>
                  <a:tcPr anchor="ctr"/>
                </a:tc>
              </a:tr>
              <a:tr h="272098">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400" kern="1200" smtClean="0">
                          <a:solidFill>
                            <a:schemeClr val="tx1"/>
                          </a:solidFill>
                          <a:latin typeface="+mn-lt"/>
                          <a:ea typeface="+mn-ea"/>
                          <a:cs typeface="+mn-cs"/>
                        </a:rPr>
                        <a:t>高可用性</a:t>
                      </a:r>
                      <a:endParaRPr lang="zh-CN" altLang="en-US" sz="1400" kern="1200" dirty="0" smtClean="0">
                        <a:solidFill>
                          <a:schemeClr val="tx1"/>
                        </a:solidFill>
                        <a:latin typeface="+mn-lt"/>
                        <a:ea typeface="+mn-ea"/>
                        <a:cs typeface="+mn-cs"/>
                      </a:endParaRPr>
                    </a:p>
                  </a:txBody>
                  <a:tcPr anchor="ctr">
                    <a:lnL w="28575" cap="flat" cmpd="sng" algn="ctr">
                      <a:solidFill>
                        <a:schemeClr val="tx1"/>
                      </a:solidFill>
                      <a:prstDash val="solid"/>
                      <a:round/>
                      <a:headEnd type="none" w="med" len="med"/>
                      <a:tailEnd type="none" w="med" len="med"/>
                    </a:ln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400" kern="1200" dirty="0" smtClean="0">
                          <a:solidFill>
                            <a:schemeClr val="tx1"/>
                          </a:solidFill>
                          <a:latin typeface="+mn-lt"/>
                          <a:ea typeface="+mn-ea"/>
                          <a:cs typeface="+mn-cs"/>
                        </a:rPr>
                        <a:t>通过业务本身的高可用性来保证</a:t>
                      </a:r>
                      <a:endParaRPr lang="zh-CN" altLang="en-US" sz="1400" kern="1200" dirty="0" smtClean="0">
                        <a:solidFill>
                          <a:schemeClr val="tx1"/>
                        </a:solidFill>
                        <a:latin typeface="+mn-lt"/>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400" kern="1200" dirty="0" smtClean="0">
                          <a:solidFill>
                            <a:schemeClr val="tx1"/>
                          </a:solidFill>
                          <a:latin typeface="+mn-ea"/>
                          <a:ea typeface="+mn-ea"/>
                          <a:cs typeface="+mn-cs"/>
                        </a:rPr>
                        <a:t>&lt;</a:t>
                      </a:r>
                      <a:endParaRPr lang="zh-CN" altLang="en-US" sz="1400" kern="1200" dirty="0" smtClean="0">
                        <a:solidFill>
                          <a:schemeClr val="tx1"/>
                        </a:solidFill>
                        <a:latin typeface="+mn-ea"/>
                        <a:ea typeface="+mn-ea"/>
                        <a:cs typeface="+mn-cs"/>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400" kern="1200" smtClean="0">
                          <a:solidFill>
                            <a:schemeClr val="tx1"/>
                          </a:solidFill>
                          <a:latin typeface="+mn-lt"/>
                          <a:ea typeface="+mn-ea"/>
                          <a:cs typeface="+mn-cs"/>
                        </a:rPr>
                        <a:t>武器库丰富：快照，克隆，</a:t>
                      </a:r>
                      <a:r>
                        <a:rPr lang="en-US" altLang="zh-CN" sz="1400" kern="1200" smtClean="0">
                          <a:solidFill>
                            <a:schemeClr val="tx1"/>
                          </a:solidFill>
                          <a:latin typeface="+mn-lt"/>
                          <a:ea typeface="+mn-ea"/>
                          <a:cs typeface="+mn-cs"/>
                        </a:rPr>
                        <a:t>HA</a:t>
                      </a:r>
                      <a:r>
                        <a:rPr lang="zh-CN" altLang="en-US" sz="1400" kern="1200" smtClean="0">
                          <a:solidFill>
                            <a:schemeClr val="tx1"/>
                          </a:solidFill>
                          <a:latin typeface="+mn-lt"/>
                          <a:ea typeface="+mn-ea"/>
                          <a:cs typeface="+mn-cs"/>
                        </a:rPr>
                        <a:t>，动态迁移，异地容灾，异地双活</a:t>
                      </a:r>
                      <a:endParaRPr lang="zh-CN" altLang="en-US" sz="1400" kern="1200" dirty="0" smtClean="0">
                        <a:solidFill>
                          <a:schemeClr val="tx1"/>
                        </a:solidFill>
                        <a:latin typeface="+mn-lt"/>
                        <a:ea typeface="+mn-ea"/>
                        <a:cs typeface="+mn-cs"/>
                      </a:endParaRPr>
                    </a:p>
                  </a:txBody>
                  <a:tcPr anchor="ctr"/>
                </a:tc>
              </a:tr>
              <a:tr h="239836">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400" kern="1200" dirty="0" smtClean="0">
                          <a:solidFill>
                            <a:schemeClr val="tx1"/>
                          </a:solidFill>
                          <a:latin typeface="+mn-lt"/>
                          <a:ea typeface="+mn-ea"/>
                          <a:cs typeface="+mn-cs"/>
                        </a:rPr>
                        <a:t>使用要求</a:t>
                      </a:r>
                      <a:endParaRPr lang="zh-CN" altLang="en-US" sz="1400" kern="1200" dirty="0" smtClean="0">
                        <a:solidFill>
                          <a:schemeClr val="tx1"/>
                        </a:solidFill>
                        <a:latin typeface="+mn-lt"/>
                        <a:ea typeface="+mn-ea"/>
                        <a:cs typeface="+mn-cs"/>
                      </a:endParaRPr>
                    </a:p>
                  </a:txBody>
                  <a:tcPr anchor="ctr">
                    <a:lnL w="28575" cap="flat" cmpd="sng" algn="ctr">
                      <a:solidFill>
                        <a:schemeClr val="tx1"/>
                      </a:solidFill>
                      <a:prstDash val="solid"/>
                      <a:round/>
                      <a:headEnd type="none" w="med" len="med"/>
                      <a:tailEnd type="none" w="med" len="med"/>
                    </a:lnL>
                    <a:lnB w="28575"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400" kern="1200" dirty="0" smtClean="0">
                          <a:solidFill>
                            <a:schemeClr val="tx1"/>
                          </a:solidFill>
                          <a:latin typeface="+mn-lt"/>
                          <a:ea typeface="+mn-ea"/>
                          <a:cs typeface="+mn-cs"/>
                        </a:rPr>
                        <a:t>共享宿主机内核，不用考虑</a:t>
                      </a:r>
                      <a:r>
                        <a:rPr lang="en-US" altLang="zh-CN" sz="1400" kern="1200" dirty="0" smtClean="0">
                          <a:solidFill>
                            <a:schemeClr val="tx1"/>
                          </a:solidFill>
                          <a:latin typeface="+mn-lt"/>
                          <a:ea typeface="+mn-ea"/>
                          <a:cs typeface="+mn-cs"/>
                        </a:rPr>
                        <a:t>CPU</a:t>
                      </a:r>
                      <a:r>
                        <a:rPr lang="zh-CN" altLang="en-US" sz="1400" kern="1200" dirty="0" smtClean="0">
                          <a:solidFill>
                            <a:schemeClr val="tx1"/>
                          </a:solidFill>
                          <a:latin typeface="+mn-lt"/>
                          <a:ea typeface="+mn-ea"/>
                          <a:cs typeface="+mn-cs"/>
                        </a:rPr>
                        <a:t>是否支持虚拟化技术</a:t>
                      </a:r>
                      <a:endParaRPr lang="zh-CN" altLang="en-US" sz="1400" kern="1200" dirty="0" smtClean="0">
                        <a:solidFill>
                          <a:schemeClr val="tx1"/>
                        </a:solidFill>
                        <a:latin typeface="+mn-lt"/>
                        <a:ea typeface="+mn-ea"/>
                        <a:cs typeface="+mn-cs"/>
                      </a:endParaRPr>
                    </a:p>
                  </a:txBody>
                  <a:tcPr anchor="ctr">
                    <a:lnB w="28575"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400" kern="1200" dirty="0" smtClean="0">
                          <a:solidFill>
                            <a:schemeClr val="tx1"/>
                          </a:solidFill>
                          <a:latin typeface="+mn-ea"/>
                          <a:ea typeface="+mn-ea"/>
                          <a:cs typeface="+mn-cs"/>
                        </a:rPr>
                        <a:t>&gt;</a:t>
                      </a:r>
                      <a:endParaRPr lang="zh-CN" altLang="en-US" sz="1400" kern="1200" dirty="0" smtClean="0">
                        <a:solidFill>
                          <a:schemeClr val="tx1"/>
                        </a:solidFill>
                        <a:latin typeface="+mn-ea"/>
                        <a:ea typeface="+mn-ea"/>
                        <a:cs typeface="+mn-cs"/>
                      </a:endParaRPr>
                    </a:p>
                  </a:txBody>
                  <a:tcPr anchor="ctr">
                    <a:lnB w="28575"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400" kern="1200" dirty="0" smtClean="0">
                          <a:solidFill>
                            <a:schemeClr val="tx1"/>
                          </a:solidFill>
                          <a:latin typeface="+mn-lt"/>
                          <a:ea typeface="+mn-ea"/>
                          <a:cs typeface="+mn-cs"/>
                        </a:rPr>
                        <a:t>基于硬件的完全虚拟化，需要硬件</a:t>
                      </a:r>
                      <a:r>
                        <a:rPr lang="en-US" altLang="zh-CN" sz="1400" kern="1200" dirty="0" smtClean="0">
                          <a:solidFill>
                            <a:schemeClr val="tx1"/>
                          </a:solidFill>
                          <a:latin typeface="+mn-lt"/>
                          <a:ea typeface="+mn-ea"/>
                          <a:cs typeface="+mn-cs"/>
                        </a:rPr>
                        <a:t>CPU</a:t>
                      </a:r>
                      <a:r>
                        <a:rPr lang="zh-CN" altLang="en-US" sz="1400" kern="1200" dirty="0" smtClean="0">
                          <a:solidFill>
                            <a:schemeClr val="tx1"/>
                          </a:solidFill>
                          <a:latin typeface="+mn-lt"/>
                          <a:ea typeface="+mn-ea"/>
                          <a:cs typeface="+mn-cs"/>
                        </a:rPr>
                        <a:t>虚拟化技术支持</a:t>
                      </a:r>
                      <a:endParaRPr lang="zh-CN" altLang="en-US" sz="1400" kern="1200" dirty="0" smtClean="0">
                        <a:solidFill>
                          <a:schemeClr val="tx1"/>
                        </a:solidFill>
                        <a:latin typeface="+mn-lt"/>
                        <a:ea typeface="+mn-ea"/>
                        <a:cs typeface="+mn-cs"/>
                      </a:endParaRPr>
                    </a:p>
                  </a:txBody>
                  <a:tcPr anchor="ctr">
                    <a:lnB w="28575" cap="flat" cmpd="sng" algn="ctr">
                      <a:solidFill>
                        <a:schemeClr val="tx1"/>
                      </a:solidFill>
                      <a:prstDash val="solid"/>
                      <a:round/>
                      <a:headEnd type="none" w="med" len="med"/>
                      <a:tailEnd type="none" w="med" len="med"/>
                    </a:lnB>
                  </a:tcPr>
                </a:tc>
              </a:tr>
            </a:tbl>
          </a:graphicData>
        </a:graphic>
      </p:graphicFrame>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smtClean="0">
                <a:solidFill>
                  <a:schemeClr val="tx1"/>
                </a:solidFill>
              </a:rPr>
              <a:t>Docker</a:t>
            </a:r>
            <a:r>
              <a:rPr lang="zh-CN" altLang="en-US" dirty="0" smtClean="0">
                <a:solidFill>
                  <a:schemeClr val="tx1"/>
                </a:solidFill>
              </a:rPr>
              <a:t>容器与镜像</a:t>
            </a:r>
            <a:br>
              <a:rPr lang="en-US" altLang="zh-CN" dirty="0">
                <a:solidFill>
                  <a:srgbClr val="002060"/>
                </a:solidFill>
              </a:rPr>
            </a:br>
            <a:br>
              <a:rPr lang="en-US" altLang="zh-CN" dirty="0"/>
            </a:br>
            <a:endParaRPr lang="zh-CN" altLang="en-US" dirty="0"/>
          </a:p>
        </p:txBody>
      </p:sp>
      <p:sp>
        <p:nvSpPr>
          <p:cNvPr id="6" name="文本占位符 5"/>
          <p:cNvSpPr>
            <a:spLocks noGrp="1"/>
          </p:cNvSpPr>
          <p:nvPr>
            <p:ph type="body" sz="quarter" idx="10"/>
          </p:nvPr>
        </p:nvSpPr>
        <p:spPr>
          <a:xfrm>
            <a:off x="924339" y="1242390"/>
            <a:ext cx="10547994" cy="4671097"/>
          </a:xfrm>
        </p:spPr>
        <p:txBody>
          <a:bodyPr/>
          <a:lstStyle/>
          <a:p>
            <a:pPr marL="301625" lvl="1" indent="-301625" algn="just">
              <a:buClr>
                <a:srgbClr val="808080"/>
              </a:buClr>
              <a:buSzPct val="60000"/>
              <a:buFont typeface="Wingdings" panose="05000000000000000000" pitchFamily="2" charset="2"/>
              <a:buChar char="l"/>
            </a:pPr>
            <a:r>
              <a:rPr lang="en-US" altLang="zh-CN" sz="2400" dirty="0" smtClean="0"/>
              <a:t>Docker</a:t>
            </a:r>
            <a:r>
              <a:rPr lang="zh-CN" altLang="en-US" sz="2400" dirty="0" smtClean="0"/>
              <a:t>容器</a:t>
            </a:r>
            <a:r>
              <a:rPr lang="zh-CN" altLang="en-US" sz="2400" dirty="0"/>
              <a:t>通过 </a:t>
            </a:r>
            <a:r>
              <a:rPr lang="en-US" altLang="zh-CN" sz="2400" dirty="0" err="1"/>
              <a:t>Docker</a:t>
            </a:r>
            <a:r>
              <a:rPr lang="en-US" altLang="zh-CN" sz="2400" dirty="0"/>
              <a:t> </a:t>
            </a:r>
            <a:r>
              <a:rPr lang="zh-CN" altLang="en-US" sz="2400" dirty="0"/>
              <a:t>镜像来</a:t>
            </a:r>
            <a:r>
              <a:rPr lang="zh-CN" altLang="en-US" sz="2400" dirty="0" smtClean="0"/>
              <a:t>创建</a:t>
            </a:r>
            <a:endParaRPr lang="en-US" altLang="zh-CN" sz="2400" dirty="0" smtClean="0"/>
          </a:p>
          <a:p>
            <a:pPr marL="301625" lvl="1" indent="-301625" algn="just">
              <a:buClr>
                <a:srgbClr val="808080"/>
              </a:buClr>
              <a:buSzPct val="60000"/>
              <a:buFont typeface="Wingdings" panose="05000000000000000000" pitchFamily="2" charset="2"/>
              <a:buChar char="l"/>
            </a:pPr>
            <a:r>
              <a:rPr lang="zh-CN" altLang="en-US" sz="2400" dirty="0"/>
              <a:t>容器与镜像的关系类似于面向对象编程中的对象与类</a:t>
            </a:r>
            <a:endParaRPr lang="en-US" altLang="zh-CN" sz="2200" dirty="0" smtClean="0">
              <a:latin typeface="+mn-ea"/>
              <a:cs typeface="Arial" panose="020B0604020202020204" pitchFamily="34" charset="0"/>
            </a:endParaRPr>
          </a:p>
          <a:p>
            <a:pPr marL="0" lvl="1" indent="0" algn="just">
              <a:buClr>
                <a:srgbClr val="808080"/>
              </a:buClr>
              <a:buSzPct val="60000"/>
              <a:buNone/>
            </a:pPr>
            <a:endParaRPr lang="zh-CN" altLang="en-US" dirty="0"/>
          </a:p>
          <a:p>
            <a:pPr marL="0" lvl="1" indent="0" algn="just">
              <a:buClr>
                <a:srgbClr val="808080"/>
              </a:buClr>
              <a:buSzPct val="60000"/>
              <a:buNone/>
            </a:pPr>
            <a:endParaRPr lang="zh-CN" altLang="en-US" sz="2200" dirty="0">
              <a:latin typeface="+mn-ea"/>
              <a:cs typeface="Arial" panose="020B0604020202020204" pitchFamily="34" charset="0"/>
            </a:endParaRPr>
          </a:p>
        </p:txBody>
      </p:sp>
      <p:graphicFrame>
        <p:nvGraphicFramePr>
          <p:cNvPr id="2" name="表格 1"/>
          <p:cNvGraphicFramePr>
            <a:graphicFrameLocks noGrp="1"/>
          </p:cNvGraphicFramePr>
          <p:nvPr/>
        </p:nvGraphicFramePr>
        <p:xfrm>
          <a:off x="1127448" y="2780929"/>
          <a:ext cx="5364596" cy="1440159"/>
        </p:xfrm>
        <a:graphic>
          <a:graphicData uri="http://schemas.openxmlformats.org/drawingml/2006/table">
            <a:tbl>
              <a:tblPr>
                <a:tableStyleId>{2D5ABB26-0587-4C30-8999-92F81FD0307C}</a:tableStyleId>
              </a:tblPr>
              <a:tblGrid>
                <a:gridCol w="2160240"/>
                <a:gridCol w="3204356"/>
              </a:tblGrid>
              <a:tr h="416259">
                <a:tc>
                  <a:txBody>
                    <a:bodyPr/>
                    <a:lstStyle/>
                    <a:p>
                      <a:pPr algn="ctr" fontAlgn="t"/>
                      <a:r>
                        <a:rPr lang="en-US" b="1" dirty="0">
                          <a:effectLst/>
                        </a:rPr>
                        <a:t>Docker</a:t>
                      </a:r>
                      <a:endParaRPr lang="en-US" b="1" dirty="0">
                        <a:solidFill>
                          <a:srgbClr val="FFFFFF"/>
                        </a:solidFill>
                        <a:effectLst/>
                      </a:endParaRPr>
                    </a:p>
                  </a:txBody>
                  <a:tcPr marL="28575" marR="28575" marT="28575" marB="28575">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t"/>
                      <a:r>
                        <a:rPr lang="zh-CN" altLang="en-US" b="1" dirty="0">
                          <a:effectLst/>
                        </a:rPr>
                        <a:t>面向对象</a:t>
                      </a:r>
                      <a:endParaRPr lang="zh-CN" altLang="en-US" b="1" dirty="0">
                        <a:solidFill>
                          <a:srgbClr val="FFFFFF"/>
                        </a:solidFill>
                        <a:effectLst/>
                      </a:endParaRPr>
                    </a:p>
                  </a:txBody>
                  <a:tcPr marL="28575" marR="28575" marT="28575" marB="28575">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r>
              <a:tr h="511950">
                <a:tc>
                  <a:txBody>
                    <a:bodyPr/>
                    <a:lstStyle/>
                    <a:p>
                      <a:pPr fontAlgn="t"/>
                      <a:r>
                        <a:rPr lang="zh-CN" altLang="en-US" dirty="0">
                          <a:effectLst/>
                        </a:rPr>
                        <a:t>容器</a:t>
                      </a:r>
                      <a:endParaRPr lang="zh-CN" altLang="en-US" dirty="0">
                        <a:effectLst/>
                      </a:endParaRPr>
                    </a:p>
                  </a:txBody>
                  <a:tcPr marL="47625" marR="47625" marT="66675" marB="66675">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zh-CN" altLang="en-US">
                          <a:effectLst/>
                        </a:rPr>
                        <a:t>对象</a:t>
                      </a:r>
                      <a:endParaRPr lang="zh-CN" altLang="en-US">
                        <a:effectLst/>
                      </a:endParaRPr>
                    </a:p>
                  </a:txBody>
                  <a:tcPr marL="47625" marR="47625" marT="66675" marB="66675">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11950">
                <a:tc>
                  <a:txBody>
                    <a:bodyPr/>
                    <a:lstStyle/>
                    <a:p>
                      <a:pPr fontAlgn="t"/>
                      <a:r>
                        <a:rPr lang="zh-CN" altLang="en-US" dirty="0">
                          <a:effectLst/>
                        </a:rPr>
                        <a:t>镜像</a:t>
                      </a:r>
                      <a:endParaRPr lang="zh-CN" altLang="en-US" dirty="0">
                        <a:effectLst/>
                      </a:endParaRPr>
                    </a:p>
                  </a:txBody>
                  <a:tcPr marL="47625" marR="47625" marT="66675" marB="66675">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fontAlgn="t"/>
                      <a:r>
                        <a:rPr lang="zh-CN" altLang="en-US" dirty="0">
                          <a:effectLst/>
                        </a:rPr>
                        <a:t>类</a:t>
                      </a:r>
                      <a:endParaRPr lang="zh-CN" altLang="en-US" dirty="0">
                        <a:effectLst/>
                      </a:endParaRPr>
                    </a:p>
                  </a:txBody>
                  <a:tcPr marL="47625" marR="47625" marT="66675" marB="66675">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r>
            </a:tbl>
          </a:graphicData>
        </a:graphic>
      </p:graphicFrame>
      <p:pic>
        <p:nvPicPr>
          <p:cNvPr id="5" name="图片 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6712564" y="2456892"/>
            <a:ext cx="5217517" cy="3913138"/>
          </a:xfrm>
          <a:prstGeom prst="rect">
            <a:avLst/>
          </a:prstGeom>
        </p:spPr>
      </p:pic>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smtClean="0"/>
              <a:t>Docker</a:t>
            </a:r>
            <a:r>
              <a:rPr lang="zh-CN" altLang="en-US" dirty="0" smtClean="0"/>
              <a:t>架构</a:t>
            </a:r>
            <a:br>
              <a:rPr lang="zh-CN" altLang="en-US" dirty="0" smtClean="0"/>
            </a:br>
            <a:endParaRPr lang="zh-CN" altLang="en-US" dirty="0"/>
          </a:p>
        </p:txBody>
      </p:sp>
      <p:sp>
        <p:nvSpPr>
          <p:cNvPr id="6" name="Rectangle 3"/>
          <p:cNvSpPr>
            <a:spLocks noChangeArrowheads="1"/>
          </p:cNvSpPr>
          <p:nvPr/>
        </p:nvSpPr>
        <p:spPr bwMode="auto">
          <a:xfrm>
            <a:off x="2171192" y="398132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solidFill>
                <a:srgbClr val="000000"/>
              </a:solidFill>
            </a:endParaRPr>
          </a:p>
        </p:txBody>
      </p:sp>
      <p:pic>
        <p:nvPicPr>
          <p:cNvPr id="7" name="图片 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594800" y="1320174"/>
            <a:ext cx="9289732" cy="4856834"/>
          </a:xfrm>
          <a:prstGeom prst="rect">
            <a:avLst/>
          </a:prstGeom>
        </p:spPr>
      </p:pic>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smtClean="0"/>
              <a:t>Dockerfile</a:t>
            </a:r>
            <a:endParaRPr lang="en-US" dirty="0"/>
          </a:p>
        </p:txBody>
      </p:sp>
      <p:sp>
        <p:nvSpPr>
          <p:cNvPr id="3" name="文本占位符 2"/>
          <p:cNvSpPr>
            <a:spLocks noGrp="1"/>
          </p:cNvSpPr>
          <p:nvPr>
            <p:ph type="body" sz="quarter" idx="10"/>
          </p:nvPr>
        </p:nvSpPr>
        <p:spPr/>
        <p:txBody>
          <a:bodyPr/>
          <a:lstStyle/>
          <a:p>
            <a:r>
              <a:rPr lang="en-US" altLang="zh-CN" sz="2400" b="1" kern="1200" dirty="0" err="1" smtClean="0">
                <a:latin typeface="微软雅黑" panose="020B0503020204020204" pitchFamily="34" charset="-122"/>
                <a:ea typeface="微软雅黑" panose="020B0503020204020204" pitchFamily="34" charset="-122"/>
              </a:rPr>
              <a:t>Dockerfile</a:t>
            </a:r>
            <a:r>
              <a:rPr lang="zh-CN" altLang="en-US" sz="2400" kern="1200" dirty="0">
                <a:latin typeface="微软雅黑" panose="020B0503020204020204" pitchFamily="34" charset="-122"/>
                <a:ea typeface="微软雅黑" panose="020B0503020204020204" pitchFamily="34" charset="-122"/>
              </a:rPr>
              <a:t>是一个文本格式的配置文件，</a:t>
            </a:r>
            <a:r>
              <a:rPr lang="zh-CN" altLang="en-US" sz="2400" dirty="0"/>
              <a:t>包含创建镜像所需要的全部指令。基于在</a:t>
            </a:r>
            <a:r>
              <a:rPr lang="en-US" altLang="zh-CN" sz="2400" dirty="0" err="1"/>
              <a:t>Dockerfile</a:t>
            </a:r>
            <a:r>
              <a:rPr lang="zh-CN" altLang="en-US" sz="2400" dirty="0"/>
              <a:t>中的指令，</a:t>
            </a:r>
            <a:r>
              <a:rPr lang="zh-CN" altLang="en-US" sz="2400" kern="1200" dirty="0">
                <a:latin typeface="微软雅黑" panose="020B0503020204020204" pitchFamily="34" charset="-122"/>
                <a:ea typeface="微软雅黑" panose="020B0503020204020204" pitchFamily="34" charset="-122"/>
              </a:rPr>
              <a:t>用户可以快速创建自定义的镜像</a:t>
            </a:r>
            <a:r>
              <a:rPr lang="zh-CN" altLang="en-US" sz="2400" kern="1200" dirty="0" smtClean="0">
                <a:latin typeface="微软雅黑" panose="020B0503020204020204" pitchFamily="34" charset="-122"/>
                <a:ea typeface="微软雅黑" panose="020B0503020204020204" pitchFamily="34" charset="-122"/>
              </a:rPr>
              <a:t>。</a:t>
            </a:r>
            <a:endParaRPr lang="en-US" dirty="0"/>
          </a:p>
          <a:p>
            <a:pPr lvl="1"/>
            <a:r>
              <a:rPr lang="en-US" dirty="0" err="1"/>
              <a:t>Docker</a:t>
            </a:r>
            <a:r>
              <a:rPr lang="en-US" dirty="0"/>
              <a:t> image</a:t>
            </a:r>
            <a:r>
              <a:rPr lang="zh-CN" altLang="en-US" dirty="0"/>
              <a:t>的表述</a:t>
            </a:r>
            <a:endParaRPr lang="zh-CN" altLang="en-US" dirty="0"/>
          </a:p>
          <a:p>
            <a:pPr lvl="1"/>
            <a:r>
              <a:rPr lang="zh-CN" altLang="en-US" dirty="0"/>
              <a:t>简单语法用来构建镜像</a:t>
            </a:r>
            <a:endParaRPr lang="zh-CN" altLang="en-US" dirty="0"/>
          </a:p>
          <a:p>
            <a:pPr lvl="1"/>
            <a:r>
              <a:rPr lang="zh-CN" altLang="en-US" dirty="0"/>
              <a:t>自动化的脚本创建镜像</a:t>
            </a:r>
            <a:endParaRPr lang="zh-CN" altLang="en-US" dirty="0"/>
          </a:p>
          <a:p>
            <a:endParaRPr lang="en-US" dirty="0"/>
          </a:p>
        </p:txBody>
      </p:sp>
      <p:pic>
        <p:nvPicPr>
          <p:cNvPr id="4" name="图片 3"/>
          <p:cNvPicPr>
            <a:picLocks noChangeAspect="1"/>
          </p:cNvPicPr>
          <p:nvPr/>
        </p:nvPicPr>
        <p:blipFill>
          <a:blip r:embed="rId1"/>
          <a:stretch>
            <a:fillRect/>
          </a:stretch>
        </p:blipFill>
        <p:spPr>
          <a:xfrm>
            <a:off x="6203905" y="3284984"/>
            <a:ext cx="3917149" cy="2303201"/>
          </a:xfrm>
          <a:prstGeom prst="rect">
            <a:avLst/>
          </a:prstGeom>
        </p:spPr>
      </p:pic>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a:lstStyle/>
          <a:p>
            <a:r>
              <a:rPr lang="zh-CN" altLang="zh-CN" dirty="0">
                <a:solidFill>
                  <a:schemeClr val="bg1">
                    <a:lumMod val="50000"/>
                  </a:schemeClr>
                </a:solidFill>
              </a:rPr>
              <a:t>软件迁移</a:t>
            </a:r>
            <a:r>
              <a:rPr lang="zh-CN" altLang="zh-CN" dirty="0" smtClean="0">
                <a:solidFill>
                  <a:schemeClr val="bg1">
                    <a:lumMod val="50000"/>
                  </a:schemeClr>
                </a:solidFill>
              </a:rPr>
              <a:t>原理</a:t>
            </a:r>
            <a:r>
              <a:rPr lang="zh-CN" altLang="en-US" dirty="0" smtClean="0">
                <a:solidFill>
                  <a:schemeClr val="bg1">
                    <a:lumMod val="50000"/>
                  </a:schemeClr>
                </a:solidFill>
              </a:rPr>
              <a:t>和迁移过程</a:t>
            </a:r>
            <a:endParaRPr lang="en-US" altLang="zh-CN" dirty="0">
              <a:solidFill>
                <a:schemeClr val="bg1">
                  <a:lumMod val="50000"/>
                </a:schemeClr>
              </a:solidFill>
            </a:endParaRPr>
          </a:p>
          <a:p>
            <a:r>
              <a:rPr lang="zh-CN" altLang="en-US" dirty="0" smtClean="0">
                <a:solidFill>
                  <a:schemeClr val="bg1">
                    <a:lumMod val="50000"/>
                  </a:schemeClr>
                </a:solidFill>
              </a:rPr>
              <a:t>迁移工具和迁移指导</a:t>
            </a:r>
            <a:endParaRPr lang="en-US" altLang="zh-CN" dirty="0" smtClean="0">
              <a:solidFill>
                <a:schemeClr val="bg1">
                  <a:lumMod val="50000"/>
                </a:schemeClr>
              </a:solidFill>
            </a:endParaRPr>
          </a:p>
          <a:p>
            <a:r>
              <a:rPr lang="zh-CN" altLang="en-US" b="1" dirty="0" smtClean="0"/>
              <a:t>容器迁移指导</a:t>
            </a:r>
            <a:endParaRPr lang="en-US" altLang="zh-CN" b="1" dirty="0" smtClean="0"/>
          </a:p>
          <a:p>
            <a:pPr lvl="1">
              <a:buFont typeface="Wingdings" panose="05000000000000000000" pitchFamily="2" charset="2"/>
              <a:buChar char=""/>
            </a:pPr>
            <a:r>
              <a:rPr lang="zh-CN" altLang="en-US" dirty="0" smtClean="0">
                <a:solidFill>
                  <a:schemeClr val="bg1">
                    <a:lumMod val="50000"/>
                  </a:schemeClr>
                </a:solidFill>
              </a:rPr>
              <a:t>容器相关概念介绍</a:t>
            </a:r>
            <a:endParaRPr lang="en-US" altLang="zh-CN" dirty="0" smtClean="0">
              <a:solidFill>
                <a:schemeClr val="bg1">
                  <a:lumMod val="50000"/>
                </a:schemeClr>
              </a:solidFill>
            </a:endParaRPr>
          </a:p>
          <a:p>
            <a:pPr lvl="1">
              <a:buFont typeface="Wingdings" panose="05000000000000000000" pitchFamily="2" charset="2"/>
              <a:buChar char="n"/>
            </a:pPr>
            <a:r>
              <a:rPr lang="zh-CN" altLang="en-US" dirty="0" smtClean="0"/>
              <a:t>容器迁移背景和原理</a:t>
            </a:r>
            <a:endParaRPr lang="en-US" altLang="zh-CN" dirty="0" smtClean="0"/>
          </a:p>
          <a:p>
            <a:pPr lvl="1"/>
            <a:r>
              <a:rPr lang="zh-CN" altLang="en-US" dirty="0" smtClean="0">
                <a:solidFill>
                  <a:schemeClr val="bg1">
                    <a:lumMod val="50000"/>
                  </a:schemeClr>
                </a:solidFill>
              </a:rPr>
              <a:t>容器迁移主要流程</a:t>
            </a:r>
            <a:endParaRPr lang="en-US" altLang="zh-CN" dirty="0" smtClean="0">
              <a:solidFill>
                <a:schemeClr val="bg1">
                  <a:lumMod val="50000"/>
                </a:schemeClr>
              </a:solidFill>
            </a:endParaRPr>
          </a:p>
          <a:p>
            <a:r>
              <a:rPr lang="zh-CN" altLang="en-US" dirty="0" smtClean="0">
                <a:solidFill>
                  <a:schemeClr val="bg1">
                    <a:lumMod val="50000"/>
                  </a:schemeClr>
                </a:solidFill>
              </a:rPr>
              <a:t>迁移常见问题及解决思路</a:t>
            </a:r>
            <a:endParaRPr lang="en-US" altLang="zh-CN" dirty="0">
              <a:solidFill>
                <a:schemeClr val="bg1">
                  <a:lumMod val="50000"/>
                </a:schemeClr>
              </a:solidFill>
            </a:endParaRPr>
          </a:p>
          <a:p>
            <a:endParaRPr lang="en-US" dirty="0"/>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smtClean="0"/>
              <a:t>容器迁移的</a:t>
            </a:r>
            <a:r>
              <a:rPr lang="zh-CN" altLang="en-US" dirty="0"/>
              <a:t>背景</a:t>
            </a:r>
            <a:endParaRPr lang="en-US" dirty="0"/>
          </a:p>
        </p:txBody>
      </p:sp>
      <p:sp>
        <p:nvSpPr>
          <p:cNvPr id="4" name="文本占位符 3"/>
          <p:cNvSpPr>
            <a:spLocks noGrp="1"/>
          </p:cNvSpPr>
          <p:nvPr>
            <p:ph type="body" sz="quarter" idx="10"/>
          </p:nvPr>
        </p:nvSpPr>
        <p:spPr/>
        <p:txBody>
          <a:bodyPr/>
          <a:lstStyle/>
          <a:p>
            <a:r>
              <a:rPr lang="zh-CN" altLang="en-US" dirty="0" smtClean="0"/>
              <a:t>随着</a:t>
            </a:r>
            <a:r>
              <a:rPr lang="en-US" altLang="zh-CN" dirty="0" err="1"/>
              <a:t>Docker</a:t>
            </a:r>
            <a:r>
              <a:rPr lang="zh-CN" altLang="en-US" dirty="0"/>
              <a:t>技术应用领域的不断</a:t>
            </a:r>
            <a:r>
              <a:rPr lang="zh-CN" altLang="en-US" dirty="0" smtClean="0"/>
              <a:t>拓展，</a:t>
            </a:r>
            <a:r>
              <a:rPr lang="en-US" altLang="zh-CN" dirty="0" err="1" smtClean="0"/>
              <a:t>Docker</a:t>
            </a:r>
            <a:r>
              <a:rPr lang="zh-CN" altLang="en-US" dirty="0"/>
              <a:t>容器使用所遇到的问题也显露</a:t>
            </a:r>
            <a:r>
              <a:rPr lang="zh-CN" altLang="en-US" dirty="0" smtClean="0"/>
              <a:t>无遗，主要</a:t>
            </a:r>
            <a:r>
              <a:rPr lang="zh-CN" altLang="en-US" dirty="0"/>
              <a:t>表现</a:t>
            </a:r>
            <a:r>
              <a:rPr lang="zh-CN" altLang="en-US" dirty="0" smtClean="0"/>
              <a:t>在：系统</a:t>
            </a:r>
            <a:r>
              <a:rPr lang="zh-CN" altLang="en-US" dirty="0"/>
              <a:t>负载不均衡和主机硬件维护困难</a:t>
            </a:r>
            <a:r>
              <a:rPr lang="zh-CN" altLang="en-US" dirty="0" smtClean="0"/>
              <a:t>。</a:t>
            </a:r>
            <a:endParaRPr lang="en-US" altLang="zh-CN" dirty="0" smtClean="0"/>
          </a:p>
          <a:p>
            <a:r>
              <a:rPr lang="zh-CN" altLang="en-US" dirty="0" smtClean="0"/>
              <a:t>为了能够有效解决上述问题，彰显</a:t>
            </a:r>
            <a:r>
              <a:rPr lang="en-US" altLang="zh-CN" dirty="0" err="1" smtClean="0"/>
              <a:t>Docker</a:t>
            </a:r>
            <a:r>
              <a:rPr lang="zh-CN" altLang="en-US" dirty="0" smtClean="0"/>
              <a:t>容器的优势，研究人员提出了</a:t>
            </a:r>
            <a:r>
              <a:rPr lang="en-US" altLang="zh-CN" dirty="0" err="1" smtClean="0"/>
              <a:t>Docker</a:t>
            </a:r>
            <a:r>
              <a:rPr lang="zh-CN" altLang="en-US" dirty="0" smtClean="0"/>
              <a:t>容器迁移策略。</a:t>
            </a:r>
            <a:endParaRPr lang="en-US" altLang="zh-CN" dirty="0"/>
          </a:p>
          <a:p>
            <a:endParaRPr lang="en-US" dirty="0"/>
          </a:p>
        </p:txBody>
      </p:sp>
      <p:sp>
        <p:nvSpPr>
          <p:cNvPr id="2" name="立方体 1"/>
          <p:cNvSpPr/>
          <p:nvPr/>
        </p:nvSpPr>
        <p:spPr bwMode="auto">
          <a:xfrm>
            <a:off x="1555034" y="4799568"/>
            <a:ext cx="2628292" cy="1044328"/>
          </a:xfrm>
          <a:prstGeom prst="cube">
            <a:avLst>
              <a:gd name="adj" fmla="val 59560"/>
            </a:avLst>
          </a:prstGeom>
          <a:solidFill>
            <a:schemeClr val="accent2">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endParaRPr lang="en-US" smtClean="0">
              <a:solidFill>
                <a:srgbClr val="000000"/>
              </a:solidFill>
              <a:ea typeface="宋体" panose="02010600030101010101" pitchFamily="2" charset="-122"/>
            </a:endParaRPr>
          </a:p>
        </p:txBody>
      </p:sp>
      <p:sp>
        <p:nvSpPr>
          <p:cNvPr id="6" name="立方体 5"/>
          <p:cNvSpPr/>
          <p:nvPr/>
        </p:nvSpPr>
        <p:spPr bwMode="auto">
          <a:xfrm>
            <a:off x="1807062" y="4439386"/>
            <a:ext cx="2376264" cy="720363"/>
          </a:xfrm>
          <a:prstGeom prst="cube">
            <a:avLst>
              <a:gd name="adj" fmla="val 45082"/>
            </a:avLst>
          </a:prstGeom>
          <a:solidFill>
            <a:srgbClr val="00B0F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endParaRPr lang="en-US" smtClean="0">
              <a:solidFill>
                <a:srgbClr val="000000"/>
              </a:solidFill>
              <a:ea typeface="宋体" panose="02010600030101010101" pitchFamily="2" charset="-122"/>
            </a:endParaRPr>
          </a:p>
        </p:txBody>
      </p:sp>
      <p:sp>
        <p:nvSpPr>
          <p:cNvPr id="7" name="文本框 6"/>
          <p:cNvSpPr txBox="1"/>
          <p:nvPr/>
        </p:nvSpPr>
        <p:spPr bwMode="auto">
          <a:xfrm>
            <a:off x="1817778" y="5529679"/>
            <a:ext cx="1188132" cy="273325"/>
          </a:xfrm>
          <a:prstGeom prst="rect">
            <a:avLst/>
          </a:prstGeom>
          <a:noFill/>
          <a:ln w="9525" algn="ctr">
            <a:noFill/>
            <a:miter lim="800000"/>
          </a:ln>
        </p:spPr>
        <p:txBody>
          <a:bodyPr vert="horz" wrap="square" lIns="87802" tIns="43901" rIns="87802" bIns="43901" numCol="1" rtlCol="0" anchor="ctr" anchorCtr="0" compatLnSpc="1">
            <a:spAutoFit/>
          </a:bodyPr>
          <a:lstStyle/>
          <a:p>
            <a:r>
              <a:rPr lang="en-US" altLang="zh-CN" sz="1200" dirty="0" smtClean="0">
                <a:solidFill>
                  <a:srgbClr val="000000"/>
                </a:solidFill>
                <a:latin typeface="微软雅黑" panose="020B0503020204020204" pitchFamily="34" charset="-122"/>
                <a:ea typeface="微软雅黑" panose="020B0503020204020204" pitchFamily="34" charset="-122"/>
              </a:rPr>
              <a:t>Kernel on x86</a:t>
            </a:r>
            <a:endParaRPr lang="en-US" sz="1200" dirty="0" smtClean="0">
              <a:solidFill>
                <a:srgbClr val="000000"/>
              </a:solidFill>
              <a:latin typeface="微软雅黑" panose="020B0503020204020204" pitchFamily="34" charset="-122"/>
              <a:ea typeface="微软雅黑" panose="020B0503020204020204" pitchFamily="34" charset="-122"/>
            </a:endParaRPr>
          </a:p>
        </p:txBody>
      </p:sp>
      <p:sp>
        <p:nvSpPr>
          <p:cNvPr id="8" name="立方体 7"/>
          <p:cNvSpPr/>
          <p:nvPr/>
        </p:nvSpPr>
        <p:spPr bwMode="auto">
          <a:xfrm>
            <a:off x="6192805" y="4734990"/>
            <a:ext cx="2628292" cy="1044328"/>
          </a:xfrm>
          <a:prstGeom prst="cube">
            <a:avLst>
              <a:gd name="adj" fmla="val 59560"/>
            </a:avLst>
          </a:prstGeom>
          <a:solidFill>
            <a:schemeClr val="accent2">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endParaRPr lang="en-US" smtClean="0">
              <a:solidFill>
                <a:srgbClr val="000000"/>
              </a:solidFill>
              <a:ea typeface="宋体" panose="02010600030101010101" pitchFamily="2" charset="-122"/>
            </a:endParaRPr>
          </a:p>
        </p:txBody>
      </p:sp>
      <p:sp>
        <p:nvSpPr>
          <p:cNvPr id="9" name="立方体 8"/>
          <p:cNvSpPr/>
          <p:nvPr/>
        </p:nvSpPr>
        <p:spPr bwMode="auto">
          <a:xfrm>
            <a:off x="6444833" y="4374808"/>
            <a:ext cx="2376264" cy="720363"/>
          </a:xfrm>
          <a:prstGeom prst="cube">
            <a:avLst>
              <a:gd name="adj" fmla="val 45082"/>
            </a:avLst>
          </a:prstGeom>
          <a:solidFill>
            <a:srgbClr val="00B0F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endParaRPr lang="en-US" smtClean="0">
              <a:solidFill>
                <a:srgbClr val="000000"/>
              </a:solidFill>
              <a:ea typeface="宋体" panose="02010600030101010101" pitchFamily="2" charset="-122"/>
            </a:endParaRPr>
          </a:p>
        </p:txBody>
      </p:sp>
      <p:sp>
        <p:nvSpPr>
          <p:cNvPr id="10" name="文本框 9"/>
          <p:cNvSpPr txBox="1"/>
          <p:nvPr/>
        </p:nvSpPr>
        <p:spPr bwMode="auto">
          <a:xfrm>
            <a:off x="6455549" y="5465101"/>
            <a:ext cx="1357436" cy="273325"/>
          </a:xfrm>
          <a:prstGeom prst="rect">
            <a:avLst/>
          </a:prstGeom>
          <a:noFill/>
          <a:ln w="9525" algn="ctr">
            <a:noFill/>
            <a:miter lim="800000"/>
          </a:ln>
        </p:spPr>
        <p:txBody>
          <a:bodyPr vert="horz" wrap="square" lIns="87802" tIns="43901" rIns="87802" bIns="43901" numCol="1" rtlCol="0" anchor="ctr" anchorCtr="0" compatLnSpc="1">
            <a:spAutoFit/>
          </a:bodyPr>
          <a:lstStyle/>
          <a:p>
            <a:r>
              <a:rPr lang="en-US" altLang="zh-CN" sz="1200" dirty="0" smtClean="0">
                <a:solidFill>
                  <a:srgbClr val="000000"/>
                </a:solidFill>
                <a:latin typeface="微软雅黑" panose="020B0503020204020204" pitchFamily="34" charset="-122"/>
                <a:ea typeface="微软雅黑" panose="020B0503020204020204" pitchFamily="34" charset="-122"/>
              </a:rPr>
              <a:t>Kernel on ARM</a:t>
            </a:r>
            <a:endParaRPr lang="en-US" sz="1200" dirty="0" smtClean="0">
              <a:solidFill>
                <a:srgbClr val="000000"/>
              </a:solidFill>
              <a:latin typeface="微软雅黑" panose="020B0503020204020204" pitchFamily="34" charset="-122"/>
              <a:ea typeface="微软雅黑" panose="020B0503020204020204" pitchFamily="34" charset="-122"/>
            </a:endParaRPr>
          </a:p>
        </p:txBody>
      </p:sp>
      <p:sp>
        <p:nvSpPr>
          <p:cNvPr id="11" name="文本框 10"/>
          <p:cNvSpPr txBox="1"/>
          <p:nvPr/>
        </p:nvSpPr>
        <p:spPr bwMode="auto">
          <a:xfrm>
            <a:off x="2011348" y="4855520"/>
            <a:ext cx="1595913" cy="273325"/>
          </a:xfrm>
          <a:prstGeom prst="rect">
            <a:avLst/>
          </a:prstGeom>
          <a:noFill/>
          <a:ln w="9525" algn="ctr">
            <a:noFill/>
            <a:miter lim="800000"/>
          </a:ln>
        </p:spPr>
        <p:txBody>
          <a:bodyPr vert="horz" wrap="square" lIns="87802" tIns="43901" rIns="87802" bIns="43901" numCol="1" rtlCol="0" anchor="ctr" anchorCtr="0" compatLnSpc="1">
            <a:spAutoFit/>
          </a:bodyPr>
          <a:lstStyle/>
          <a:p>
            <a:r>
              <a:rPr lang="en-US" altLang="zh-CN" sz="1200" dirty="0" smtClean="0">
                <a:solidFill>
                  <a:srgbClr val="000000"/>
                </a:solidFill>
                <a:latin typeface="微软雅黑" panose="020B0503020204020204" pitchFamily="34" charset="-122"/>
                <a:ea typeface="微软雅黑" panose="020B0503020204020204" pitchFamily="34" charset="-122"/>
              </a:rPr>
              <a:t>Base image on x86</a:t>
            </a:r>
            <a:endParaRPr lang="en-US" sz="1200" dirty="0" smtClean="0">
              <a:solidFill>
                <a:srgbClr val="000000"/>
              </a:solidFill>
              <a:latin typeface="微软雅黑" panose="020B0503020204020204" pitchFamily="34" charset="-122"/>
              <a:ea typeface="微软雅黑" panose="020B0503020204020204" pitchFamily="34" charset="-122"/>
            </a:endParaRPr>
          </a:p>
        </p:txBody>
      </p:sp>
      <p:sp>
        <p:nvSpPr>
          <p:cNvPr id="12" name="文本框 11"/>
          <p:cNvSpPr txBox="1"/>
          <p:nvPr/>
        </p:nvSpPr>
        <p:spPr bwMode="auto">
          <a:xfrm>
            <a:off x="6630919" y="4758676"/>
            <a:ext cx="1752063" cy="273325"/>
          </a:xfrm>
          <a:prstGeom prst="rect">
            <a:avLst/>
          </a:prstGeom>
          <a:noFill/>
          <a:ln w="9525" algn="ctr">
            <a:noFill/>
            <a:miter lim="800000"/>
          </a:ln>
        </p:spPr>
        <p:txBody>
          <a:bodyPr vert="horz" wrap="square" lIns="87802" tIns="43901" rIns="87802" bIns="43901" numCol="1" rtlCol="0" anchor="ctr" anchorCtr="0" compatLnSpc="1">
            <a:spAutoFit/>
          </a:bodyPr>
          <a:lstStyle/>
          <a:p>
            <a:r>
              <a:rPr lang="en-US" altLang="zh-CN" sz="1200" dirty="0" smtClean="0">
                <a:solidFill>
                  <a:srgbClr val="000000"/>
                </a:solidFill>
                <a:latin typeface="微软雅黑" panose="020B0503020204020204" pitchFamily="34" charset="-122"/>
                <a:ea typeface="微软雅黑" panose="020B0503020204020204" pitchFamily="34" charset="-122"/>
              </a:rPr>
              <a:t>Base image on ARM</a:t>
            </a:r>
            <a:endParaRPr lang="en-US" sz="1200" dirty="0" smtClean="0">
              <a:solidFill>
                <a:srgbClr val="000000"/>
              </a:solidFill>
              <a:latin typeface="微软雅黑" panose="020B0503020204020204" pitchFamily="34" charset="-122"/>
              <a:ea typeface="微软雅黑" panose="020B0503020204020204" pitchFamily="34" charset="-122"/>
            </a:endParaRPr>
          </a:p>
        </p:txBody>
      </p:sp>
      <p:sp>
        <p:nvSpPr>
          <p:cNvPr id="13" name="立方体 12"/>
          <p:cNvSpPr/>
          <p:nvPr/>
        </p:nvSpPr>
        <p:spPr bwMode="auto">
          <a:xfrm>
            <a:off x="1807062" y="4038313"/>
            <a:ext cx="2376264" cy="720363"/>
          </a:xfrm>
          <a:prstGeom prst="cube">
            <a:avLst>
              <a:gd name="adj" fmla="val 45082"/>
            </a:avLst>
          </a:prstGeom>
          <a:solidFill>
            <a:srgbClr val="00B0F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endParaRPr lang="en-US" smtClean="0">
              <a:solidFill>
                <a:srgbClr val="000000"/>
              </a:solidFill>
              <a:ea typeface="宋体" panose="02010600030101010101" pitchFamily="2" charset="-122"/>
            </a:endParaRPr>
          </a:p>
        </p:txBody>
      </p:sp>
      <p:sp>
        <p:nvSpPr>
          <p:cNvPr id="14" name="立方体 13"/>
          <p:cNvSpPr/>
          <p:nvPr/>
        </p:nvSpPr>
        <p:spPr bwMode="auto">
          <a:xfrm>
            <a:off x="6441143" y="3997421"/>
            <a:ext cx="2376264" cy="720363"/>
          </a:xfrm>
          <a:prstGeom prst="cube">
            <a:avLst>
              <a:gd name="adj" fmla="val 45082"/>
            </a:avLst>
          </a:prstGeom>
          <a:solidFill>
            <a:srgbClr val="00B0F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endParaRPr lang="en-US" smtClean="0">
              <a:solidFill>
                <a:srgbClr val="000000"/>
              </a:solidFill>
              <a:ea typeface="宋体" panose="02010600030101010101" pitchFamily="2" charset="-122"/>
            </a:endParaRPr>
          </a:p>
        </p:txBody>
      </p:sp>
      <p:sp>
        <p:nvSpPr>
          <p:cNvPr id="15" name="文本框 14"/>
          <p:cNvSpPr txBox="1"/>
          <p:nvPr/>
        </p:nvSpPr>
        <p:spPr bwMode="auto">
          <a:xfrm>
            <a:off x="2039856" y="4373543"/>
            <a:ext cx="1595913" cy="334881"/>
          </a:xfrm>
          <a:prstGeom prst="rect">
            <a:avLst/>
          </a:prstGeom>
          <a:noFill/>
          <a:ln w="9525" algn="ctr">
            <a:noFill/>
            <a:miter lim="800000"/>
          </a:ln>
        </p:spPr>
        <p:txBody>
          <a:bodyPr vert="horz" wrap="square" lIns="87802" tIns="43901" rIns="87802" bIns="43901" numCol="1" rtlCol="0" anchor="ctr" anchorCtr="0" compatLnSpc="1">
            <a:spAutoFit/>
          </a:bodyPr>
          <a:lstStyle/>
          <a:p>
            <a:r>
              <a:rPr lang="en-US" altLang="zh-CN" sz="1600" dirty="0" smtClean="0">
                <a:solidFill>
                  <a:srgbClr val="000000"/>
                </a:solidFill>
                <a:latin typeface="微软雅黑" panose="020B0503020204020204" pitchFamily="34" charset="-122"/>
                <a:ea typeface="微软雅黑" panose="020B0503020204020204" pitchFamily="34" charset="-122"/>
              </a:rPr>
              <a:t>Container</a:t>
            </a:r>
            <a:endParaRPr lang="en-US" sz="1600" dirty="0" smtClean="0">
              <a:solidFill>
                <a:srgbClr val="000000"/>
              </a:solidFill>
              <a:latin typeface="微软雅黑" panose="020B0503020204020204" pitchFamily="34" charset="-122"/>
              <a:ea typeface="微软雅黑" panose="020B0503020204020204" pitchFamily="34" charset="-122"/>
            </a:endParaRPr>
          </a:p>
        </p:txBody>
      </p:sp>
      <p:sp>
        <p:nvSpPr>
          <p:cNvPr id="16" name="文本框 15"/>
          <p:cNvSpPr txBox="1"/>
          <p:nvPr/>
        </p:nvSpPr>
        <p:spPr bwMode="auto">
          <a:xfrm>
            <a:off x="6708993" y="4303735"/>
            <a:ext cx="1595913" cy="334881"/>
          </a:xfrm>
          <a:prstGeom prst="rect">
            <a:avLst/>
          </a:prstGeom>
          <a:noFill/>
          <a:ln w="9525" algn="ctr">
            <a:noFill/>
            <a:miter lim="800000"/>
          </a:ln>
        </p:spPr>
        <p:txBody>
          <a:bodyPr vert="horz" wrap="square" lIns="87802" tIns="43901" rIns="87802" bIns="43901" numCol="1" rtlCol="0" anchor="ctr" anchorCtr="0" compatLnSpc="1">
            <a:spAutoFit/>
          </a:bodyPr>
          <a:lstStyle/>
          <a:p>
            <a:r>
              <a:rPr lang="en-US" altLang="zh-CN" sz="1600" dirty="0" smtClean="0">
                <a:solidFill>
                  <a:srgbClr val="000000"/>
                </a:solidFill>
                <a:latin typeface="微软雅黑" panose="020B0503020204020204" pitchFamily="34" charset="-122"/>
                <a:ea typeface="微软雅黑" panose="020B0503020204020204" pitchFamily="34" charset="-122"/>
              </a:rPr>
              <a:t>Container</a:t>
            </a:r>
            <a:endParaRPr lang="en-US" sz="1600" dirty="0" smtClean="0">
              <a:solidFill>
                <a:srgbClr val="000000"/>
              </a:solidFill>
              <a:latin typeface="微软雅黑" panose="020B0503020204020204" pitchFamily="34" charset="-122"/>
              <a:ea typeface="微软雅黑" panose="020B0503020204020204" pitchFamily="34" charset="-122"/>
            </a:endParaRPr>
          </a:p>
        </p:txBody>
      </p:sp>
      <p:sp>
        <p:nvSpPr>
          <p:cNvPr id="17" name="虚尾箭头 16"/>
          <p:cNvSpPr/>
          <p:nvPr/>
        </p:nvSpPr>
        <p:spPr bwMode="auto">
          <a:xfrm>
            <a:off x="4508329" y="4185173"/>
            <a:ext cx="1307160" cy="507359"/>
          </a:xfrm>
          <a:prstGeom prst="stripedRightArrow">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91440" tIns="45720" rIns="91440" bIns="45720" numCol="1" rtlCol="0" anchor="t" anchorCtr="0" compatLnSpc="1"/>
          <a:lstStyle/>
          <a:p>
            <a:endParaRPr lang="en-US" smtClean="0">
              <a:solidFill>
                <a:srgbClr val="000000"/>
              </a:solidFill>
              <a:latin typeface="FrutigerNext LT Regular" pitchFamily="34" charset="0"/>
              <a:ea typeface="宋体" panose="02010600030101010101" pitchFamily="2" charset="-122"/>
            </a:endParaRPr>
          </a:p>
        </p:txBody>
      </p:sp>
      <p:pic>
        <p:nvPicPr>
          <p:cNvPr id="18" name="图片 17"/>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4780407" y="4847139"/>
            <a:ext cx="820029" cy="82002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2000"/>
                                        <p:tgtEl>
                                          <p:spTgt spid="18"/>
                                        </p:tgtEl>
                                      </p:cBhvr>
                                    </p:animEffect>
                                    <p:anim calcmode="lin" valueType="num">
                                      <p:cBhvr>
                                        <p:cTn id="8" dur="2000" fill="hold"/>
                                        <p:tgtEl>
                                          <p:spTgt spid="18"/>
                                        </p:tgtEl>
                                        <p:attrNameLst>
                                          <p:attrName>ppt_w</p:attrName>
                                        </p:attrNameLst>
                                      </p:cBhvr>
                                      <p:tavLst>
                                        <p:tav tm="0" fmla="#ppt_w*sin(2.5*pi*$)">
                                          <p:val>
                                            <p:fltVal val="0"/>
                                          </p:val>
                                        </p:tav>
                                        <p:tav tm="100000">
                                          <p:val>
                                            <p:fltVal val="1"/>
                                          </p:val>
                                        </p:tav>
                                      </p:tavLst>
                                    </p:anim>
                                    <p:anim calcmode="lin" valueType="num">
                                      <p:cBhvr>
                                        <p:cTn id="9" dur="2000" fill="hold"/>
                                        <p:tgtEl>
                                          <p:spTgt spid="18"/>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smtClean="0"/>
              <a:t>容器运行的前提</a:t>
            </a:r>
            <a:endParaRPr lang="en-US" dirty="0"/>
          </a:p>
        </p:txBody>
      </p:sp>
      <p:sp>
        <p:nvSpPr>
          <p:cNvPr id="4" name="文本占位符 3"/>
          <p:cNvSpPr>
            <a:spLocks noGrp="1"/>
          </p:cNvSpPr>
          <p:nvPr>
            <p:ph type="body" sz="quarter" idx="10"/>
          </p:nvPr>
        </p:nvSpPr>
        <p:spPr/>
        <p:txBody>
          <a:bodyPr/>
          <a:lstStyle/>
          <a:p>
            <a:r>
              <a:rPr lang="zh-CN" altLang="en-US" dirty="0"/>
              <a:t>跨平台的容器无法运行，会出现</a:t>
            </a:r>
            <a:r>
              <a:rPr lang="zh-CN" altLang="en-US" dirty="0" smtClean="0"/>
              <a:t>格式错误</a:t>
            </a:r>
            <a:endParaRPr lang="en-US" altLang="zh-CN" dirty="0"/>
          </a:p>
          <a:p>
            <a:pPr lvl="1"/>
            <a:r>
              <a:rPr lang="en-US" altLang="zh-CN" dirty="0"/>
              <a:t>x86</a:t>
            </a:r>
            <a:r>
              <a:rPr lang="zh-CN" altLang="en-US" dirty="0"/>
              <a:t>平台获取的镜像是适用于</a:t>
            </a:r>
            <a:r>
              <a:rPr lang="en-US" altLang="zh-CN" dirty="0"/>
              <a:t>x86</a:t>
            </a:r>
            <a:r>
              <a:rPr lang="zh-CN" altLang="en-US" dirty="0"/>
              <a:t>平台，当迁移到鲲鹏平台，容器无法执行。</a:t>
            </a:r>
            <a:endParaRPr lang="en-US" altLang="zh-CN" dirty="0"/>
          </a:p>
          <a:p>
            <a:pPr lvl="1"/>
            <a:r>
              <a:rPr lang="zh-CN" altLang="en-US" dirty="0"/>
              <a:t>在基于</a:t>
            </a:r>
            <a:r>
              <a:rPr lang="en-US" altLang="zh-CN" dirty="0"/>
              <a:t>ARM</a:t>
            </a:r>
            <a:r>
              <a:rPr lang="zh-CN" altLang="en-US" dirty="0"/>
              <a:t>的平台中，</a:t>
            </a:r>
            <a:r>
              <a:rPr lang="en-US" altLang="zh-CN" dirty="0" err="1"/>
              <a:t>docker</a:t>
            </a:r>
            <a:r>
              <a:rPr lang="en-US" altLang="zh-CN" dirty="0"/>
              <a:t> pull</a:t>
            </a:r>
            <a:r>
              <a:rPr lang="zh-CN" altLang="en-US" dirty="0"/>
              <a:t>方式或者</a:t>
            </a:r>
            <a:r>
              <a:rPr lang="en-US" altLang="zh-CN" dirty="0" err="1"/>
              <a:t>Dockerfile</a:t>
            </a:r>
            <a:r>
              <a:rPr lang="zh-CN" altLang="en-US" dirty="0"/>
              <a:t>方式获取或者构建的镜像均为基于</a:t>
            </a:r>
            <a:r>
              <a:rPr lang="en-US" altLang="zh-CN" dirty="0"/>
              <a:t>ARM</a:t>
            </a:r>
            <a:r>
              <a:rPr lang="zh-CN" altLang="en-US" dirty="0"/>
              <a:t>平台的，同样也无法在</a:t>
            </a:r>
            <a:r>
              <a:rPr lang="en-US" altLang="zh-CN" dirty="0"/>
              <a:t>x86</a:t>
            </a:r>
            <a:r>
              <a:rPr lang="zh-CN" altLang="en-US" dirty="0"/>
              <a:t>上运行。</a:t>
            </a:r>
            <a:endParaRPr lang="en-US" altLang="zh-CN" dirty="0"/>
          </a:p>
          <a:p>
            <a:endParaRPr lang="en-US" dirty="0"/>
          </a:p>
        </p:txBody>
      </p:sp>
      <p:grpSp>
        <p:nvGrpSpPr>
          <p:cNvPr id="2" name="组合 1"/>
          <p:cNvGrpSpPr/>
          <p:nvPr/>
        </p:nvGrpSpPr>
        <p:grpSpPr>
          <a:xfrm>
            <a:off x="1594800" y="4005064"/>
            <a:ext cx="6859456" cy="1712032"/>
            <a:chOff x="1576804" y="3445160"/>
            <a:chExt cx="7266063" cy="1846475"/>
          </a:xfrm>
        </p:grpSpPr>
        <p:sp>
          <p:nvSpPr>
            <p:cNvPr id="5" name="立方体 4"/>
            <p:cNvSpPr/>
            <p:nvPr/>
          </p:nvSpPr>
          <p:spPr bwMode="auto">
            <a:xfrm>
              <a:off x="1576804" y="4247307"/>
              <a:ext cx="2628292" cy="1044328"/>
            </a:xfrm>
            <a:prstGeom prst="cube">
              <a:avLst>
                <a:gd name="adj" fmla="val 59560"/>
              </a:avLst>
            </a:prstGeom>
            <a:solidFill>
              <a:schemeClr val="accent2">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endParaRPr lang="en-US" smtClean="0">
                <a:solidFill>
                  <a:srgbClr val="000000"/>
                </a:solidFill>
                <a:ea typeface="宋体" panose="02010600030101010101" pitchFamily="2" charset="-122"/>
              </a:endParaRPr>
            </a:p>
          </p:txBody>
        </p:sp>
        <p:sp>
          <p:nvSpPr>
            <p:cNvPr id="6" name="立方体 5"/>
            <p:cNvSpPr/>
            <p:nvPr/>
          </p:nvSpPr>
          <p:spPr bwMode="auto">
            <a:xfrm>
              <a:off x="1828832" y="3887125"/>
              <a:ext cx="2376264" cy="720363"/>
            </a:xfrm>
            <a:prstGeom prst="cube">
              <a:avLst>
                <a:gd name="adj" fmla="val 45082"/>
              </a:avLst>
            </a:prstGeom>
            <a:solidFill>
              <a:srgbClr val="00B0F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endParaRPr lang="en-US" smtClean="0">
                <a:solidFill>
                  <a:srgbClr val="000000"/>
                </a:solidFill>
                <a:ea typeface="宋体" panose="02010600030101010101" pitchFamily="2" charset="-122"/>
              </a:endParaRPr>
            </a:p>
          </p:txBody>
        </p:sp>
        <p:sp>
          <p:nvSpPr>
            <p:cNvPr id="7" name="文本框 6"/>
            <p:cNvSpPr txBox="1"/>
            <p:nvPr/>
          </p:nvSpPr>
          <p:spPr bwMode="auto">
            <a:xfrm>
              <a:off x="1839548" y="4987131"/>
              <a:ext cx="1511416" cy="294789"/>
            </a:xfrm>
            <a:prstGeom prst="rect">
              <a:avLst/>
            </a:prstGeom>
            <a:noFill/>
            <a:ln w="9525" algn="ctr">
              <a:noFill/>
              <a:miter lim="800000"/>
            </a:ln>
          </p:spPr>
          <p:txBody>
            <a:bodyPr vert="horz" wrap="square" lIns="87802" tIns="43901" rIns="87802" bIns="43901" numCol="1" rtlCol="0" anchor="ctr" anchorCtr="0" compatLnSpc="1">
              <a:spAutoFit/>
            </a:bodyPr>
            <a:lstStyle/>
            <a:p>
              <a:r>
                <a:rPr lang="en-US" altLang="zh-CN" sz="1200" dirty="0" smtClean="0">
                  <a:solidFill>
                    <a:srgbClr val="000000"/>
                  </a:solidFill>
                  <a:latin typeface="微软雅黑" panose="020B0503020204020204" pitchFamily="34" charset="-122"/>
                  <a:ea typeface="微软雅黑" panose="020B0503020204020204" pitchFamily="34" charset="-122"/>
                </a:rPr>
                <a:t>Kernel on x86</a:t>
              </a:r>
              <a:endParaRPr lang="en-US" sz="1200" dirty="0" smtClean="0">
                <a:solidFill>
                  <a:srgbClr val="000000"/>
                </a:solidFill>
                <a:latin typeface="微软雅黑" panose="020B0503020204020204" pitchFamily="34" charset="-122"/>
                <a:ea typeface="微软雅黑" panose="020B0503020204020204" pitchFamily="34" charset="-122"/>
              </a:endParaRPr>
            </a:p>
          </p:txBody>
        </p:sp>
        <p:sp>
          <p:nvSpPr>
            <p:cNvPr id="8" name="立方体 7"/>
            <p:cNvSpPr/>
            <p:nvPr/>
          </p:nvSpPr>
          <p:spPr bwMode="auto">
            <a:xfrm>
              <a:off x="6214575" y="4182729"/>
              <a:ext cx="2628292" cy="1044328"/>
            </a:xfrm>
            <a:prstGeom prst="cube">
              <a:avLst>
                <a:gd name="adj" fmla="val 59560"/>
              </a:avLst>
            </a:prstGeom>
            <a:solidFill>
              <a:schemeClr val="accent2">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endParaRPr lang="en-US" smtClean="0">
                <a:solidFill>
                  <a:srgbClr val="000000"/>
                </a:solidFill>
                <a:ea typeface="宋体" panose="02010600030101010101" pitchFamily="2" charset="-122"/>
              </a:endParaRPr>
            </a:p>
          </p:txBody>
        </p:sp>
        <p:sp>
          <p:nvSpPr>
            <p:cNvPr id="9" name="立方体 8"/>
            <p:cNvSpPr/>
            <p:nvPr/>
          </p:nvSpPr>
          <p:spPr bwMode="auto">
            <a:xfrm>
              <a:off x="6466603" y="3822547"/>
              <a:ext cx="2376264" cy="720363"/>
            </a:xfrm>
            <a:prstGeom prst="cube">
              <a:avLst>
                <a:gd name="adj" fmla="val 45082"/>
              </a:avLst>
            </a:prstGeom>
            <a:solidFill>
              <a:srgbClr val="00B0F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endParaRPr lang="en-US" smtClean="0">
                <a:solidFill>
                  <a:srgbClr val="000000"/>
                </a:solidFill>
                <a:ea typeface="宋体" panose="02010600030101010101" pitchFamily="2" charset="-122"/>
              </a:endParaRPr>
            </a:p>
          </p:txBody>
        </p:sp>
        <p:sp>
          <p:nvSpPr>
            <p:cNvPr id="10" name="文本框 9"/>
            <p:cNvSpPr txBox="1"/>
            <p:nvPr/>
          </p:nvSpPr>
          <p:spPr bwMode="auto">
            <a:xfrm>
              <a:off x="6477319" y="4912840"/>
              <a:ext cx="1357436" cy="273325"/>
            </a:xfrm>
            <a:prstGeom prst="rect">
              <a:avLst/>
            </a:prstGeom>
            <a:noFill/>
            <a:ln w="9525" algn="ctr">
              <a:noFill/>
              <a:miter lim="800000"/>
            </a:ln>
          </p:spPr>
          <p:txBody>
            <a:bodyPr vert="horz" wrap="square" lIns="87802" tIns="43901" rIns="87802" bIns="43901" numCol="1" rtlCol="0" anchor="ctr" anchorCtr="0" compatLnSpc="1">
              <a:spAutoFit/>
            </a:bodyPr>
            <a:lstStyle/>
            <a:p>
              <a:r>
                <a:rPr lang="en-US" altLang="zh-CN" sz="1200" dirty="0" smtClean="0">
                  <a:solidFill>
                    <a:srgbClr val="000000"/>
                  </a:solidFill>
                  <a:latin typeface="微软雅黑" panose="020B0503020204020204" pitchFamily="34" charset="-122"/>
                  <a:ea typeface="微软雅黑" panose="020B0503020204020204" pitchFamily="34" charset="-122"/>
                </a:rPr>
                <a:t>Kernel on ARM</a:t>
              </a:r>
              <a:endParaRPr lang="en-US" sz="1200" dirty="0" smtClean="0">
                <a:solidFill>
                  <a:srgbClr val="000000"/>
                </a:solidFill>
                <a:latin typeface="微软雅黑" panose="020B0503020204020204" pitchFamily="34" charset="-122"/>
                <a:ea typeface="微软雅黑" panose="020B0503020204020204" pitchFamily="34" charset="-122"/>
              </a:endParaRPr>
            </a:p>
          </p:txBody>
        </p:sp>
        <p:sp>
          <p:nvSpPr>
            <p:cNvPr id="11" name="文本框 10"/>
            <p:cNvSpPr txBox="1"/>
            <p:nvPr/>
          </p:nvSpPr>
          <p:spPr bwMode="auto">
            <a:xfrm>
              <a:off x="2033118" y="4303259"/>
              <a:ext cx="1775505" cy="304229"/>
            </a:xfrm>
            <a:prstGeom prst="rect">
              <a:avLst/>
            </a:prstGeom>
            <a:noFill/>
            <a:ln w="9525" algn="ctr">
              <a:noFill/>
              <a:miter lim="800000"/>
            </a:ln>
          </p:spPr>
          <p:txBody>
            <a:bodyPr vert="horz" wrap="square" lIns="87802" tIns="43901" rIns="87802" bIns="43901" numCol="1" rtlCol="0" anchor="ctr" anchorCtr="0" compatLnSpc="1">
              <a:spAutoFit/>
            </a:bodyPr>
            <a:lstStyle/>
            <a:p>
              <a:r>
                <a:rPr lang="en-US" altLang="zh-CN" sz="1200" dirty="0" smtClean="0">
                  <a:solidFill>
                    <a:srgbClr val="000000"/>
                  </a:solidFill>
                  <a:latin typeface="微软雅黑" panose="020B0503020204020204" pitchFamily="34" charset="-122"/>
                  <a:ea typeface="微软雅黑" panose="020B0503020204020204" pitchFamily="34" charset="-122"/>
                </a:rPr>
                <a:t>Base image on x86</a:t>
              </a:r>
              <a:endParaRPr lang="en-US" sz="1200" dirty="0" smtClean="0">
                <a:solidFill>
                  <a:srgbClr val="000000"/>
                </a:solidFill>
                <a:latin typeface="微软雅黑" panose="020B0503020204020204" pitchFamily="34" charset="-122"/>
                <a:ea typeface="微软雅黑" panose="020B0503020204020204" pitchFamily="34" charset="-122"/>
              </a:endParaRPr>
            </a:p>
          </p:txBody>
        </p:sp>
        <p:sp>
          <p:nvSpPr>
            <p:cNvPr id="12" name="文本框 11"/>
            <p:cNvSpPr txBox="1"/>
            <p:nvPr/>
          </p:nvSpPr>
          <p:spPr bwMode="auto">
            <a:xfrm>
              <a:off x="6652689" y="4206415"/>
              <a:ext cx="1752063" cy="273325"/>
            </a:xfrm>
            <a:prstGeom prst="rect">
              <a:avLst/>
            </a:prstGeom>
            <a:noFill/>
            <a:ln w="9525" algn="ctr">
              <a:noFill/>
              <a:miter lim="800000"/>
            </a:ln>
          </p:spPr>
          <p:txBody>
            <a:bodyPr vert="horz" wrap="square" lIns="87802" tIns="43901" rIns="87802" bIns="43901" numCol="1" rtlCol="0" anchor="ctr" anchorCtr="0" compatLnSpc="1">
              <a:spAutoFit/>
            </a:bodyPr>
            <a:lstStyle/>
            <a:p>
              <a:r>
                <a:rPr lang="en-US" altLang="zh-CN" sz="1200" dirty="0" smtClean="0">
                  <a:solidFill>
                    <a:srgbClr val="000000"/>
                  </a:solidFill>
                  <a:latin typeface="微软雅黑" panose="020B0503020204020204" pitchFamily="34" charset="-122"/>
                  <a:ea typeface="微软雅黑" panose="020B0503020204020204" pitchFamily="34" charset="-122"/>
                </a:rPr>
                <a:t>Base image on x86</a:t>
              </a:r>
              <a:endParaRPr lang="en-US" sz="1200" dirty="0" smtClean="0">
                <a:solidFill>
                  <a:srgbClr val="000000"/>
                </a:solidFill>
                <a:latin typeface="微软雅黑" panose="020B0503020204020204" pitchFamily="34" charset="-122"/>
                <a:ea typeface="微软雅黑" panose="020B0503020204020204" pitchFamily="34" charset="-122"/>
              </a:endParaRPr>
            </a:p>
          </p:txBody>
        </p:sp>
        <p:sp>
          <p:nvSpPr>
            <p:cNvPr id="13" name="立方体 12"/>
            <p:cNvSpPr/>
            <p:nvPr/>
          </p:nvSpPr>
          <p:spPr bwMode="auto">
            <a:xfrm>
              <a:off x="1828832" y="3486052"/>
              <a:ext cx="2376264" cy="720363"/>
            </a:xfrm>
            <a:prstGeom prst="cube">
              <a:avLst>
                <a:gd name="adj" fmla="val 45082"/>
              </a:avLst>
            </a:prstGeom>
            <a:solidFill>
              <a:srgbClr val="00B0F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endParaRPr lang="en-US" smtClean="0">
                <a:solidFill>
                  <a:srgbClr val="000000"/>
                </a:solidFill>
                <a:ea typeface="宋体" panose="02010600030101010101" pitchFamily="2" charset="-122"/>
              </a:endParaRPr>
            </a:p>
          </p:txBody>
        </p:sp>
        <p:sp>
          <p:nvSpPr>
            <p:cNvPr id="14" name="立方体 13"/>
            <p:cNvSpPr/>
            <p:nvPr/>
          </p:nvSpPr>
          <p:spPr bwMode="auto">
            <a:xfrm>
              <a:off x="6462913" y="3445160"/>
              <a:ext cx="2376264" cy="720363"/>
            </a:xfrm>
            <a:prstGeom prst="cube">
              <a:avLst>
                <a:gd name="adj" fmla="val 45082"/>
              </a:avLst>
            </a:prstGeom>
            <a:solidFill>
              <a:srgbClr val="00B0F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endParaRPr lang="en-US" smtClean="0">
                <a:solidFill>
                  <a:srgbClr val="000000"/>
                </a:solidFill>
                <a:ea typeface="宋体" panose="02010600030101010101" pitchFamily="2" charset="-122"/>
              </a:endParaRPr>
            </a:p>
          </p:txBody>
        </p:sp>
        <p:sp>
          <p:nvSpPr>
            <p:cNvPr id="15" name="文本框 14"/>
            <p:cNvSpPr txBox="1"/>
            <p:nvPr/>
          </p:nvSpPr>
          <p:spPr bwMode="auto">
            <a:xfrm>
              <a:off x="2061626" y="3821282"/>
              <a:ext cx="1595913" cy="334881"/>
            </a:xfrm>
            <a:prstGeom prst="rect">
              <a:avLst/>
            </a:prstGeom>
            <a:noFill/>
            <a:ln w="9525" algn="ctr">
              <a:noFill/>
              <a:miter lim="800000"/>
            </a:ln>
          </p:spPr>
          <p:txBody>
            <a:bodyPr vert="horz" wrap="square" lIns="87802" tIns="43901" rIns="87802" bIns="43901" numCol="1" rtlCol="0" anchor="ctr" anchorCtr="0" compatLnSpc="1">
              <a:spAutoFit/>
            </a:bodyPr>
            <a:lstStyle/>
            <a:p>
              <a:r>
                <a:rPr lang="en-US" altLang="zh-CN" sz="1600" dirty="0" smtClean="0">
                  <a:solidFill>
                    <a:srgbClr val="000000"/>
                  </a:solidFill>
                  <a:latin typeface="微软雅黑" panose="020B0503020204020204" pitchFamily="34" charset="-122"/>
                  <a:ea typeface="微软雅黑" panose="020B0503020204020204" pitchFamily="34" charset="-122"/>
                </a:rPr>
                <a:t>Container</a:t>
              </a:r>
              <a:endParaRPr lang="en-US" sz="1600" dirty="0" smtClean="0">
                <a:solidFill>
                  <a:srgbClr val="000000"/>
                </a:solidFill>
                <a:latin typeface="微软雅黑" panose="020B0503020204020204" pitchFamily="34" charset="-122"/>
                <a:ea typeface="微软雅黑" panose="020B0503020204020204" pitchFamily="34" charset="-122"/>
              </a:endParaRPr>
            </a:p>
          </p:txBody>
        </p:sp>
        <p:sp>
          <p:nvSpPr>
            <p:cNvPr id="16" name="文本框 15"/>
            <p:cNvSpPr txBox="1"/>
            <p:nvPr/>
          </p:nvSpPr>
          <p:spPr bwMode="auto">
            <a:xfrm>
              <a:off x="6730763" y="3751474"/>
              <a:ext cx="1595913" cy="334881"/>
            </a:xfrm>
            <a:prstGeom prst="rect">
              <a:avLst/>
            </a:prstGeom>
            <a:noFill/>
            <a:ln w="9525" algn="ctr">
              <a:noFill/>
              <a:miter lim="800000"/>
            </a:ln>
          </p:spPr>
          <p:txBody>
            <a:bodyPr vert="horz" wrap="square" lIns="87802" tIns="43901" rIns="87802" bIns="43901" numCol="1" rtlCol="0" anchor="ctr" anchorCtr="0" compatLnSpc="1">
              <a:spAutoFit/>
            </a:bodyPr>
            <a:lstStyle/>
            <a:p>
              <a:r>
                <a:rPr lang="en-US" altLang="zh-CN" sz="1600" dirty="0" smtClean="0">
                  <a:solidFill>
                    <a:srgbClr val="000000"/>
                  </a:solidFill>
                  <a:latin typeface="微软雅黑" panose="020B0503020204020204" pitchFamily="34" charset="-122"/>
                  <a:ea typeface="微软雅黑" panose="020B0503020204020204" pitchFamily="34" charset="-122"/>
                </a:rPr>
                <a:t>Container</a:t>
              </a:r>
              <a:endParaRPr lang="en-US" sz="1600" dirty="0" smtClean="0">
                <a:solidFill>
                  <a:srgbClr val="000000"/>
                </a:solidFill>
                <a:latin typeface="微软雅黑" panose="020B0503020204020204" pitchFamily="34" charset="-122"/>
                <a:ea typeface="微软雅黑" panose="020B0503020204020204" pitchFamily="34" charset="-122"/>
              </a:endParaRPr>
            </a:p>
          </p:txBody>
        </p:sp>
        <p:sp>
          <p:nvSpPr>
            <p:cNvPr id="17" name="虚尾箭头 16"/>
            <p:cNvSpPr/>
            <p:nvPr/>
          </p:nvSpPr>
          <p:spPr bwMode="auto">
            <a:xfrm>
              <a:off x="4530099" y="3632912"/>
              <a:ext cx="1307160" cy="507359"/>
            </a:xfrm>
            <a:prstGeom prst="stripedRightArrow">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91440" tIns="45720" rIns="91440" bIns="45720" numCol="1" rtlCol="0" anchor="t" anchorCtr="0" compatLnSpc="1"/>
            <a:lstStyle/>
            <a:p>
              <a:endParaRPr lang="en-US" smtClean="0">
                <a:solidFill>
                  <a:srgbClr val="000000"/>
                </a:solidFill>
                <a:latin typeface="FrutigerNext LT Regular" pitchFamily="34" charset="0"/>
                <a:ea typeface="宋体" panose="02010600030101010101" pitchFamily="2" charset="-122"/>
              </a:endParaRPr>
            </a:p>
          </p:txBody>
        </p:sp>
      </p:grpSp>
      <p:sp>
        <p:nvSpPr>
          <p:cNvPr id="34" name="禁止符 33"/>
          <p:cNvSpPr/>
          <p:nvPr/>
        </p:nvSpPr>
        <p:spPr bwMode="auto">
          <a:xfrm>
            <a:off x="4661845" y="4111167"/>
            <a:ext cx="612068" cy="599725"/>
          </a:xfrm>
          <a:prstGeom prst="noSmoking">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91440" tIns="45720" rIns="91440" bIns="45720" numCol="1" rtlCol="0" anchor="t" anchorCtr="0" compatLnSpc="1"/>
          <a:lstStyle/>
          <a:p>
            <a:endParaRPr lang="en-US" smtClean="0">
              <a:solidFill>
                <a:srgbClr val="000000"/>
              </a:solidFill>
              <a:latin typeface="FrutigerNext LT Regular" pitchFamily="34" charset="0"/>
              <a:ea typeface="宋体" panose="02010600030101010101" pitchFamily="2" charset="-122"/>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鲲鹏处理器与</a:t>
            </a:r>
            <a:r>
              <a:rPr lang="en-US" altLang="zh-CN" dirty="0" smtClean="0"/>
              <a:t>x86</a:t>
            </a:r>
            <a:r>
              <a:rPr lang="zh-CN" altLang="en-US" dirty="0" smtClean="0"/>
              <a:t>处理器的指令差异</a:t>
            </a:r>
            <a:endParaRPr lang="zh-CN" altLang="en-US" dirty="0"/>
          </a:p>
        </p:txBody>
      </p:sp>
      <p:sp>
        <p:nvSpPr>
          <p:cNvPr id="5" name="文本框 4"/>
          <p:cNvSpPr txBox="1"/>
          <p:nvPr/>
        </p:nvSpPr>
        <p:spPr bwMode="auto">
          <a:xfrm>
            <a:off x="1019436" y="1484784"/>
            <a:ext cx="2376264" cy="3982033"/>
          </a:xfrm>
          <a:prstGeom prst="rect">
            <a:avLst/>
          </a:prstGeom>
          <a:noFill/>
          <a:ln w="9525" algn="ctr">
            <a:noFill/>
            <a:miter lim="800000"/>
          </a:ln>
        </p:spPr>
        <p:txBody>
          <a:bodyPr vert="horz" wrap="square" lIns="87802" tIns="43901" rIns="87802" bIns="43901" numCol="1" rtlCol="0" anchor="ctr" anchorCtr="0" compatLnSpc="1">
            <a:spAutoFit/>
          </a:bodyPr>
          <a:lstStyle/>
          <a:p>
            <a:pPr>
              <a:lnSpc>
                <a:spcPct val="150000"/>
              </a:lnSpc>
            </a:pPr>
            <a:r>
              <a:rPr lang="zh-CN" altLang="en-US" sz="1800" b="1" dirty="0" smtClean="0">
                <a:solidFill>
                  <a:srgbClr val="000000"/>
                </a:solidFill>
                <a:latin typeface="微软雅黑" panose="020B0503020204020204" pitchFamily="34" charset="-122"/>
                <a:ea typeface="微软雅黑" panose="020B0503020204020204" pitchFamily="34" charset="-122"/>
              </a:rPr>
              <a:t>程序代码（</a:t>
            </a:r>
            <a:r>
              <a:rPr lang="en-US" altLang="zh-CN" sz="1800" b="1" dirty="0" smtClean="0">
                <a:solidFill>
                  <a:srgbClr val="000000"/>
                </a:solidFill>
                <a:latin typeface="微软雅黑" panose="020B0503020204020204" pitchFamily="34" charset="-122"/>
                <a:ea typeface="微软雅黑" panose="020B0503020204020204" pitchFamily="34" charset="-122"/>
              </a:rPr>
              <a:t>C/C++</a:t>
            </a:r>
            <a:r>
              <a:rPr lang="zh-CN" altLang="en-US" sz="1800" b="1" dirty="0" smtClean="0">
                <a:solidFill>
                  <a:srgbClr val="000000"/>
                </a:solidFill>
                <a:latin typeface="微软雅黑" panose="020B0503020204020204" pitchFamily="34" charset="-122"/>
                <a:ea typeface="微软雅黑" panose="020B0503020204020204" pitchFamily="34" charset="-122"/>
              </a:rPr>
              <a:t>）</a:t>
            </a:r>
            <a:r>
              <a:rPr lang="en-US" altLang="zh-CN" sz="1600" b="1" dirty="0" smtClean="0">
                <a:solidFill>
                  <a:srgbClr val="000000"/>
                </a:solidFill>
                <a:latin typeface="微软雅黑" panose="020B0503020204020204" pitchFamily="34" charset="-122"/>
                <a:ea typeface="微软雅黑" panose="020B0503020204020204" pitchFamily="34" charset="-122"/>
              </a:rPr>
              <a:t>:</a:t>
            </a:r>
            <a:endParaRPr lang="en-US" altLang="zh-CN" sz="1600" b="1" dirty="0" smtClean="0">
              <a:solidFill>
                <a:srgbClr val="000000"/>
              </a:solidFill>
              <a:latin typeface="微软雅黑" panose="020B0503020204020204" pitchFamily="34" charset="-122"/>
              <a:ea typeface="微软雅黑" panose="020B0503020204020204" pitchFamily="34" charset="-122"/>
            </a:endParaRPr>
          </a:p>
          <a:p>
            <a:pPr>
              <a:lnSpc>
                <a:spcPct val="150000"/>
              </a:lnSpc>
            </a:pPr>
            <a:r>
              <a:rPr lang="en-US" altLang="zh-CN" sz="1600" dirty="0" err="1" smtClean="0">
                <a:solidFill>
                  <a:srgbClr val="FFFFFF">
                    <a:lumMod val="50000"/>
                  </a:srgbClr>
                </a:solidFill>
                <a:latin typeface="微软雅黑" panose="020B0503020204020204" pitchFamily="34" charset="-122"/>
                <a:ea typeface="微软雅黑" panose="020B0503020204020204" pitchFamily="34" charset="-122"/>
              </a:rPr>
              <a:t>int</a:t>
            </a:r>
            <a:r>
              <a:rPr lang="en-US" altLang="zh-CN" sz="1600" dirty="0" smtClean="0">
                <a:solidFill>
                  <a:srgbClr val="FFFFFF">
                    <a:lumMod val="50000"/>
                  </a:srgbClr>
                </a:solidFill>
                <a:latin typeface="微软雅黑" panose="020B0503020204020204" pitchFamily="34" charset="-122"/>
                <a:ea typeface="微软雅黑" panose="020B0503020204020204" pitchFamily="34" charset="-122"/>
              </a:rPr>
              <a:t> </a:t>
            </a:r>
            <a:r>
              <a:rPr lang="en-US" altLang="zh-CN" sz="1600" dirty="0">
                <a:solidFill>
                  <a:srgbClr val="FFFFFF">
                    <a:lumMod val="50000"/>
                  </a:srgbClr>
                </a:solidFill>
                <a:latin typeface="微软雅黑" panose="020B0503020204020204" pitchFamily="34" charset="-122"/>
                <a:ea typeface="微软雅黑" panose="020B0503020204020204" pitchFamily="34" charset="-122"/>
              </a:rPr>
              <a:t>main()</a:t>
            </a:r>
            <a:endParaRPr lang="en-US" altLang="zh-CN" sz="1600" dirty="0">
              <a:solidFill>
                <a:srgbClr val="FFFFFF">
                  <a:lumMod val="50000"/>
                </a:srgbClr>
              </a:solidFill>
              <a:latin typeface="微软雅黑" panose="020B0503020204020204" pitchFamily="34" charset="-122"/>
              <a:ea typeface="微软雅黑" panose="020B0503020204020204" pitchFamily="34" charset="-122"/>
            </a:endParaRPr>
          </a:p>
          <a:p>
            <a:pPr>
              <a:lnSpc>
                <a:spcPct val="150000"/>
              </a:lnSpc>
            </a:pPr>
            <a:r>
              <a:rPr lang="en-US" altLang="zh-CN" sz="1600" dirty="0">
                <a:solidFill>
                  <a:srgbClr val="FFFFFF">
                    <a:lumMod val="50000"/>
                  </a:srgbClr>
                </a:solidFill>
                <a:latin typeface="微软雅黑" panose="020B0503020204020204" pitchFamily="34" charset="-122"/>
                <a:ea typeface="微软雅黑" panose="020B0503020204020204" pitchFamily="34" charset="-122"/>
              </a:rPr>
              <a:t>{</a:t>
            </a:r>
            <a:endParaRPr lang="en-US" altLang="zh-CN" sz="1600" dirty="0">
              <a:solidFill>
                <a:srgbClr val="FFFFFF">
                  <a:lumMod val="50000"/>
                </a:srgbClr>
              </a:solidFill>
              <a:latin typeface="微软雅黑" panose="020B0503020204020204" pitchFamily="34" charset="-122"/>
              <a:ea typeface="微软雅黑" panose="020B0503020204020204" pitchFamily="34" charset="-122"/>
            </a:endParaRPr>
          </a:p>
          <a:p>
            <a:pPr lvl="1">
              <a:lnSpc>
                <a:spcPct val="150000"/>
              </a:lnSpc>
            </a:pPr>
            <a:r>
              <a:rPr lang="en-US" altLang="zh-CN" sz="1600" dirty="0" err="1">
                <a:solidFill>
                  <a:srgbClr val="FFFFFF">
                    <a:lumMod val="50000"/>
                  </a:srgbClr>
                </a:solidFill>
                <a:latin typeface="微软雅黑" panose="020B0503020204020204" pitchFamily="34" charset="-122"/>
                <a:ea typeface="微软雅黑" panose="020B0503020204020204" pitchFamily="34" charset="-122"/>
              </a:rPr>
              <a:t>int</a:t>
            </a:r>
            <a:r>
              <a:rPr lang="en-US" altLang="zh-CN" sz="1600" dirty="0">
                <a:solidFill>
                  <a:srgbClr val="FFFFFF">
                    <a:lumMod val="50000"/>
                  </a:srgbClr>
                </a:solidFill>
                <a:latin typeface="微软雅黑" panose="020B0503020204020204" pitchFamily="34" charset="-122"/>
                <a:ea typeface="微软雅黑" panose="020B0503020204020204" pitchFamily="34" charset="-122"/>
              </a:rPr>
              <a:t> a = 1;</a:t>
            </a:r>
            <a:endParaRPr lang="en-US" altLang="zh-CN" sz="1600" dirty="0">
              <a:solidFill>
                <a:srgbClr val="FFFFFF">
                  <a:lumMod val="50000"/>
                </a:srgbClr>
              </a:solidFill>
              <a:latin typeface="微软雅黑" panose="020B0503020204020204" pitchFamily="34" charset="-122"/>
              <a:ea typeface="微软雅黑" panose="020B0503020204020204" pitchFamily="34" charset="-122"/>
            </a:endParaRPr>
          </a:p>
          <a:p>
            <a:pPr lvl="1">
              <a:lnSpc>
                <a:spcPct val="150000"/>
              </a:lnSpc>
            </a:pPr>
            <a:r>
              <a:rPr lang="en-US" altLang="zh-CN" sz="1600" dirty="0" err="1">
                <a:solidFill>
                  <a:srgbClr val="FFFFFF">
                    <a:lumMod val="50000"/>
                  </a:srgbClr>
                </a:solidFill>
                <a:latin typeface="微软雅黑" panose="020B0503020204020204" pitchFamily="34" charset="-122"/>
                <a:ea typeface="微软雅黑" panose="020B0503020204020204" pitchFamily="34" charset="-122"/>
              </a:rPr>
              <a:t>int</a:t>
            </a:r>
            <a:r>
              <a:rPr lang="en-US" altLang="zh-CN" sz="1600" dirty="0">
                <a:solidFill>
                  <a:srgbClr val="FFFFFF">
                    <a:lumMod val="50000"/>
                  </a:srgbClr>
                </a:solidFill>
                <a:latin typeface="微软雅黑" panose="020B0503020204020204" pitchFamily="34" charset="-122"/>
                <a:ea typeface="微软雅黑" panose="020B0503020204020204" pitchFamily="34" charset="-122"/>
              </a:rPr>
              <a:t> b = 2;</a:t>
            </a:r>
            <a:endParaRPr lang="en-US" altLang="zh-CN" sz="1600" dirty="0">
              <a:solidFill>
                <a:srgbClr val="FFFFFF">
                  <a:lumMod val="50000"/>
                </a:srgbClr>
              </a:solidFill>
              <a:latin typeface="微软雅黑" panose="020B0503020204020204" pitchFamily="34" charset="-122"/>
              <a:ea typeface="微软雅黑" panose="020B0503020204020204" pitchFamily="34" charset="-122"/>
            </a:endParaRPr>
          </a:p>
          <a:p>
            <a:pPr lvl="1">
              <a:lnSpc>
                <a:spcPct val="150000"/>
              </a:lnSpc>
            </a:pPr>
            <a:r>
              <a:rPr lang="en-US" altLang="zh-CN" sz="1600" dirty="0" err="1">
                <a:solidFill>
                  <a:srgbClr val="FFFFFF">
                    <a:lumMod val="50000"/>
                  </a:srgbClr>
                </a:solidFill>
                <a:latin typeface="微软雅黑" panose="020B0503020204020204" pitchFamily="34" charset="-122"/>
                <a:ea typeface="微软雅黑" panose="020B0503020204020204" pitchFamily="34" charset="-122"/>
              </a:rPr>
              <a:t>int</a:t>
            </a:r>
            <a:r>
              <a:rPr lang="en-US" altLang="zh-CN" sz="1600" dirty="0">
                <a:solidFill>
                  <a:srgbClr val="FFFFFF">
                    <a:lumMod val="50000"/>
                  </a:srgbClr>
                </a:solidFill>
                <a:latin typeface="微软雅黑" panose="020B0503020204020204" pitchFamily="34" charset="-122"/>
                <a:ea typeface="微软雅黑" panose="020B0503020204020204" pitchFamily="34" charset="-122"/>
              </a:rPr>
              <a:t> c = 0;</a:t>
            </a:r>
            <a:endParaRPr lang="en-US" altLang="zh-CN" sz="1600" dirty="0">
              <a:solidFill>
                <a:srgbClr val="FFFFFF">
                  <a:lumMod val="50000"/>
                </a:srgbClr>
              </a:solidFill>
              <a:latin typeface="微软雅黑" panose="020B0503020204020204" pitchFamily="34" charset="-122"/>
              <a:ea typeface="微软雅黑" panose="020B0503020204020204" pitchFamily="34" charset="-122"/>
            </a:endParaRPr>
          </a:p>
          <a:p>
            <a:pPr lvl="1">
              <a:lnSpc>
                <a:spcPct val="150000"/>
              </a:lnSpc>
            </a:pPr>
            <a:r>
              <a:rPr lang="en-US" altLang="zh-CN" sz="2800" b="1" dirty="0">
                <a:solidFill>
                  <a:srgbClr val="0000FF"/>
                </a:solidFill>
                <a:latin typeface="微软雅黑" panose="020B0503020204020204" pitchFamily="34" charset="-122"/>
                <a:ea typeface="微软雅黑" panose="020B0503020204020204" pitchFamily="34" charset="-122"/>
              </a:rPr>
              <a:t>c = a + b;</a:t>
            </a:r>
            <a:endParaRPr lang="en-US" altLang="zh-CN" sz="2800" b="1" dirty="0">
              <a:solidFill>
                <a:srgbClr val="0000FF"/>
              </a:solidFill>
              <a:latin typeface="微软雅黑" panose="020B0503020204020204" pitchFamily="34" charset="-122"/>
              <a:ea typeface="微软雅黑" panose="020B0503020204020204" pitchFamily="34" charset="-122"/>
            </a:endParaRPr>
          </a:p>
          <a:p>
            <a:pPr lvl="1">
              <a:lnSpc>
                <a:spcPct val="150000"/>
              </a:lnSpc>
            </a:pPr>
            <a:r>
              <a:rPr lang="en-US" altLang="zh-CN" sz="1600" dirty="0">
                <a:solidFill>
                  <a:srgbClr val="FFFFFF">
                    <a:lumMod val="50000"/>
                  </a:srgbClr>
                </a:solidFill>
                <a:latin typeface="微软雅黑" panose="020B0503020204020204" pitchFamily="34" charset="-122"/>
                <a:ea typeface="微软雅黑" panose="020B0503020204020204" pitchFamily="34" charset="-122"/>
              </a:rPr>
              <a:t>return c;</a:t>
            </a:r>
            <a:endParaRPr lang="en-US" altLang="zh-CN" sz="1600" dirty="0">
              <a:solidFill>
                <a:srgbClr val="FFFFFF">
                  <a:lumMod val="50000"/>
                </a:srgbClr>
              </a:solidFill>
              <a:latin typeface="微软雅黑" panose="020B0503020204020204" pitchFamily="34" charset="-122"/>
              <a:ea typeface="微软雅黑" panose="020B0503020204020204" pitchFamily="34" charset="-122"/>
            </a:endParaRPr>
          </a:p>
          <a:p>
            <a:pPr>
              <a:lnSpc>
                <a:spcPct val="150000"/>
              </a:lnSpc>
            </a:pPr>
            <a:r>
              <a:rPr lang="en-US" altLang="zh-CN" sz="1600" dirty="0">
                <a:solidFill>
                  <a:srgbClr val="FFFFFF">
                    <a:lumMod val="50000"/>
                  </a:srgbClr>
                </a:solidFill>
                <a:latin typeface="微软雅黑" panose="020B0503020204020204" pitchFamily="34" charset="-122"/>
                <a:ea typeface="微软雅黑" panose="020B0503020204020204" pitchFamily="34" charset="-122"/>
              </a:rPr>
              <a:t>}</a:t>
            </a:r>
            <a:endParaRPr lang="en-US" altLang="zh-CN" sz="1600" dirty="0">
              <a:solidFill>
                <a:srgbClr val="FFFFFF">
                  <a:lumMod val="50000"/>
                </a:srgbClr>
              </a:solidFill>
              <a:latin typeface="微软雅黑" panose="020B0503020204020204" pitchFamily="34" charset="-122"/>
              <a:ea typeface="微软雅黑" panose="020B0503020204020204" pitchFamily="34" charset="-122"/>
            </a:endParaRPr>
          </a:p>
          <a:p>
            <a:endParaRPr lang="zh-CN" altLang="en-US" sz="1600" dirty="0" smtClean="0">
              <a:solidFill>
                <a:srgbClr val="000000"/>
              </a:solidFill>
              <a:latin typeface="微软雅黑" panose="020B0503020204020204" pitchFamily="34" charset="-122"/>
              <a:ea typeface="微软雅黑" panose="020B0503020204020204" pitchFamily="34" charset="-122"/>
            </a:endParaRPr>
          </a:p>
        </p:txBody>
      </p:sp>
      <p:sp>
        <p:nvSpPr>
          <p:cNvPr id="3" name="右箭头 2"/>
          <p:cNvSpPr/>
          <p:nvPr/>
        </p:nvSpPr>
        <p:spPr bwMode="auto">
          <a:xfrm>
            <a:off x="3467708" y="3932034"/>
            <a:ext cx="1332148" cy="648072"/>
          </a:xfrm>
          <a:prstGeom prst="rightArrow">
            <a:avLst/>
          </a:prstGeom>
          <a:solidFill>
            <a:srgbClr val="00B0F0"/>
          </a:solidFill>
          <a:ln w="9525" cap="flat" cmpd="sng" algn="ctr">
            <a:solidFill>
              <a:srgbClr val="00B0F0"/>
            </a:solidFill>
            <a:prstDash val="solid"/>
            <a:round/>
            <a:headEnd type="none" w="med" len="med"/>
            <a:tailEnd type="none" w="med" len="med"/>
          </a:ln>
          <a:effectLst/>
        </p:spPr>
        <p:txBody>
          <a:bodyPr vert="horz" wrap="square" lIns="91440" tIns="45720" rIns="91440" bIns="45720" numCol="1" rtlCol="0" anchor="t" anchorCtr="0" compatLnSpc="1"/>
          <a:lstStyle/>
          <a:p>
            <a:endParaRPr lang="zh-CN" altLang="en-US" smtClean="0">
              <a:solidFill>
                <a:srgbClr val="000000"/>
              </a:solidFill>
              <a:ea typeface="宋体" panose="02010600030101010101" pitchFamily="2" charset="-122"/>
            </a:endParaRPr>
          </a:p>
        </p:txBody>
      </p:sp>
      <p:sp>
        <p:nvSpPr>
          <p:cNvPr id="6" name="文本框 5"/>
          <p:cNvSpPr txBox="1"/>
          <p:nvPr/>
        </p:nvSpPr>
        <p:spPr bwMode="auto">
          <a:xfrm>
            <a:off x="3560645" y="4088629"/>
            <a:ext cx="972108" cy="334881"/>
          </a:xfrm>
          <a:prstGeom prst="rect">
            <a:avLst/>
          </a:prstGeom>
          <a:noFill/>
          <a:ln w="9525" algn="ctr">
            <a:noFill/>
            <a:miter lim="800000"/>
          </a:ln>
        </p:spPr>
        <p:txBody>
          <a:bodyPr vert="horz" wrap="square" lIns="87802" tIns="43901" rIns="87802" bIns="43901" numCol="1" rtlCol="0" anchor="ctr" anchorCtr="0" compatLnSpc="1">
            <a:spAutoFit/>
          </a:bodyPr>
          <a:lstStyle/>
          <a:p>
            <a:pPr algn="ctr"/>
            <a:r>
              <a:rPr lang="zh-CN" altLang="en-US" sz="1600" dirty="0" smtClean="0">
                <a:solidFill>
                  <a:srgbClr val="000000"/>
                </a:solidFill>
                <a:latin typeface="微软雅黑" panose="020B0503020204020204" pitchFamily="34" charset="-122"/>
                <a:ea typeface="微软雅黑" panose="020B0503020204020204" pitchFamily="34" charset="-122"/>
              </a:rPr>
              <a:t>编译</a:t>
            </a:r>
            <a:endParaRPr lang="zh-CN" altLang="en-US" sz="1600" dirty="0" smtClean="0">
              <a:solidFill>
                <a:srgbClr val="000000"/>
              </a:solidFill>
              <a:latin typeface="微软雅黑" panose="020B0503020204020204" pitchFamily="34" charset="-122"/>
              <a:ea typeface="微软雅黑" panose="020B0503020204020204" pitchFamily="34" charset="-122"/>
            </a:endParaRPr>
          </a:p>
        </p:txBody>
      </p:sp>
      <p:graphicFrame>
        <p:nvGraphicFramePr>
          <p:cNvPr id="8" name="表格 7"/>
          <p:cNvGraphicFramePr>
            <a:graphicFrameLocks noGrp="1"/>
          </p:cNvGraphicFramePr>
          <p:nvPr>
            <p:custDataLst>
              <p:tags r:id="rId1"/>
            </p:custDataLst>
          </p:nvPr>
        </p:nvGraphicFramePr>
        <p:xfrm>
          <a:off x="5267908" y="2096776"/>
          <a:ext cx="6164580" cy="1619885"/>
        </p:xfrm>
        <a:graphic>
          <a:graphicData uri="http://schemas.openxmlformats.org/drawingml/2006/table">
            <a:tbl>
              <a:tblPr firstRow="1" bandRow="1">
                <a:tableStyleId>{5C22544A-7EE6-4342-B048-85BDC9FD1C3A}</a:tableStyleId>
              </a:tblPr>
              <a:tblGrid>
                <a:gridCol w="936104"/>
                <a:gridCol w="1872208"/>
                <a:gridCol w="3356160"/>
              </a:tblGrid>
              <a:tr h="365682">
                <a:tc>
                  <a:txBody>
                    <a:bodyPr/>
                    <a:lstStyle/>
                    <a:p>
                      <a:pPr algn="ctr"/>
                      <a:r>
                        <a:rPr lang="zh-CN" altLang="en-US" sz="1600" dirty="0" smtClean="0">
                          <a:solidFill>
                            <a:schemeClr val="tx1"/>
                          </a:solidFill>
                        </a:rPr>
                        <a:t>指令</a:t>
                      </a:r>
                      <a:endParaRPr lang="zh-CN" altLang="en-US" sz="1600" dirty="0">
                        <a:solidFill>
                          <a:schemeClr val="tx1"/>
                        </a:solidFill>
                      </a:endParaRPr>
                    </a:p>
                  </a:txBody>
                  <a:tcP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lang="zh-CN" altLang="en-US" sz="1600" dirty="0" smtClean="0">
                          <a:solidFill>
                            <a:schemeClr val="tx1"/>
                          </a:solidFill>
                        </a:rPr>
                        <a:t>汇编代码</a:t>
                      </a:r>
                      <a:endParaRPr lang="zh-CN" altLang="en-US" sz="1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lang="zh-CN" altLang="en-US" sz="1600" dirty="0" smtClean="0">
                          <a:solidFill>
                            <a:schemeClr val="tx1"/>
                          </a:solidFill>
                        </a:rPr>
                        <a:t>说明</a:t>
                      </a:r>
                      <a:endParaRPr lang="zh-CN" altLang="en-US" sz="1600" dirty="0">
                        <a:solidFill>
                          <a:schemeClr val="tx1"/>
                        </a:solidFill>
                      </a:endParaRPr>
                    </a:p>
                  </a:txBody>
                  <a:tcP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r>
              <a:tr h="308458">
                <a:tc>
                  <a:txBody>
                    <a:bodyPr/>
                    <a:lstStyle/>
                    <a:p>
                      <a:r>
                        <a:rPr lang="en-US" altLang="zh-CN" sz="1200" dirty="0" smtClean="0">
                          <a:latin typeface="微软雅黑" panose="020B0503020204020204" pitchFamily="34" charset="-122"/>
                          <a:ea typeface="微软雅黑" panose="020B0503020204020204" pitchFamily="34" charset="-122"/>
                        </a:rPr>
                        <a:t>b9400fe1</a:t>
                      </a:r>
                      <a:endParaRPr lang="zh-CN" altLang="en-US" sz="1200" dirty="0">
                        <a:latin typeface="微软雅黑" panose="020B0503020204020204" pitchFamily="34" charset="-122"/>
                        <a:ea typeface="微软雅黑" panose="020B0503020204020204" pitchFamily="34" charset="-122"/>
                      </a:endParaRPr>
                    </a:p>
                  </a:txBody>
                  <a:tcP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200" dirty="0" err="1" smtClean="0">
                          <a:latin typeface="微软雅黑" panose="020B0503020204020204" pitchFamily="34" charset="-122"/>
                          <a:ea typeface="微软雅黑" panose="020B0503020204020204" pitchFamily="34" charset="-122"/>
                        </a:rPr>
                        <a:t>ldr</a:t>
                      </a:r>
                      <a:r>
                        <a:rPr lang="en-US" altLang="zh-CN" sz="1200" dirty="0" smtClean="0">
                          <a:latin typeface="微软雅黑" panose="020B0503020204020204" pitchFamily="34" charset="-122"/>
                          <a:ea typeface="微软雅黑" panose="020B0503020204020204" pitchFamily="34" charset="-122"/>
                        </a:rPr>
                        <a:t>     x1, [sp,#12]</a:t>
                      </a:r>
                      <a:endParaRPr lang="zh-CN" altLang="en-US" sz="1200" dirty="0">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zh-CN" altLang="en-US" sz="1200" dirty="0" smtClean="0">
                          <a:latin typeface="微软雅黑" panose="020B0503020204020204" pitchFamily="34" charset="-122"/>
                          <a:ea typeface="微软雅黑" panose="020B0503020204020204" pitchFamily="34" charset="-122"/>
                        </a:rPr>
                        <a:t>从内存将变量</a:t>
                      </a:r>
                      <a:r>
                        <a:rPr lang="en-US" altLang="zh-CN" sz="1200" dirty="0" smtClean="0">
                          <a:latin typeface="微软雅黑" panose="020B0503020204020204" pitchFamily="34" charset="-122"/>
                          <a:ea typeface="微软雅黑" panose="020B0503020204020204" pitchFamily="34" charset="-122"/>
                        </a:rPr>
                        <a:t>a</a:t>
                      </a:r>
                      <a:r>
                        <a:rPr lang="zh-CN" altLang="en-US" sz="1200" dirty="0" smtClean="0">
                          <a:latin typeface="微软雅黑" panose="020B0503020204020204" pitchFamily="34" charset="-122"/>
                          <a:ea typeface="微软雅黑" panose="020B0503020204020204" pitchFamily="34" charset="-122"/>
                        </a:rPr>
                        <a:t>的值放入寄存器</a:t>
                      </a:r>
                      <a:r>
                        <a:rPr lang="en-US" altLang="zh-CN" sz="1200" dirty="0" smtClean="0">
                          <a:latin typeface="微软雅黑" panose="020B0503020204020204" pitchFamily="34" charset="-122"/>
                          <a:ea typeface="微软雅黑" panose="020B0503020204020204" pitchFamily="34" charset="-122"/>
                        </a:rPr>
                        <a:t>x1</a:t>
                      </a:r>
                      <a:endParaRPr lang="zh-CN" altLang="en-US" sz="1200" dirty="0">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335261">
                <a:tc>
                  <a:txBody>
                    <a:bodyPr/>
                    <a:lstStyle/>
                    <a:p>
                      <a:r>
                        <a:rPr lang="en-US" altLang="zh-CN" sz="1200" dirty="0" smtClean="0">
                          <a:latin typeface="微软雅黑" panose="020B0503020204020204" pitchFamily="34" charset="-122"/>
                          <a:ea typeface="微软雅黑" panose="020B0503020204020204" pitchFamily="34" charset="-122"/>
                        </a:rPr>
                        <a:t>b9400be0</a:t>
                      </a:r>
                      <a:endParaRPr lang="zh-CN" altLang="en-US" sz="1200" dirty="0">
                        <a:latin typeface="微软雅黑" panose="020B0503020204020204" pitchFamily="34" charset="-122"/>
                        <a:ea typeface="微软雅黑" panose="020B0503020204020204" pitchFamily="34" charset="-122"/>
                      </a:endParaRPr>
                    </a:p>
                  </a:txBody>
                  <a:tcP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200" dirty="0" err="1" smtClean="0">
                          <a:latin typeface="微软雅黑" panose="020B0503020204020204" pitchFamily="34" charset="-122"/>
                          <a:ea typeface="微软雅黑" panose="020B0503020204020204" pitchFamily="34" charset="-122"/>
                        </a:rPr>
                        <a:t>ldr</a:t>
                      </a:r>
                      <a:r>
                        <a:rPr lang="en-US" altLang="zh-CN" sz="1200" dirty="0" smtClean="0">
                          <a:latin typeface="微软雅黑" panose="020B0503020204020204" pitchFamily="34" charset="-122"/>
                          <a:ea typeface="微软雅黑" panose="020B0503020204020204" pitchFamily="34" charset="-122"/>
                        </a:rPr>
                        <a:t>     x0, [sp,#8]</a:t>
                      </a:r>
                      <a:endParaRPr lang="zh-CN" altLang="en-US" sz="1200" dirty="0">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dirty="0" smtClean="0">
                          <a:latin typeface="微软雅黑" panose="020B0503020204020204" pitchFamily="34" charset="-122"/>
                          <a:ea typeface="微软雅黑" panose="020B0503020204020204" pitchFamily="34" charset="-122"/>
                        </a:rPr>
                        <a:t>从内存将变量</a:t>
                      </a:r>
                      <a:r>
                        <a:rPr lang="en-US" altLang="zh-CN" sz="1200" dirty="0" smtClean="0">
                          <a:latin typeface="微软雅黑" panose="020B0503020204020204" pitchFamily="34" charset="-122"/>
                          <a:ea typeface="微软雅黑" panose="020B0503020204020204" pitchFamily="34" charset="-122"/>
                        </a:rPr>
                        <a:t>b</a:t>
                      </a:r>
                      <a:r>
                        <a:rPr lang="zh-CN" altLang="en-US" sz="1200" dirty="0" smtClean="0">
                          <a:latin typeface="微软雅黑" panose="020B0503020204020204" pitchFamily="34" charset="-122"/>
                          <a:ea typeface="微软雅黑" panose="020B0503020204020204" pitchFamily="34" charset="-122"/>
                        </a:rPr>
                        <a:t>的值放入寄存器</a:t>
                      </a:r>
                      <a:r>
                        <a:rPr lang="en-US" altLang="zh-CN" sz="1200" dirty="0" smtClean="0">
                          <a:latin typeface="微软雅黑" panose="020B0503020204020204" pitchFamily="34" charset="-122"/>
                          <a:ea typeface="微软雅黑" panose="020B0503020204020204" pitchFamily="34" charset="-122"/>
                        </a:rPr>
                        <a:t>x0</a:t>
                      </a:r>
                      <a:endParaRPr lang="zh-CN" altLang="en-US" sz="1200" dirty="0">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300990">
                <a:tc>
                  <a:txBody>
                    <a:bodyPr/>
                    <a:lstStyle/>
                    <a:p>
                      <a:r>
                        <a:rPr lang="en-US" altLang="zh-CN" sz="1200" dirty="0" smtClean="0">
                          <a:latin typeface="微软雅黑" panose="020B0503020204020204" pitchFamily="34" charset="-122"/>
                          <a:ea typeface="微软雅黑" panose="020B0503020204020204" pitchFamily="34" charset="-122"/>
                        </a:rPr>
                        <a:t>0b000020</a:t>
                      </a:r>
                      <a:endParaRPr lang="zh-CN" altLang="en-US" sz="1200" dirty="0">
                        <a:latin typeface="微软雅黑" panose="020B0503020204020204" pitchFamily="34" charset="-122"/>
                        <a:ea typeface="微软雅黑" panose="020B0503020204020204" pitchFamily="34" charset="-122"/>
                      </a:endParaRPr>
                    </a:p>
                  </a:txBody>
                  <a:tcP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200" dirty="0" smtClean="0">
                          <a:latin typeface="微软雅黑" panose="020B0503020204020204" pitchFamily="34" charset="-122"/>
                          <a:ea typeface="微软雅黑" panose="020B0503020204020204" pitchFamily="34" charset="-122"/>
                        </a:rPr>
                        <a:t>add     x0, x1, x0</a:t>
                      </a:r>
                      <a:endParaRPr lang="zh-CN" altLang="en-US" sz="1200" dirty="0">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zh-CN" altLang="en-US" sz="1200" dirty="0" smtClean="0">
                          <a:latin typeface="微软雅黑" panose="020B0503020204020204" pitchFamily="34" charset="-122"/>
                          <a:ea typeface="微软雅黑" panose="020B0503020204020204" pitchFamily="34" charset="-122"/>
                        </a:rPr>
                        <a:t>将</a:t>
                      </a:r>
                      <a:r>
                        <a:rPr lang="en-US" altLang="zh-CN" sz="1200" dirty="0" smtClean="0">
                          <a:latin typeface="微软雅黑" panose="020B0503020204020204" pitchFamily="34" charset="-122"/>
                          <a:ea typeface="微软雅黑" panose="020B0503020204020204" pitchFamily="34" charset="-122"/>
                        </a:rPr>
                        <a:t>x1(a)</a:t>
                      </a:r>
                      <a:r>
                        <a:rPr lang="zh-CN" altLang="en-US" sz="1200" dirty="0" smtClean="0">
                          <a:latin typeface="微软雅黑" panose="020B0503020204020204" pitchFamily="34" charset="-122"/>
                          <a:ea typeface="微软雅黑" panose="020B0503020204020204" pitchFamily="34" charset="-122"/>
                        </a:rPr>
                        <a:t>中的值加上</a:t>
                      </a:r>
                      <a:r>
                        <a:rPr lang="en-US" altLang="zh-CN" sz="1200" dirty="0" smtClean="0">
                          <a:latin typeface="微软雅黑" panose="020B0503020204020204" pitchFamily="34" charset="-122"/>
                          <a:ea typeface="微软雅黑" panose="020B0503020204020204" pitchFamily="34" charset="-122"/>
                        </a:rPr>
                        <a:t>x0(b)</a:t>
                      </a:r>
                      <a:r>
                        <a:rPr lang="zh-CN" altLang="en-US" sz="1200" dirty="0" smtClean="0">
                          <a:latin typeface="微软雅黑" panose="020B0503020204020204" pitchFamily="34" charset="-122"/>
                          <a:ea typeface="微软雅黑" panose="020B0503020204020204" pitchFamily="34" charset="-122"/>
                        </a:rPr>
                        <a:t>的值放入</a:t>
                      </a:r>
                      <a:r>
                        <a:rPr lang="en-US" altLang="zh-CN" sz="1200" dirty="0" smtClean="0">
                          <a:latin typeface="微软雅黑" panose="020B0503020204020204" pitchFamily="34" charset="-122"/>
                          <a:ea typeface="微软雅黑" panose="020B0503020204020204" pitchFamily="34" charset="-122"/>
                        </a:rPr>
                        <a:t>x0</a:t>
                      </a:r>
                      <a:r>
                        <a:rPr lang="zh-CN" altLang="en-US" sz="1200" dirty="0" smtClean="0">
                          <a:latin typeface="微软雅黑" panose="020B0503020204020204" pitchFamily="34" charset="-122"/>
                          <a:ea typeface="微软雅黑" panose="020B0503020204020204" pitchFamily="34" charset="-122"/>
                        </a:rPr>
                        <a:t>寄存器</a:t>
                      </a:r>
                      <a:endParaRPr lang="zh-CN" altLang="en-US" sz="1200" dirty="0">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309238">
                <a:tc>
                  <a:txBody>
                    <a:bodyPr/>
                    <a:lstStyle/>
                    <a:p>
                      <a:r>
                        <a:rPr lang="en-US" altLang="zh-CN" sz="1200" dirty="0" smtClean="0">
                          <a:latin typeface="微软雅黑" panose="020B0503020204020204" pitchFamily="34" charset="-122"/>
                          <a:ea typeface="微软雅黑" panose="020B0503020204020204" pitchFamily="34" charset="-122"/>
                        </a:rPr>
                        <a:t>b90007e0</a:t>
                      </a:r>
                      <a:endParaRPr lang="zh-CN" altLang="en-US" sz="1200" dirty="0">
                        <a:latin typeface="微软雅黑" panose="020B0503020204020204" pitchFamily="34" charset="-122"/>
                        <a:ea typeface="微软雅黑" panose="020B0503020204020204" pitchFamily="34" charset="-122"/>
                      </a:endParaRPr>
                    </a:p>
                  </a:txBody>
                  <a:tcP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200" dirty="0" err="1" smtClean="0">
                          <a:latin typeface="微软雅黑" panose="020B0503020204020204" pitchFamily="34" charset="-122"/>
                          <a:ea typeface="微软雅黑" panose="020B0503020204020204" pitchFamily="34" charset="-122"/>
                        </a:rPr>
                        <a:t>str</a:t>
                      </a:r>
                      <a:r>
                        <a:rPr lang="en-US" altLang="zh-CN" sz="1200" dirty="0" smtClean="0">
                          <a:latin typeface="微软雅黑" panose="020B0503020204020204" pitchFamily="34" charset="-122"/>
                          <a:ea typeface="微软雅黑" panose="020B0503020204020204" pitchFamily="34" charset="-122"/>
                        </a:rPr>
                        <a:t>     x0, [sp,#4]</a:t>
                      </a:r>
                      <a:endParaRPr lang="zh-CN" altLang="en-US" sz="1200" dirty="0">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zh-CN" altLang="en-US" sz="1200" dirty="0" smtClean="0">
                          <a:latin typeface="微软雅黑" panose="020B0503020204020204" pitchFamily="34" charset="-122"/>
                          <a:ea typeface="微软雅黑" panose="020B0503020204020204" pitchFamily="34" charset="-122"/>
                        </a:rPr>
                        <a:t>将</a:t>
                      </a:r>
                      <a:r>
                        <a:rPr lang="en-US" altLang="zh-CN" sz="1200" dirty="0" smtClean="0">
                          <a:latin typeface="微软雅黑" panose="020B0503020204020204" pitchFamily="34" charset="-122"/>
                          <a:ea typeface="微软雅黑" panose="020B0503020204020204" pitchFamily="34" charset="-122"/>
                        </a:rPr>
                        <a:t>x0</a:t>
                      </a:r>
                      <a:r>
                        <a:rPr lang="zh-CN" altLang="en-US" sz="1200" dirty="0" smtClean="0">
                          <a:latin typeface="微软雅黑" panose="020B0503020204020204" pitchFamily="34" charset="-122"/>
                          <a:ea typeface="微软雅黑" panose="020B0503020204020204" pitchFamily="34" charset="-122"/>
                        </a:rPr>
                        <a:t>寄存器的值存入内存（变量</a:t>
                      </a:r>
                      <a:r>
                        <a:rPr lang="en-US" altLang="zh-CN" sz="1200" dirty="0" smtClean="0">
                          <a:latin typeface="微软雅黑" panose="020B0503020204020204" pitchFamily="34" charset="-122"/>
                          <a:ea typeface="微软雅黑" panose="020B0503020204020204" pitchFamily="34" charset="-122"/>
                        </a:rPr>
                        <a:t>c</a:t>
                      </a:r>
                      <a:r>
                        <a:rPr lang="zh-CN" altLang="en-US" sz="1200" dirty="0" smtClean="0">
                          <a:latin typeface="微软雅黑" panose="020B0503020204020204" pitchFamily="34" charset="-122"/>
                          <a:ea typeface="微软雅黑" panose="020B0503020204020204" pitchFamily="34" charset="-122"/>
                        </a:rPr>
                        <a:t>）</a:t>
                      </a:r>
                      <a:endParaRPr lang="zh-CN" altLang="en-US" sz="1200" dirty="0">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bl>
          </a:graphicData>
        </a:graphic>
      </p:graphicFrame>
      <p:graphicFrame>
        <p:nvGraphicFramePr>
          <p:cNvPr id="9" name="表格 8"/>
          <p:cNvGraphicFramePr>
            <a:graphicFrameLocks noGrp="1"/>
          </p:cNvGraphicFramePr>
          <p:nvPr>
            <p:custDataLst>
              <p:tags r:id="rId2"/>
            </p:custDataLst>
          </p:nvPr>
        </p:nvGraphicFramePr>
        <p:xfrm>
          <a:off x="5259384" y="4702036"/>
          <a:ext cx="6164472" cy="1616524"/>
        </p:xfrm>
        <a:graphic>
          <a:graphicData uri="http://schemas.openxmlformats.org/drawingml/2006/table">
            <a:tbl>
              <a:tblPr firstRow="1" bandRow="1">
                <a:tableStyleId>{5C22544A-7EE6-4342-B048-85BDC9FD1C3A}</a:tableStyleId>
              </a:tblPr>
              <a:tblGrid>
                <a:gridCol w="953169"/>
                <a:gridCol w="1855143"/>
                <a:gridCol w="3356160"/>
              </a:tblGrid>
              <a:tr h="370840">
                <a:tc>
                  <a:txBody>
                    <a:bodyPr/>
                    <a:lstStyle/>
                    <a:p>
                      <a:pPr algn="ctr"/>
                      <a:r>
                        <a:rPr lang="zh-CN" altLang="en-US" sz="1600" dirty="0" smtClean="0">
                          <a:solidFill>
                            <a:schemeClr val="tx1"/>
                          </a:solidFill>
                        </a:rPr>
                        <a:t>指令</a:t>
                      </a:r>
                      <a:endParaRPr lang="zh-CN" altLang="en-US" sz="1600" dirty="0">
                        <a:solidFill>
                          <a:schemeClr val="tx1"/>
                        </a:solidFill>
                      </a:endParaRPr>
                    </a:p>
                  </a:txBody>
                  <a:tcP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lang="zh-CN" altLang="en-US" sz="1600" dirty="0" smtClean="0">
                          <a:solidFill>
                            <a:schemeClr val="tx1"/>
                          </a:solidFill>
                        </a:rPr>
                        <a:t>汇编代码</a:t>
                      </a:r>
                      <a:endParaRPr lang="zh-CN" altLang="en-US" sz="1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lang="zh-CN" altLang="en-US" sz="1600" dirty="0" smtClean="0">
                          <a:solidFill>
                            <a:schemeClr val="tx1"/>
                          </a:solidFill>
                        </a:rPr>
                        <a:t>说明</a:t>
                      </a:r>
                      <a:endParaRPr lang="zh-CN" altLang="en-US" sz="1600" dirty="0">
                        <a:solidFill>
                          <a:schemeClr val="tx1"/>
                        </a:solidFill>
                      </a:endParaRPr>
                    </a:p>
                  </a:txBody>
                  <a:tcP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r>
              <a:tr h="287928">
                <a:tc>
                  <a:txBody>
                    <a:bodyPr/>
                    <a:lstStyle/>
                    <a:p>
                      <a:r>
                        <a:rPr lang="en-US" altLang="zh-CN" sz="1200" dirty="0" smtClean="0">
                          <a:latin typeface="微软雅黑" panose="020B0503020204020204" pitchFamily="34" charset="-122"/>
                          <a:ea typeface="微软雅黑" panose="020B0503020204020204" pitchFamily="34" charset="-122"/>
                        </a:rPr>
                        <a:t>8b 55 fc</a:t>
                      </a:r>
                      <a:endParaRPr lang="zh-CN" altLang="en-US" sz="1200" dirty="0">
                        <a:latin typeface="微软雅黑" panose="020B0503020204020204" pitchFamily="34" charset="-122"/>
                        <a:ea typeface="微软雅黑" panose="020B0503020204020204" pitchFamily="34" charset="-122"/>
                      </a:endParaRPr>
                    </a:p>
                  </a:txBody>
                  <a:tcP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200" dirty="0" err="1" smtClean="0">
                          <a:latin typeface="微软雅黑" panose="020B0503020204020204" pitchFamily="34" charset="-122"/>
                          <a:ea typeface="微软雅黑" panose="020B0503020204020204" pitchFamily="34" charset="-122"/>
                        </a:rPr>
                        <a:t>mov</a:t>
                      </a:r>
                      <a:r>
                        <a:rPr lang="en-US" altLang="zh-CN" sz="1200" dirty="0" smtClean="0">
                          <a:latin typeface="微软雅黑" panose="020B0503020204020204" pitchFamily="34" charset="-122"/>
                          <a:ea typeface="微软雅黑" panose="020B0503020204020204" pitchFamily="34" charset="-122"/>
                        </a:rPr>
                        <a:t> -0x4(%</a:t>
                      </a:r>
                      <a:r>
                        <a:rPr lang="en-US" altLang="zh-CN" sz="1200" dirty="0" err="1" smtClean="0">
                          <a:latin typeface="微软雅黑" panose="020B0503020204020204" pitchFamily="34" charset="-122"/>
                          <a:ea typeface="微软雅黑" panose="020B0503020204020204" pitchFamily="34" charset="-122"/>
                        </a:rPr>
                        <a:t>rbp</a:t>
                      </a:r>
                      <a:r>
                        <a:rPr lang="en-US" altLang="zh-CN" sz="1200" dirty="0" smtClean="0">
                          <a:latin typeface="微软雅黑" panose="020B0503020204020204" pitchFamily="34" charset="-122"/>
                          <a:ea typeface="微软雅黑" panose="020B0503020204020204" pitchFamily="34" charset="-122"/>
                        </a:rPr>
                        <a:t>),%</a:t>
                      </a:r>
                      <a:r>
                        <a:rPr lang="en-US" altLang="zh-CN" sz="1200" dirty="0" err="1" smtClean="0">
                          <a:latin typeface="微软雅黑" panose="020B0503020204020204" pitchFamily="34" charset="-122"/>
                          <a:ea typeface="微软雅黑" panose="020B0503020204020204" pitchFamily="34" charset="-122"/>
                        </a:rPr>
                        <a:t>edx</a:t>
                      </a:r>
                      <a:endParaRPr lang="zh-CN" altLang="en-US" sz="1200" dirty="0">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zh-CN" altLang="en-US" sz="1200" dirty="0" smtClean="0">
                          <a:latin typeface="微软雅黑" panose="020B0503020204020204" pitchFamily="34" charset="-122"/>
                          <a:ea typeface="微软雅黑" panose="020B0503020204020204" pitchFamily="34" charset="-122"/>
                        </a:rPr>
                        <a:t>从内存将变量</a:t>
                      </a:r>
                      <a:r>
                        <a:rPr lang="en-US" altLang="zh-CN" sz="1200" dirty="0" smtClean="0">
                          <a:latin typeface="微软雅黑" panose="020B0503020204020204" pitchFamily="34" charset="-122"/>
                          <a:ea typeface="微软雅黑" panose="020B0503020204020204" pitchFamily="34" charset="-122"/>
                        </a:rPr>
                        <a:t>a</a:t>
                      </a:r>
                      <a:r>
                        <a:rPr lang="zh-CN" altLang="en-US" sz="1200" dirty="0" smtClean="0">
                          <a:latin typeface="微软雅黑" panose="020B0503020204020204" pitchFamily="34" charset="-122"/>
                          <a:ea typeface="微软雅黑" panose="020B0503020204020204" pitchFamily="34" charset="-122"/>
                        </a:rPr>
                        <a:t>的值放入寄存器</a:t>
                      </a:r>
                      <a:r>
                        <a:rPr lang="en-US" altLang="zh-CN" sz="1200" dirty="0" err="1" smtClean="0">
                          <a:latin typeface="微软雅黑" panose="020B0503020204020204" pitchFamily="34" charset="-122"/>
                          <a:ea typeface="微软雅黑" panose="020B0503020204020204" pitchFamily="34" charset="-122"/>
                        </a:rPr>
                        <a:t>edx</a:t>
                      </a:r>
                      <a:endParaRPr lang="zh-CN" altLang="en-US" sz="1200" dirty="0">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288032">
                <a:tc>
                  <a:txBody>
                    <a:bodyPr/>
                    <a:lstStyle/>
                    <a:p>
                      <a:r>
                        <a:rPr lang="en-US" altLang="zh-CN" sz="1200" dirty="0" smtClean="0">
                          <a:latin typeface="微软雅黑" panose="020B0503020204020204" pitchFamily="34" charset="-122"/>
                          <a:ea typeface="微软雅黑" panose="020B0503020204020204" pitchFamily="34" charset="-122"/>
                        </a:rPr>
                        <a:t>8b 45 f8 </a:t>
                      </a:r>
                      <a:endParaRPr lang="zh-CN" altLang="en-US" sz="1200" dirty="0">
                        <a:latin typeface="微软雅黑" panose="020B0503020204020204" pitchFamily="34" charset="-122"/>
                        <a:ea typeface="微软雅黑" panose="020B0503020204020204" pitchFamily="34" charset="-122"/>
                      </a:endParaRPr>
                    </a:p>
                  </a:txBody>
                  <a:tcP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200" dirty="0" err="1" smtClean="0">
                          <a:latin typeface="微软雅黑" panose="020B0503020204020204" pitchFamily="34" charset="-122"/>
                          <a:ea typeface="微软雅黑" panose="020B0503020204020204" pitchFamily="34" charset="-122"/>
                        </a:rPr>
                        <a:t>mov</a:t>
                      </a:r>
                      <a:r>
                        <a:rPr lang="en-US" altLang="zh-CN" sz="1200" dirty="0" smtClean="0">
                          <a:latin typeface="微软雅黑" panose="020B0503020204020204" pitchFamily="34" charset="-122"/>
                          <a:ea typeface="微软雅黑" panose="020B0503020204020204" pitchFamily="34" charset="-122"/>
                        </a:rPr>
                        <a:t>  -0x8(%</a:t>
                      </a:r>
                      <a:r>
                        <a:rPr lang="en-US" altLang="zh-CN" sz="1200" dirty="0" err="1" smtClean="0">
                          <a:latin typeface="微软雅黑" panose="020B0503020204020204" pitchFamily="34" charset="-122"/>
                          <a:ea typeface="微软雅黑" panose="020B0503020204020204" pitchFamily="34" charset="-122"/>
                        </a:rPr>
                        <a:t>rbp</a:t>
                      </a:r>
                      <a:r>
                        <a:rPr lang="en-US" altLang="zh-CN" sz="1200" dirty="0" smtClean="0">
                          <a:latin typeface="微软雅黑" panose="020B0503020204020204" pitchFamily="34" charset="-122"/>
                          <a:ea typeface="微软雅黑" panose="020B0503020204020204" pitchFamily="34" charset="-122"/>
                        </a:rPr>
                        <a:t>),%</a:t>
                      </a:r>
                      <a:r>
                        <a:rPr lang="en-US" altLang="zh-CN" sz="1200" dirty="0" err="1" smtClean="0">
                          <a:latin typeface="微软雅黑" panose="020B0503020204020204" pitchFamily="34" charset="-122"/>
                          <a:ea typeface="微软雅黑" panose="020B0503020204020204" pitchFamily="34" charset="-122"/>
                        </a:rPr>
                        <a:t>eax</a:t>
                      </a:r>
                      <a:endParaRPr lang="zh-CN" altLang="en-US" sz="1200" dirty="0">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dirty="0" smtClean="0">
                          <a:latin typeface="微软雅黑" panose="020B0503020204020204" pitchFamily="34" charset="-122"/>
                          <a:ea typeface="微软雅黑" panose="020B0503020204020204" pitchFamily="34" charset="-122"/>
                        </a:rPr>
                        <a:t>从内存将变量</a:t>
                      </a:r>
                      <a:r>
                        <a:rPr lang="en-US" altLang="zh-CN" sz="1200" dirty="0" smtClean="0">
                          <a:latin typeface="微软雅黑" panose="020B0503020204020204" pitchFamily="34" charset="-122"/>
                          <a:ea typeface="微软雅黑" panose="020B0503020204020204" pitchFamily="34" charset="-122"/>
                        </a:rPr>
                        <a:t>b</a:t>
                      </a:r>
                      <a:r>
                        <a:rPr lang="zh-CN" altLang="en-US" sz="1200" dirty="0" smtClean="0">
                          <a:latin typeface="微软雅黑" panose="020B0503020204020204" pitchFamily="34" charset="-122"/>
                          <a:ea typeface="微软雅黑" panose="020B0503020204020204" pitchFamily="34" charset="-122"/>
                        </a:rPr>
                        <a:t>的值放入寄存器</a:t>
                      </a:r>
                      <a:r>
                        <a:rPr lang="en-US" altLang="zh-CN" sz="1200" dirty="0" err="1" smtClean="0">
                          <a:latin typeface="微软雅黑" panose="020B0503020204020204" pitchFamily="34" charset="-122"/>
                          <a:ea typeface="微软雅黑" panose="020B0503020204020204" pitchFamily="34" charset="-122"/>
                        </a:rPr>
                        <a:t>eax</a:t>
                      </a:r>
                      <a:endParaRPr lang="zh-CN" altLang="en-US" sz="1200" dirty="0">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r>
              <a:tr h="370840">
                <a:tc>
                  <a:txBody>
                    <a:bodyPr/>
                    <a:lstStyle/>
                    <a:p>
                      <a:r>
                        <a:rPr lang="en-US" altLang="zh-CN" sz="1200" dirty="0" smtClean="0">
                          <a:latin typeface="微软雅黑" panose="020B0503020204020204" pitchFamily="34" charset="-122"/>
                          <a:ea typeface="微软雅黑" panose="020B0503020204020204" pitchFamily="34" charset="-122"/>
                        </a:rPr>
                        <a:t>01 d0 </a:t>
                      </a:r>
                      <a:endParaRPr lang="zh-CN" altLang="en-US" sz="1200" dirty="0">
                        <a:latin typeface="微软雅黑" panose="020B0503020204020204" pitchFamily="34" charset="-122"/>
                        <a:ea typeface="微软雅黑" panose="020B0503020204020204" pitchFamily="34" charset="-122"/>
                      </a:endParaRPr>
                    </a:p>
                  </a:txBody>
                  <a:tcP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200" dirty="0" smtClean="0">
                          <a:latin typeface="微软雅黑" panose="020B0503020204020204" pitchFamily="34" charset="-122"/>
                          <a:ea typeface="微软雅黑" panose="020B0503020204020204" pitchFamily="34" charset="-122"/>
                        </a:rPr>
                        <a:t>add  %</a:t>
                      </a:r>
                      <a:r>
                        <a:rPr lang="en-US" altLang="zh-CN" sz="1200" dirty="0" err="1" smtClean="0">
                          <a:latin typeface="微软雅黑" panose="020B0503020204020204" pitchFamily="34" charset="-122"/>
                          <a:ea typeface="微软雅黑" panose="020B0503020204020204" pitchFamily="34" charset="-122"/>
                        </a:rPr>
                        <a:t>edx</a:t>
                      </a:r>
                      <a:r>
                        <a:rPr lang="en-US" altLang="zh-CN" sz="1200" dirty="0" smtClean="0">
                          <a:latin typeface="微软雅黑" panose="020B0503020204020204" pitchFamily="34" charset="-122"/>
                          <a:ea typeface="微软雅黑" panose="020B0503020204020204" pitchFamily="34" charset="-122"/>
                        </a:rPr>
                        <a:t>,%</a:t>
                      </a:r>
                      <a:r>
                        <a:rPr lang="en-US" altLang="zh-CN" sz="1200" dirty="0" err="1" smtClean="0">
                          <a:latin typeface="微软雅黑" panose="020B0503020204020204" pitchFamily="34" charset="-122"/>
                          <a:ea typeface="微软雅黑" panose="020B0503020204020204" pitchFamily="34" charset="-122"/>
                        </a:rPr>
                        <a:t>eax</a:t>
                      </a:r>
                      <a:endParaRPr lang="en-US" altLang="zh-CN" sz="1200" dirty="0" smtClean="0">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zh-CN" altLang="en-US" sz="1200" dirty="0" smtClean="0">
                          <a:latin typeface="微软雅黑" panose="020B0503020204020204" pitchFamily="34" charset="-122"/>
                          <a:ea typeface="微软雅黑" panose="020B0503020204020204" pitchFamily="34" charset="-122"/>
                        </a:rPr>
                        <a:t>将</a:t>
                      </a:r>
                      <a:r>
                        <a:rPr lang="en-US" altLang="zh-CN" sz="1200" dirty="0" err="1" smtClean="0">
                          <a:latin typeface="微软雅黑" panose="020B0503020204020204" pitchFamily="34" charset="-122"/>
                          <a:ea typeface="微软雅黑" panose="020B0503020204020204" pitchFamily="34" charset="-122"/>
                        </a:rPr>
                        <a:t>edx</a:t>
                      </a:r>
                      <a:r>
                        <a:rPr lang="en-US" altLang="zh-CN" sz="1200" dirty="0" smtClean="0">
                          <a:latin typeface="微软雅黑" panose="020B0503020204020204" pitchFamily="34" charset="-122"/>
                          <a:ea typeface="微软雅黑" panose="020B0503020204020204" pitchFamily="34" charset="-122"/>
                        </a:rPr>
                        <a:t>(a)</a:t>
                      </a:r>
                      <a:r>
                        <a:rPr lang="zh-CN" altLang="en-US" sz="1200" dirty="0" smtClean="0">
                          <a:latin typeface="微软雅黑" panose="020B0503020204020204" pitchFamily="34" charset="-122"/>
                          <a:ea typeface="微软雅黑" panose="020B0503020204020204" pitchFamily="34" charset="-122"/>
                        </a:rPr>
                        <a:t>中的值加上</a:t>
                      </a:r>
                      <a:r>
                        <a:rPr lang="en-US" altLang="zh-CN" sz="1200" dirty="0" err="1" smtClean="0">
                          <a:latin typeface="微软雅黑" panose="020B0503020204020204" pitchFamily="34" charset="-122"/>
                          <a:ea typeface="微软雅黑" panose="020B0503020204020204" pitchFamily="34" charset="-122"/>
                        </a:rPr>
                        <a:t>eax</a:t>
                      </a:r>
                      <a:r>
                        <a:rPr lang="en-US" altLang="zh-CN" sz="1200" dirty="0" smtClean="0">
                          <a:latin typeface="微软雅黑" panose="020B0503020204020204" pitchFamily="34" charset="-122"/>
                          <a:ea typeface="微软雅黑" panose="020B0503020204020204" pitchFamily="34" charset="-122"/>
                        </a:rPr>
                        <a:t>(b)</a:t>
                      </a:r>
                      <a:r>
                        <a:rPr lang="zh-CN" altLang="en-US" sz="1200" dirty="0" smtClean="0">
                          <a:latin typeface="微软雅黑" panose="020B0503020204020204" pitchFamily="34" charset="-122"/>
                          <a:ea typeface="微软雅黑" panose="020B0503020204020204" pitchFamily="34" charset="-122"/>
                        </a:rPr>
                        <a:t>的值放入</a:t>
                      </a:r>
                      <a:r>
                        <a:rPr lang="en-US" altLang="zh-CN" sz="1200" dirty="0" err="1" smtClean="0">
                          <a:latin typeface="微软雅黑" panose="020B0503020204020204" pitchFamily="34" charset="-122"/>
                          <a:ea typeface="微软雅黑" panose="020B0503020204020204" pitchFamily="34" charset="-122"/>
                        </a:rPr>
                        <a:t>eax</a:t>
                      </a:r>
                      <a:r>
                        <a:rPr lang="zh-CN" altLang="en-US" sz="1200" dirty="0" smtClean="0">
                          <a:latin typeface="微软雅黑" panose="020B0503020204020204" pitchFamily="34" charset="-122"/>
                          <a:ea typeface="微软雅黑" panose="020B0503020204020204" pitchFamily="34" charset="-122"/>
                        </a:rPr>
                        <a:t>寄存器</a:t>
                      </a:r>
                      <a:endParaRPr lang="zh-CN" altLang="en-US" sz="1200" dirty="0">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298884">
                <a:tc>
                  <a:txBody>
                    <a:bodyPr/>
                    <a:lstStyle/>
                    <a:p>
                      <a:r>
                        <a:rPr lang="en-US" altLang="zh-CN" sz="1200" dirty="0" smtClean="0">
                          <a:latin typeface="微软雅黑" panose="020B0503020204020204" pitchFamily="34" charset="-122"/>
                          <a:ea typeface="微软雅黑" panose="020B0503020204020204" pitchFamily="34" charset="-122"/>
                        </a:rPr>
                        <a:t>89 45 f4</a:t>
                      </a:r>
                      <a:endParaRPr lang="zh-CN" altLang="en-US" sz="1200" dirty="0">
                        <a:latin typeface="微软雅黑" panose="020B0503020204020204" pitchFamily="34" charset="-122"/>
                        <a:ea typeface="微软雅黑" panose="020B0503020204020204" pitchFamily="34" charset="-122"/>
                      </a:endParaRPr>
                    </a:p>
                  </a:txBody>
                  <a:tcP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200" dirty="0" err="1" smtClean="0">
                          <a:latin typeface="微软雅黑" panose="020B0503020204020204" pitchFamily="34" charset="-122"/>
                          <a:ea typeface="微软雅黑" panose="020B0503020204020204" pitchFamily="34" charset="-122"/>
                        </a:rPr>
                        <a:t>mov</a:t>
                      </a:r>
                      <a:r>
                        <a:rPr lang="en-US" altLang="zh-CN" sz="1200" dirty="0" smtClean="0">
                          <a:latin typeface="微软雅黑" panose="020B0503020204020204" pitchFamily="34" charset="-122"/>
                          <a:ea typeface="微软雅黑" panose="020B0503020204020204" pitchFamily="34" charset="-122"/>
                        </a:rPr>
                        <a:t> %eax,-0xc(%</a:t>
                      </a:r>
                      <a:r>
                        <a:rPr lang="en-US" altLang="zh-CN" sz="1200" dirty="0" err="1" smtClean="0">
                          <a:latin typeface="微软雅黑" panose="020B0503020204020204" pitchFamily="34" charset="-122"/>
                          <a:ea typeface="微软雅黑" panose="020B0503020204020204" pitchFamily="34" charset="-122"/>
                        </a:rPr>
                        <a:t>rbp</a:t>
                      </a:r>
                      <a:r>
                        <a:rPr lang="en-US" altLang="zh-CN" sz="1200" dirty="0" smtClean="0">
                          <a:latin typeface="微软雅黑" panose="020B0503020204020204" pitchFamily="34" charset="-122"/>
                          <a:ea typeface="微软雅黑" panose="020B0503020204020204" pitchFamily="34" charset="-122"/>
                        </a:rPr>
                        <a:t>)</a:t>
                      </a:r>
                      <a:endParaRPr lang="en-US" altLang="zh-CN" sz="1200" dirty="0" smtClean="0">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r>
                        <a:rPr lang="zh-CN" altLang="en-US" sz="1200" dirty="0" smtClean="0">
                          <a:latin typeface="微软雅黑" panose="020B0503020204020204" pitchFamily="34" charset="-122"/>
                          <a:ea typeface="微软雅黑" panose="020B0503020204020204" pitchFamily="34" charset="-122"/>
                        </a:rPr>
                        <a:t>将</a:t>
                      </a:r>
                      <a:r>
                        <a:rPr lang="en-US" altLang="zh-CN" sz="1200" dirty="0" err="1" smtClean="0">
                          <a:latin typeface="微软雅黑" panose="020B0503020204020204" pitchFamily="34" charset="-122"/>
                          <a:ea typeface="微软雅黑" panose="020B0503020204020204" pitchFamily="34" charset="-122"/>
                        </a:rPr>
                        <a:t>eax</a:t>
                      </a:r>
                      <a:r>
                        <a:rPr lang="zh-CN" altLang="en-US" sz="1200" dirty="0" smtClean="0">
                          <a:latin typeface="微软雅黑" panose="020B0503020204020204" pitchFamily="34" charset="-122"/>
                          <a:ea typeface="微软雅黑" panose="020B0503020204020204" pitchFamily="34" charset="-122"/>
                        </a:rPr>
                        <a:t>寄存器的值存入内存（变量</a:t>
                      </a:r>
                      <a:r>
                        <a:rPr lang="en-US" altLang="zh-CN" sz="1200" dirty="0" smtClean="0">
                          <a:latin typeface="微软雅黑" panose="020B0503020204020204" pitchFamily="34" charset="-122"/>
                          <a:ea typeface="微软雅黑" panose="020B0503020204020204" pitchFamily="34" charset="-122"/>
                        </a:rPr>
                        <a:t>c</a:t>
                      </a:r>
                      <a:r>
                        <a:rPr lang="zh-CN" altLang="en-US" sz="1200" dirty="0" smtClean="0">
                          <a:latin typeface="微软雅黑" panose="020B0503020204020204" pitchFamily="34" charset="-122"/>
                          <a:ea typeface="微软雅黑" panose="020B0503020204020204" pitchFamily="34" charset="-122"/>
                        </a:rPr>
                        <a:t>）</a:t>
                      </a:r>
                      <a:endParaRPr lang="zh-CN" altLang="en-US" sz="1200" dirty="0">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r>
            </a:tbl>
          </a:graphicData>
        </a:graphic>
      </p:graphicFrame>
      <p:sp>
        <p:nvSpPr>
          <p:cNvPr id="10" name="文本框 9"/>
          <p:cNvSpPr txBox="1"/>
          <p:nvPr/>
        </p:nvSpPr>
        <p:spPr bwMode="auto">
          <a:xfrm>
            <a:off x="5141002" y="1594454"/>
            <a:ext cx="2448272" cy="334881"/>
          </a:xfrm>
          <a:prstGeom prst="rect">
            <a:avLst/>
          </a:prstGeom>
          <a:noFill/>
          <a:ln w="9525" algn="ctr">
            <a:noFill/>
            <a:miter lim="800000"/>
          </a:ln>
        </p:spPr>
        <p:txBody>
          <a:bodyPr vert="horz" wrap="square" lIns="87802" tIns="43901" rIns="87802" bIns="43901" numCol="1" rtlCol="0" anchor="ctr" anchorCtr="0" compatLnSpc="1">
            <a:spAutoFit/>
          </a:bodyPr>
          <a:lstStyle/>
          <a:p>
            <a:r>
              <a:rPr lang="zh-CN" altLang="en-US" sz="1600" dirty="0" smtClean="0">
                <a:solidFill>
                  <a:srgbClr val="000000"/>
                </a:solidFill>
                <a:latin typeface="微软雅黑" panose="020B0503020204020204" pitchFamily="34" charset="-122"/>
                <a:ea typeface="微软雅黑" panose="020B0503020204020204" pitchFamily="34" charset="-122"/>
              </a:rPr>
              <a:t>鲲鹏处理器指令</a:t>
            </a:r>
            <a:endParaRPr lang="zh-CN" altLang="en-US" sz="1600" dirty="0" smtClean="0">
              <a:solidFill>
                <a:srgbClr val="000000"/>
              </a:solidFill>
              <a:latin typeface="微软雅黑" panose="020B0503020204020204" pitchFamily="34" charset="-122"/>
              <a:ea typeface="微软雅黑" panose="020B0503020204020204" pitchFamily="34" charset="-122"/>
            </a:endParaRPr>
          </a:p>
        </p:txBody>
      </p:sp>
      <p:sp>
        <p:nvSpPr>
          <p:cNvPr id="11" name="文本框 10"/>
          <p:cNvSpPr txBox="1"/>
          <p:nvPr/>
        </p:nvSpPr>
        <p:spPr bwMode="auto">
          <a:xfrm>
            <a:off x="5181167" y="4256069"/>
            <a:ext cx="2448272" cy="334881"/>
          </a:xfrm>
          <a:prstGeom prst="rect">
            <a:avLst/>
          </a:prstGeom>
          <a:noFill/>
          <a:ln w="9525" algn="ctr">
            <a:noFill/>
            <a:miter lim="800000"/>
          </a:ln>
        </p:spPr>
        <p:txBody>
          <a:bodyPr vert="horz" wrap="square" lIns="87802" tIns="43901" rIns="87802" bIns="43901" numCol="1" rtlCol="0" anchor="ctr" anchorCtr="0" compatLnSpc="1">
            <a:spAutoFit/>
          </a:bodyPr>
          <a:lstStyle/>
          <a:p>
            <a:r>
              <a:rPr lang="en-US" altLang="zh-CN" sz="1600" dirty="0" smtClean="0">
                <a:solidFill>
                  <a:srgbClr val="000000"/>
                </a:solidFill>
                <a:latin typeface="微软雅黑" panose="020B0503020204020204" pitchFamily="34" charset="-122"/>
                <a:ea typeface="微软雅黑" panose="020B0503020204020204" pitchFamily="34" charset="-122"/>
              </a:rPr>
              <a:t>x86</a:t>
            </a:r>
            <a:r>
              <a:rPr lang="zh-CN" altLang="en-US" sz="1600" dirty="0" smtClean="0">
                <a:solidFill>
                  <a:srgbClr val="000000"/>
                </a:solidFill>
                <a:latin typeface="微软雅黑" panose="020B0503020204020204" pitchFamily="34" charset="-122"/>
                <a:ea typeface="微软雅黑" panose="020B0503020204020204" pitchFamily="34" charset="-122"/>
              </a:rPr>
              <a:t>处理器指令</a:t>
            </a:r>
            <a:endParaRPr lang="zh-CN" altLang="en-US" sz="1600" dirty="0" smtClean="0">
              <a:solidFill>
                <a:srgbClr val="00000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容器迁移的原理</a:t>
            </a:r>
            <a:endParaRPr lang="en-US" dirty="0"/>
          </a:p>
        </p:txBody>
      </p:sp>
      <p:sp>
        <p:nvSpPr>
          <p:cNvPr id="3" name="文本占位符 2"/>
          <p:cNvSpPr>
            <a:spLocks noGrp="1"/>
          </p:cNvSpPr>
          <p:nvPr>
            <p:ph type="body" sz="quarter" idx="10"/>
          </p:nvPr>
        </p:nvSpPr>
        <p:spPr/>
        <p:txBody>
          <a:bodyPr/>
          <a:lstStyle/>
          <a:p>
            <a:r>
              <a:rPr lang="zh-CN" altLang="en-US" sz="1600" dirty="0"/>
              <a:t>迁移容器同时涉及到了上面两个操作，备份和恢复。我们可以将任何一个</a:t>
            </a:r>
            <a:r>
              <a:rPr lang="en-US" altLang="zh-CN" sz="1600" dirty="0" err="1"/>
              <a:t>Docker</a:t>
            </a:r>
            <a:r>
              <a:rPr lang="zh-CN" altLang="en-US" sz="1600" dirty="0"/>
              <a:t>容器从一台机器迁移到另一台机器。在迁移过程中，首先我们将把容器备份为</a:t>
            </a:r>
            <a:r>
              <a:rPr lang="en-US" altLang="zh-CN" sz="1600" dirty="0" err="1"/>
              <a:t>Docker</a:t>
            </a:r>
            <a:r>
              <a:rPr lang="zh-CN" altLang="en-US" sz="1600" dirty="0"/>
              <a:t>镜像快照。然后，该</a:t>
            </a:r>
            <a:r>
              <a:rPr lang="en-US" altLang="zh-CN" sz="1600" dirty="0" err="1"/>
              <a:t>Docker</a:t>
            </a:r>
            <a:r>
              <a:rPr lang="zh-CN" altLang="en-US" sz="1600" dirty="0"/>
              <a:t>镜像或者是被推送到了</a:t>
            </a:r>
            <a:r>
              <a:rPr lang="en-US" altLang="zh-CN" sz="1600" dirty="0" err="1"/>
              <a:t>Docker</a:t>
            </a:r>
            <a:r>
              <a:rPr lang="zh-CN" altLang="en-US" sz="1600" dirty="0"/>
              <a:t>注册中心，或者被作为</a:t>
            </a:r>
            <a:r>
              <a:rPr lang="en-US" altLang="zh-CN" sz="1600" dirty="0"/>
              <a:t>tar</a:t>
            </a:r>
            <a:r>
              <a:rPr lang="zh-CN" altLang="en-US" sz="1600" dirty="0"/>
              <a:t>包文件保存到了本地。如果我们将镜像推送到了</a:t>
            </a:r>
            <a:r>
              <a:rPr lang="en-US" altLang="zh-CN" sz="1600" dirty="0" err="1"/>
              <a:t>Docker</a:t>
            </a:r>
            <a:r>
              <a:rPr lang="zh-CN" altLang="en-US" sz="1600" dirty="0"/>
              <a:t>注册中心，我们简单地从任何我们想要的机器上使用 </a:t>
            </a:r>
            <a:r>
              <a:rPr lang="en-US" altLang="zh-CN" sz="1600" dirty="0" err="1"/>
              <a:t>docker</a:t>
            </a:r>
            <a:r>
              <a:rPr lang="en-US" altLang="zh-CN" sz="1600" dirty="0"/>
              <a:t> run </a:t>
            </a:r>
            <a:r>
              <a:rPr lang="zh-CN" altLang="en-US" sz="1600" dirty="0"/>
              <a:t>命令来恢复并运行该</a:t>
            </a:r>
            <a:r>
              <a:rPr lang="zh-CN" altLang="en-US" sz="1600" dirty="0" smtClean="0"/>
              <a:t>容器，或者通过</a:t>
            </a:r>
            <a:r>
              <a:rPr lang="en-US" altLang="zh-CN" sz="1600" dirty="0" err="1" smtClean="0"/>
              <a:t>docker</a:t>
            </a:r>
            <a:r>
              <a:rPr lang="en-US" altLang="zh-CN" sz="1600" dirty="0" smtClean="0"/>
              <a:t> pull</a:t>
            </a:r>
            <a:r>
              <a:rPr lang="zh-CN" altLang="en-US" sz="1600" dirty="0" smtClean="0"/>
              <a:t>命令拉取我们想要的镜像。</a:t>
            </a:r>
            <a:endParaRPr lang="en-US" altLang="zh-CN" sz="1600" dirty="0" smtClean="0"/>
          </a:p>
          <a:p>
            <a:endParaRPr lang="en-US" sz="1600" dirty="0"/>
          </a:p>
        </p:txBody>
      </p:sp>
      <p:graphicFrame>
        <p:nvGraphicFramePr>
          <p:cNvPr id="5" name="图示 4"/>
          <p:cNvGraphicFramePr/>
          <p:nvPr/>
        </p:nvGraphicFramePr>
        <p:xfrm>
          <a:off x="2063552" y="2492896"/>
          <a:ext cx="8460940" cy="414046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smtClean="0"/>
              <a:t>Docker</a:t>
            </a:r>
            <a:r>
              <a:rPr lang="zh-CN" altLang="en-US" dirty="0" smtClean="0"/>
              <a:t>容器迁移策略</a:t>
            </a:r>
            <a:br>
              <a:rPr lang="en-US" altLang="zh-CN" dirty="0" smtClean="0"/>
            </a:br>
            <a:br>
              <a:rPr lang="en-US" altLang="zh-CN" dirty="0" smtClean="0"/>
            </a:br>
            <a:endParaRPr lang="zh-CN" altLang="en-US" dirty="0"/>
          </a:p>
        </p:txBody>
      </p:sp>
      <p:sp>
        <p:nvSpPr>
          <p:cNvPr id="10" name="文本占位符 5"/>
          <p:cNvSpPr>
            <a:spLocks noGrp="1"/>
          </p:cNvSpPr>
          <p:nvPr>
            <p:ph type="body" sz="quarter" idx="10"/>
          </p:nvPr>
        </p:nvSpPr>
        <p:spPr/>
        <p:txBody>
          <a:bodyPr/>
          <a:lstStyle/>
          <a:p>
            <a:r>
              <a:rPr lang="en-US" altLang="zh-CN" sz="2000" dirty="0" err="1" smtClean="0"/>
              <a:t>Docker</a:t>
            </a:r>
            <a:r>
              <a:rPr lang="zh-CN" altLang="en-US" sz="2000" dirty="0" smtClean="0"/>
              <a:t>容器迁移有两种策略：使用</a:t>
            </a:r>
            <a:r>
              <a:rPr lang="en-US" altLang="zh-CN" sz="2000" dirty="0" err="1" smtClean="0"/>
              <a:t>Docker</a:t>
            </a:r>
            <a:r>
              <a:rPr lang="en-US" altLang="zh-CN" sz="2000" dirty="0" smtClean="0"/>
              <a:t> pull</a:t>
            </a:r>
            <a:r>
              <a:rPr lang="zh-CN" altLang="en-US" sz="2000" dirty="0" smtClean="0"/>
              <a:t>获取镜像或使用</a:t>
            </a:r>
            <a:r>
              <a:rPr lang="en-US" altLang="zh-CN" sz="2000" dirty="0" err="1" smtClean="0"/>
              <a:t>Dockerfile</a:t>
            </a:r>
            <a:r>
              <a:rPr lang="zh-CN" altLang="en-US" sz="2000" kern="1200" dirty="0" smtClean="0">
                <a:latin typeface="微软雅黑" panose="020B0503020204020204" pitchFamily="34" charset="-122"/>
                <a:ea typeface="微软雅黑" panose="020B0503020204020204" pitchFamily="34" charset="-122"/>
              </a:rPr>
              <a:t>构建镜像。</a:t>
            </a:r>
            <a:endParaRPr lang="en-US" altLang="zh-CN" sz="2000" dirty="0" smtClean="0"/>
          </a:p>
          <a:p>
            <a:pPr lvl="1"/>
            <a:endParaRPr lang="en-US" altLang="zh-CN" sz="1800" dirty="0">
              <a:latin typeface="+mn-ea"/>
            </a:endParaRPr>
          </a:p>
          <a:p>
            <a:pPr lvl="1"/>
            <a:endParaRPr lang="en-US" altLang="zh-CN" sz="1800" dirty="0" smtClean="0"/>
          </a:p>
        </p:txBody>
      </p:sp>
      <p:graphicFrame>
        <p:nvGraphicFramePr>
          <p:cNvPr id="4" name="图示 3"/>
          <p:cNvGraphicFramePr/>
          <p:nvPr/>
        </p:nvGraphicFramePr>
        <p:xfrm>
          <a:off x="1775520" y="1916832"/>
          <a:ext cx="8684215" cy="414046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a:lstStyle/>
          <a:p>
            <a:r>
              <a:rPr lang="zh-CN" altLang="zh-CN" dirty="0">
                <a:solidFill>
                  <a:schemeClr val="bg1">
                    <a:lumMod val="50000"/>
                  </a:schemeClr>
                </a:solidFill>
              </a:rPr>
              <a:t>软件迁移</a:t>
            </a:r>
            <a:r>
              <a:rPr lang="zh-CN" altLang="zh-CN" dirty="0" smtClean="0">
                <a:solidFill>
                  <a:schemeClr val="bg1">
                    <a:lumMod val="50000"/>
                  </a:schemeClr>
                </a:solidFill>
              </a:rPr>
              <a:t>原理</a:t>
            </a:r>
            <a:r>
              <a:rPr lang="zh-CN" altLang="en-US" dirty="0" smtClean="0">
                <a:solidFill>
                  <a:schemeClr val="bg1">
                    <a:lumMod val="50000"/>
                  </a:schemeClr>
                </a:solidFill>
              </a:rPr>
              <a:t>和迁移过程</a:t>
            </a:r>
            <a:endParaRPr lang="en-US" altLang="zh-CN" dirty="0">
              <a:solidFill>
                <a:schemeClr val="bg1">
                  <a:lumMod val="50000"/>
                </a:schemeClr>
              </a:solidFill>
            </a:endParaRPr>
          </a:p>
          <a:p>
            <a:r>
              <a:rPr lang="zh-CN" altLang="en-US" dirty="0" smtClean="0">
                <a:solidFill>
                  <a:schemeClr val="bg1">
                    <a:lumMod val="50000"/>
                  </a:schemeClr>
                </a:solidFill>
              </a:rPr>
              <a:t>迁移工具和迁移指导</a:t>
            </a:r>
            <a:endParaRPr lang="en-US" altLang="zh-CN" dirty="0" smtClean="0">
              <a:solidFill>
                <a:schemeClr val="bg1">
                  <a:lumMod val="50000"/>
                </a:schemeClr>
              </a:solidFill>
            </a:endParaRPr>
          </a:p>
          <a:p>
            <a:r>
              <a:rPr lang="zh-CN" altLang="en-US" b="1" dirty="0" smtClean="0"/>
              <a:t>容器迁移指导</a:t>
            </a:r>
            <a:endParaRPr lang="en-US" altLang="zh-CN" b="1" dirty="0" smtClean="0"/>
          </a:p>
          <a:p>
            <a:pPr lvl="1">
              <a:buFont typeface="Wingdings" panose="05000000000000000000" pitchFamily="2" charset="2"/>
              <a:buChar char=""/>
            </a:pPr>
            <a:r>
              <a:rPr lang="zh-CN" altLang="en-US" dirty="0" smtClean="0">
                <a:solidFill>
                  <a:schemeClr val="bg1">
                    <a:lumMod val="50000"/>
                  </a:schemeClr>
                </a:solidFill>
              </a:rPr>
              <a:t>容器相关概念介绍</a:t>
            </a:r>
            <a:endParaRPr lang="en-US" altLang="zh-CN" dirty="0" smtClean="0">
              <a:solidFill>
                <a:schemeClr val="bg1">
                  <a:lumMod val="50000"/>
                </a:schemeClr>
              </a:solidFill>
            </a:endParaRPr>
          </a:p>
          <a:p>
            <a:pPr lvl="1"/>
            <a:r>
              <a:rPr lang="zh-CN" altLang="en-US" dirty="0" smtClean="0">
                <a:solidFill>
                  <a:schemeClr val="bg1">
                    <a:lumMod val="50000"/>
                  </a:schemeClr>
                </a:solidFill>
              </a:rPr>
              <a:t>容器迁移背景和原理</a:t>
            </a:r>
            <a:endParaRPr lang="en-US" altLang="zh-CN" dirty="0" smtClean="0">
              <a:solidFill>
                <a:schemeClr val="bg1">
                  <a:lumMod val="50000"/>
                </a:schemeClr>
              </a:solidFill>
            </a:endParaRPr>
          </a:p>
          <a:p>
            <a:pPr lvl="1">
              <a:buFont typeface="Wingdings" panose="05000000000000000000" pitchFamily="2" charset="2"/>
              <a:buChar char="n"/>
            </a:pPr>
            <a:r>
              <a:rPr lang="zh-CN" altLang="en-US" dirty="0" smtClean="0"/>
              <a:t>容器迁移主要流程</a:t>
            </a:r>
            <a:endParaRPr lang="en-US" altLang="zh-CN" dirty="0" smtClean="0"/>
          </a:p>
          <a:p>
            <a:r>
              <a:rPr lang="zh-CN" altLang="en-US" dirty="0" smtClean="0">
                <a:solidFill>
                  <a:schemeClr val="bg1">
                    <a:lumMod val="50000"/>
                  </a:schemeClr>
                </a:solidFill>
              </a:rPr>
              <a:t>迁移常见问题及解决思路</a:t>
            </a:r>
            <a:endParaRPr lang="en-US" altLang="zh-CN" dirty="0">
              <a:solidFill>
                <a:schemeClr val="bg1">
                  <a:lumMod val="50000"/>
                </a:schemeClr>
              </a:solidFill>
            </a:endParaRPr>
          </a:p>
          <a:p>
            <a:endParaRPr lang="en-US" dirty="0"/>
          </a:p>
        </p:txBody>
      </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容器迁移整体步骤</a:t>
            </a:r>
            <a:endParaRPr lang="zh-CN" altLang="en-US" dirty="0"/>
          </a:p>
        </p:txBody>
      </p:sp>
      <p:graphicFrame>
        <p:nvGraphicFramePr>
          <p:cNvPr id="3" name="图示 2"/>
          <p:cNvGraphicFramePr/>
          <p:nvPr/>
        </p:nvGraphicFramePr>
        <p:xfrm>
          <a:off x="1608662" y="1412776"/>
          <a:ext cx="9361040" cy="501675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检查环境是否支持</a:t>
            </a:r>
            <a:r>
              <a:rPr lang="en-US" altLang="zh-CN" dirty="0" err="1" smtClean="0"/>
              <a:t>Docker</a:t>
            </a:r>
            <a:br>
              <a:rPr lang="zh-CN" altLang="en-US" dirty="0" smtClean="0"/>
            </a:br>
            <a:endParaRPr lang="zh-CN" altLang="en-US" dirty="0"/>
          </a:p>
        </p:txBody>
      </p:sp>
      <p:sp>
        <p:nvSpPr>
          <p:cNvPr id="8" name="文本占位符 7"/>
          <p:cNvSpPr>
            <a:spLocks noGrp="1"/>
          </p:cNvSpPr>
          <p:nvPr>
            <p:ph type="body" sz="quarter" idx="10"/>
          </p:nvPr>
        </p:nvSpPr>
        <p:spPr/>
        <p:txBody>
          <a:bodyPr/>
          <a:lstStyle/>
          <a:p>
            <a:r>
              <a:rPr lang="zh-CN" altLang="zh-CN" dirty="0" smtClean="0"/>
              <a:t>检查内核版本</a:t>
            </a:r>
            <a:endParaRPr lang="en-US" altLang="zh-CN" dirty="0" smtClean="0"/>
          </a:p>
          <a:p>
            <a:pPr lvl="1"/>
            <a:r>
              <a:rPr lang="en-US" altLang="zh-CN" dirty="0" err="1" smtClean="0"/>
              <a:t>uname</a:t>
            </a:r>
            <a:r>
              <a:rPr lang="en-US" altLang="zh-CN" dirty="0" smtClean="0"/>
              <a:t> –r</a:t>
            </a:r>
            <a:endParaRPr lang="en-US" altLang="zh-CN" dirty="0" smtClean="0"/>
          </a:p>
          <a:p>
            <a:pPr lvl="1"/>
            <a:endParaRPr lang="en-US" altLang="zh-CN" dirty="0" smtClean="0"/>
          </a:p>
          <a:p>
            <a:pPr lvl="1"/>
            <a:endParaRPr lang="en-US" altLang="zh-CN" dirty="0" smtClean="0"/>
          </a:p>
          <a:p>
            <a:r>
              <a:rPr lang="en-US" altLang="zh-CN" dirty="0" smtClean="0"/>
              <a:t>Docker</a:t>
            </a:r>
            <a:r>
              <a:rPr lang="zh-CN" altLang="en-US" dirty="0" smtClean="0"/>
              <a:t>支持的</a:t>
            </a:r>
            <a:r>
              <a:rPr lang="en-US" altLang="zh-CN" dirty="0" smtClean="0"/>
              <a:t>CentOS</a:t>
            </a:r>
            <a:r>
              <a:rPr lang="zh-CN" altLang="en-US" dirty="0" smtClean="0"/>
              <a:t>版本要求</a:t>
            </a:r>
            <a:endParaRPr lang="en-US" altLang="zh-CN" dirty="0" smtClean="0"/>
          </a:p>
          <a:p>
            <a:pPr lvl="1"/>
            <a:r>
              <a:rPr lang="pt-BR" altLang="zh-CN" dirty="0" smtClean="0"/>
              <a:t>CentOS 7</a:t>
            </a:r>
            <a:r>
              <a:rPr lang="zh-CN" altLang="en-US" dirty="0" smtClean="0"/>
              <a:t>，系统为</a:t>
            </a:r>
            <a:r>
              <a:rPr lang="en-US" altLang="zh-CN" dirty="0" smtClean="0"/>
              <a:t>64</a:t>
            </a:r>
            <a:r>
              <a:rPr lang="zh-CN" altLang="en-US" dirty="0" smtClean="0"/>
              <a:t>位、系统内核版本为 </a:t>
            </a:r>
            <a:r>
              <a:rPr lang="en-US" altLang="zh-CN" dirty="0" smtClean="0"/>
              <a:t>3.10 </a:t>
            </a:r>
            <a:r>
              <a:rPr lang="zh-CN" altLang="en-US" dirty="0" smtClean="0"/>
              <a:t>以上</a:t>
            </a:r>
            <a:endParaRPr lang="pt-BR" altLang="zh-CN" dirty="0" smtClean="0"/>
          </a:p>
          <a:p>
            <a:pPr lvl="1"/>
            <a:r>
              <a:rPr lang="pt-BR" altLang="zh-CN" dirty="0" smtClean="0"/>
              <a:t>CentOS 6.5</a:t>
            </a:r>
            <a:r>
              <a:rPr lang="zh-CN" altLang="en-US" dirty="0" smtClean="0"/>
              <a:t>或更高，系统为</a:t>
            </a:r>
            <a:r>
              <a:rPr lang="en-US" altLang="zh-CN" dirty="0" smtClean="0"/>
              <a:t>64</a:t>
            </a:r>
            <a:r>
              <a:rPr lang="zh-CN" altLang="en-US" dirty="0" smtClean="0"/>
              <a:t>位、系统内核版本为 </a:t>
            </a:r>
            <a:r>
              <a:rPr lang="en-US" altLang="zh-CN" dirty="0" smtClean="0"/>
              <a:t>2.6.32-431 </a:t>
            </a:r>
            <a:r>
              <a:rPr lang="zh-CN" altLang="en-US" dirty="0" smtClean="0"/>
              <a:t>或者更高版本</a:t>
            </a:r>
            <a:endParaRPr lang="en-US" altLang="zh-CN" dirty="0" smtClean="0"/>
          </a:p>
          <a:p>
            <a:pPr lvl="1"/>
            <a:endParaRPr lang="en-US" altLang="zh-CN" dirty="0" smtClean="0"/>
          </a:p>
          <a:p>
            <a:endParaRPr lang="en-US" dirty="0"/>
          </a:p>
        </p:txBody>
      </p:sp>
      <p:sp>
        <p:nvSpPr>
          <p:cNvPr id="4" name="文本占位符 3"/>
          <p:cNvSpPr txBox="1"/>
          <p:nvPr/>
        </p:nvSpPr>
        <p:spPr>
          <a:xfrm>
            <a:off x="912283" y="1233487"/>
            <a:ext cx="10558800" cy="5003825"/>
          </a:xfrm>
          <a:prstGeom prst="rect">
            <a:avLst/>
          </a:prstGeom>
        </p:spPr>
        <p:txBody>
          <a:bodyPr/>
          <a:lst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a:lstStyle>
          <a:p>
            <a:pPr>
              <a:buClr>
                <a:srgbClr val="FFFFFF">
                  <a:lumMod val="50000"/>
                </a:srgbClr>
              </a:buClr>
              <a:buFont typeface="Wingdings" panose="05000000000000000000" pitchFamily="2" charset="2"/>
              <a:buChar char="n"/>
            </a:pPr>
            <a:endParaRPr lang="en-US" altLang="zh-CN" kern="0" dirty="0" smtClean="0">
              <a:solidFill>
                <a:srgbClr val="FFFFFF">
                  <a:lumMod val="65000"/>
                </a:srgbClr>
              </a:solidFill>
            </a:endParaRPr>
          </a:p>
        </p:txBody>
      </p:sp>
      <p:pic>
        <p:nvPicPr>
          <p:cNvPr id="1025" name="图片 55"/>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353724" y="2347884"/>
            <a:ext cx="6913468" cy="53750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3"/>
          <p:cNvSpPr>
            <a:spLocks noChangeArrowheads="1"/>
          </p:cNvSpPr>
          <p:nvPr/>
        </p:nvSpPr>
        <p:spPr bwMode="auto">
          <a:xfrm>
            <a:off x="2171192" y="398132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solidFill>
                <a:srgbClr val="000000"/>
              </a:solidFill>
            </a:endParaRPr>
          </a:p>
        </p:txBody>
      </p:sp>
      <p:graphicFrame>
        <p:nvGraphicFramePr>
          <p:cNvPr id="9" name="表格 8"/>
          <p:cNvGraphicFramePr>
            <a:graphicFrameLocks noGrp="1"/>
          </p:cNvGraphicFramePr>
          <p:nvPr/>
        </p:nvGraphicFramePr>
        <p:xfrm>
          <a:off x="7716180" y="8251"/>
          <a:ext cx="4475820" cy="313532"/>
        </p:xfrm>
        <a:graphic>
          <a:graphicData uri="http://schemas.openxmlformats.org/drawingml/2006/table">
            <a:tbl>
              <a:tblPr firstRow="1" bandRow="1">
                <a:tableStyleId>{5C22544A-7EE6-4342-B048-85BDC9FD1C3A}</a:tableStyleId>
              </a:tblPr>
              <a:tblGrid>
                <a:gridCol w="1118955"/>
                <a:gridCol w="1118955"/>
                <a:gridCol w="1118955"/>
                <a:gridCol w="1118955"/>
              </a:tblGrid>
              <a:tr h="313532">
                <a:tc>
                  <a:txBody>
                    <a:bodyPr/>
                    <a:lstStyle/>
                    <a:p>
                      <a:r>
                        <a:rPr lang="en-US" altLang="zh-CN" sz="1200" dirty="0" err="1" smtClean="0">
                          <a:solidFill>
                            <a:schemeClr val="bg1"/>
                          </a:solidFill>
                        </a:rPr>
                        <a:t>Docker</a:t>
                      </a:r>
                      <a:r>
                        <a:rPr lang="zh-CN" altLang="en-US" sz="1200" dirty="0" smtClean="0">
                          <a:solidFill>
                            <a:schemeClr val="bg1"/>
                          </a:solidFill>
                        </a:rPr>
                        <a:t>安装</a:t>
                      </a:r>
                      <a:endParaRPr lang="en-US" sz="1200" dirty="0">
                        <a:solidFill>
                          <a:schemeClr val="bg1"/>
                        </a:solidFill>
                      </a:endParaRPr>
                    </a:p>
                  </a:txBody>
                  <a:tcPr>
                    <a:solidFill>
                      <a:srgbClr val="00B0F0"/>
                    </a:solidFill>
                  </a:tcPr>
                </a:tc>
                <a:tc>
                  <a:txBody>
                    <a:bodyPr/>
                    <a:lstStyle/>
                    <a:p>
                      <a:r>
                        <a:rPr lang="zh-CN" altLang="en-US" sz="1200" dirty="0" smtClean="0">
                          <a:solidFill>
                            <a:schemeClr val="bg1"/>
                          </a:solidFill>
                        </a:rPr>
                        <a:t>构建基础镜像</a:t>
                      </a:r>
                      <a:endParaRPr lang="zh-CN" altLang="en-US" sz="1200" dirty="0" smtClean="0">
                        <a:solidFill>
                          <a:schemeClr val="bg1"/>
                        </a:solidFill>
                      </a:endParaRPr>
                    </a:p>
                  </a:txBody>
                  <a:tcPr>
                    <a:solidFill>
                      <a:schemeClr val="bg1">
                        <a:lumMod val="50000"/>
                      </a:schemeClr>
                    </a:solidFill>
                  </a:tcPr>
                </a:tc>
                <a:tc>
                  <a:txBody>
                    <a:bodyPr/>
                    <a:lstStyle/>
                    <a:p>
                      <a:r>
                        <a:rPr lang="zh-CN" altLang="en-US" sz="1200" dirty="0" smtClean="0">
                          <a:solidFill>
                            <a:schemeClr val="bg1"/>
                          </a:solidFill>
                        </a:rPr>
                        <a:t>创建应用镜像</a:t>
                      </a:r>
                      <a:endParaRPr lang="zh-CN" altLang="en-US" sz="1200" dirty="0" smtClean="0">
                        <a:solidFill>
                          <a:schemeClr val="bg1"/>
                        </a:solidFill>
                      </a:endParaRPr>
                    </a:p>
                  </a:txBody>
                  <a:tcPr>
                    <a:solidFill>
                      <a:schemeClr val="bg1">
                        <a:lumMod val="50000"/>
                      </a:schemeClr>
                    </a:solidFill>
                  </a:tcPr>
                </a:tc>
                <a:tc>
                  <a:txBody>
                    <a:bodyPr/>
                    <a:lstStyle/>
                    <a:p>
                      <a:r>
                        <a:rPr lang="zh-CN" altLang="en-US" sz="1200" dirty="0" smtClean="0">
                          <a:solidFill>
                            <a:schemeClr val="bg1"/>
                          </a:solidFill>
                        </a:rPr>
                        <a:t>验证应用镜像</a:t>
                      </a:r>
                      <a:endParaRPr lang="zh-CN" altLang="en-US" sz="1200" dirty="0" smtClean="0">
                        <a:solidFill>
                          <a:schemeClr val="bg1"/>
                        </a:solidFill>
                      </a:endParaRPr>
                    </a:p>
                  </a:txBody>
                  <a:tcPr>
                    <a:solidFill>
                      <a:schemeClr val="bg1">
                        <a:lumMod val="50000"/>
                      </a:schemeClr>
                    </a:solidFill>
                  </a:tcPr>
                </a:tc>
              </a:tr>
            </a:tbl>
          </a:graphicData>
        </a:graphic>
      </p:graphicFrame>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smtClean="0"/>
              <a:t>安装</a:t>
            </a:r>
            <a:r>
              <a:rPr lang="zh-CN" altLang="en-US" smtClean="0"/>
              <a:t>和启动</a:t>
            </a:r>
            <a:r>
              <a:rPr lang="en-US" altLang="zh-CN" smtClean="0"/>
              <a:t>Docker</a:t>
            </a:r>
            <a:br>
              <a:rPr lang="zh-CN" altLang="en-US" smtClean="0"/>
            </a:br>
            <a:endParaRPr lang="zh-CN" altLang="en-US" dirty="0"/>
          </a:p>
        </p:txBody>
      </p:sp>
      <p:sp>
        <p:nvSpPr>
          <p:cNvPr id="9" name="文本占位符 8"/>
          <p:cNvSpPr>
            <a:spLocks noGrp="1"/>
          </p:cNvSpPr>
          <p:nvPr>
            <p:ph type="body" sz="quarter" idx="10"/>
          </p:nvPr>
        </p:nvSpPr>
        <p:spPr/>
        <p:txBody>
          <a:bodyPr/>
          <a:lstStyle/>
          <a:p>
            <a:r>
              <a:rPr lang="zh-CN" altLang="en-US" dirty="0" smtClean="0"/>
              <a:t>安装依赖软件包</a:t>
            </a:r>
            <a:endParaRPr lang="en-US" altLang="zh-CN" dirty="0" smtClean="0"/>
          </a:p>
          <a:p>
            <a:r>
              <a:rPr lang="zh-CN" altLang="zh-CN" dirty="0" smtClean="0"/>
              <a:t>安装</a:t>
            </a:r>
            <a:r>
              <a:rPr lang="en-US" altLang="zh-CN" dirty="0" smtClean="0"/>
              <a:t> Docker</a:t>
            </a:r>
            <a:endParaRPr lang="en-US" altLang="zh-CN" dirty="0" smtClean="0"/>
          </a:p>
          <a:p>
            <a:pPr lvl="1"/>
            <a:r>
              <a:rPr lang="en-US" altLang="zh-CN" b="1" dirty="0" smtClean="0"/>
              <a:t>yum -y install </a:t>
            </a:r>
            <a:r>
              <a:rPr lang="en-US" altLang="zh-CN" b="1" dirty="0" err="1" smtClean="0"/>
              <a:t>docker</a:t>
            </a:r>
            <a:endParaRPr lang="en-US" altLang="zh-CN" b="1" dirty="0" smtClean="0"/>
          </a:p>
          <a:p>
            <a:r>
              <a:rPr lang="zh-CN" altLang="en-US" dirty="0" smtClean="0"/>
              <a:t>启动</a:t>
            </a:r>
            <a:r>
              <a:rPr lang="en-US" altLang="zh-CN" dirty="0" smtClean="0"/>
              <a:t> </a:t>
            </a:r>
            <a:r>
              <a:rPr lang="en-US" altLang="zh-CN" dirty="0" err="1" smtClean="0"/>
              <a:t>Docker</a:t>
            </a:r>
            <a:r>
              <a:rPr lang="zh-CN" altLang="en-US" dirty="0" smtClean="0"/>
              <a:t>服务</a:t>
            </a:r>
            <a:endParaRPr lang="en-US" altLang="zh-CN" dirty="0" smtClean="0"/>
          </a:p>
          <a:p>
            <a:pPr lvl="1"/>
            <a:r>
              <a:rPr lang="en-US" altLang="zh-CN" b="1" dirty="0" err="1" smtClean="0"/>
              <a:t>systemctl</a:t>
            </a:r>
            <a:r>
              <a:rPr lang="en-US" altLang="zh-CN" b="1" dirty="0" smtClean="0"/>
              <a:t> start </a:t>
            </a:r>
            <a:r>
              <a:rPr lang="en-US" altLang="zh-CN" b="1" dirty="0" err="1" smtClean="0"/>
              <a:t>docker</a:t>
            </a:r>
            <a:endParaRPr lang="en-US" altLang="zh-CN" b="1" dirty="0"/>
          </a:p>
          <a:p>
            <a:pPr marL="301625" lvl="1" indent="-301625" algn="just">
              <a:buClr>
                <a:schemeClr val="bg1">
                  <a:lumMod val="50000"/>
                </a:schemeClr>
              </a:buClr>
              <a:buSzPct val="60000"/>
              <a:buFont typeface="Wingdings" panose="05000000000000000000" pitchFamily="2" charset="2"/>
              <a:buChar char="l"/>
            </a:pPr>
            <a:r>
              <a:rPr lang="zh-CN" altLang="en-US" sz="2200" dirty="0">
                <a:latin typeface="+mn-ea"/>
                <a:cs typeface="Arial" panose="020B0604020202020204" pitchFamily="34" charset="0"/>
              </a:rPr>
              <a:t>详细</a:t>
            </a:r>
            <a:r>
              <a:rPr lang="zh-CN" altLang="en-US" sz="2200" dirty="0" smtClean="0">
                <a:latin typeface="+mn-ea"/>
                <a:cs typeface="Arial" panose="020B0604020202020204" pitchFamily="34" charset="0"/>
              </a:rPr>
              <a:t>参考</a:t>
            </a:r>
            <a:r>
              <a:rPr lang="en-US" altLang="zh-CN" sz="2200" dirty="0">
                <a:latin typeface="+mn-ea"/>
                <a:cs typeface="Arial" panose="020B0604020202020204" pitchFamily="34" charset="0"/>
              </a:rPr>
              <a:t>https://docs.docker.com/install/linux/docker-ce/centos/</a:t>
            </a:r>
            <a:endParaRPr lang="en-US" altLang="zh-CN" sz="2200" dirty="0">
              <a:latin typeface="+mn-ea"/>
              <a:cs typeface="Arial" panose="020B0604020202020204" pitchFamily="34" charset="0"/>
            </a:endParaRPr>
          </a:p>
          <a:p>
            <a:pPr lvl="1"/>
            <a:endParaRPr lang="en-US" altLang="zh-CN" dirty="0" smtClean="0"/>
          </a:p>
          <a:p>
            <a:endParaRPr lang="en-US" dirty="0"/>
          </a:p>
        </p:txBody>
      </p:sp>
      <p:graphicFrame>
        <p:nvGraphicFramePr>
          <p:cNvPr id="5" name="表格 4"/>
          <p:cNvGraphicFramePr>
            <a:graphicFrameLocks noGrp="1"/>
          </p:cNvGraphicFramePr>
          <p:nvPr/>
        </p:nvGraphicFramePr>
        <p:xfrm>
          <a:off x="7716180" y="8620"/>
          <a:ext cx="4475820" cy="313532"/>
        </p:xfrm>
        <a:graphic>
          <a:graphicData uri="http://schemas.openxmlformats.org/drawingml/2006/table">
            <a:tbl>
              <a:tblPr firstRow="1" bandRow="1">
                <a:tableStyleId>{5C22544A-7EE6-4342-B048-85BDC9FD1C3A}</a:tableStyleId>
              </a:tblPr>
              <a:tblGrid>
                <a:gridCol w="1118955"/>
                <a:gridCol w="1118955"/>
                <a:gridCol w="1118955"/>
                <a:gridCol w="1118955"/>
              </a:tblGrid>
              <a:tr h="313532">
                <a:tc>
                  <a:txBody>
                    <a:bodyPr/>
                    <a:lstStyle/>
                    <a:p>
                      <a:r>
                        <a:rPr lang="en-US" altLang="zh-CN" sz="1200" dirty="0" err="1" smtClean="0">
                          <a:solidFill>
                            <a:schemeClr val="bg1"/>
                          </a:solidFill>
                        </a:rPr>
                        <a:t>Docker</a:t>
                      </a:r>
                      <a:r>
                        <a:rPr lang="zh-CN" altLang="en-US" sz="1200" dirty="0" smtClean="0">
                          <a:solidFill>
                            <a:schemeClr val="bg1"/>
                          </a:solidFill>
                        </a:rPr>
                        <a:t>安装</a:t>
                      </a:r>
                      <a:endParaRPr lang="en-US" sz="1200" dirty="0">
                        <a:solidFill>
                          <a:schemeClr val="bg1"/>
                        </a:solidFill>
                      </a:endParaRPr>
                    </a:p>
                  </a:txBody>
                  <a:tcPr>
                    <a:solidFill>
                      <a:srgbClr val="00B0F0"/>
                    </a:solidFill>
                  </a:tcPr>
                </a:tc>
                <a:tc>
                  <a:txBody>
                    <a:bodyPr/>
                    <a:lstStyle/>
                    <a:p>
                      <a:r>
                        <a:rPr lang="zh-CN" altLang="en-US" sz="1200" dirty="0" smtClean="0">
                          <a:solidFill>
                            <a:schemeClr val="bg1"/>
                          </a:solidFill>
                        </a:rPr>
                        <a:t>构建基础镜像</a:t>
                      </a:r>
                      <a:endParaRPr lang="zh-CN" altLang="en-US" sz="1200" dirty="0" smtClean="0">
                        <a:solidFill>
                          <a:schemeClr val="bg1"/>
                        </a:solidFill>
                      </a:endParaRPr>
                    </a:p>
                  </a:txBody>
                  <a:tcPr>
                    <a:solidFill>
                      <a:schemeClr val="bg1">
                        <a:lumMod val="50000"/>
                      </a:schemeClr>
                    </a:solidFill>
                  </a:tcPr>
                </a:tc>
                <a:tc>
                  <a:txBody>
                    <a:bodyPr/>
                    <a:lstStyle/>
                    <a:p>
                      <a:r>
                        <a:rPr lang="zh-CN" altLang="en-US" sz="1200" dirty="0" smtClean="0">
                          <a:solidFill>
                            <a:schemeClr val="bg1"/>
                          </a:solidFill>
                        </a:rPr>
                        <a:t>创建应用镜像</a:t>
                      </a:r>
                      <a:endParaRPr lang="zh-CN" altLang="en-US" sz="1200" dirty="0" smtClean="0">
                        <a:solidFill>
                          <a:schemeClr val="bg1"/>
                        </a:solidFill>
                      </a:endParaRPr>
                    </a:p>
                  </a:txBody>
                  <a:tcPr>
                    <a:solidFill>
                      <a:schemeClr val="bg1">
                        <a:lumMod val="50000"/>
                      </a:schemeClr>
                    </a:solidFill>
                  </a:tcPr>
                </a:tc>
                <a:tc>
                  <a:txBody>
                    <a:bodyPr/>
                    <a:lstStyle/>
                    <a:p>
                      <a:r>
                        <a:rPr lang="zh-CN" altLang="en-US" sz="1200" dirty="0" smtClean="0">
                          <a:solidFill>
                            <a:schemeClr val="bg1"/>
                          </a:solidFill>
                        </a:rPr>
                        <a:t>验证应用镜像</a:t>
                      </a:r>
                      <a:endParaRPr lang="zh-CN" altLang="en-US" sz="1200" dirty="0" smtClean="0">
                        <a:solidFill>
                          <a:schemeClr val="bg1"/>
                        </a:solidFill>
                      </a:endParaRPr>
                    </a:p>
                  </a:txBody>
                  <a:tcPr>
                    <a:solidFill>
                      <a:schemeClr val="bg1">
                        <a:lumMod val="50000"/>
                      </a:schemeClr>
                    </a:solidFill>
                  </a:tcPr>
                </a:tc>
              </a:tr>
            </a:tbl>
          </a:graphicData>
        </a:graphic>
      </p:graphicFrame>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smtClean="0"/>
              <a:t>运行</a:t>
            </a:r>
            <a:r>
              <a:rPr lang="en-US" altLang="zh-CN" dirty="0" smtClean="0"/>
              <a:t>hello-world</a:t>
            </a:r>
            <a:br>
              <a:rPr lang="zh-CN" altLang="en-US" dirty="0" smtClean="0"/>
            </a:br>
            <a:endParaRPr lang="zh-CN" altLang="en-US" dirty="0"/>
          </a:p>
        </p:txBody>
      </p:sp>
      <p:sp>
        <p:nvSpPr>
          <p:cNvPr id="8" name="文本占位符 7"/>
          <p:cNvSpPr>
            <a:spLocks noGrp="1"/>
          </p:cNvSpPr>
          <p:nvPr>
            <p:ph type="body" sz="quarter" idx="10"/>
          </p:nvPr>
        </p:nvSpPr>
        <p:spPr/>
        <p:txBody>
          <a:bodyPr/>
          <a:lstStyle/>
          <a:p>
            <a:r>
              <a:rPr lang="zh-CN" altLang="zh-CN" sz="2000" smtClean="0"/>
              <a:t>运行</a:t>
            </a:r>
            <a:r>
              <a:rPr lang="en-US" altLang="zh-CN" sz="2000" smtClean="0"/>
              <a:t> hello-world</a:t>
            </a:r>
            <a:endParaRPr lang="en-US" altLang="zh-CN" sz="2000" smtClean="0"/>
          </a:p>
          <a:p>
            <a:pPr lvl="1"/>
            <a:r>
              <a:rPr lang="zh-CN" altLang="zh-CN" sz="1800" smtClean="0"/>
              <a:t>由于本地没有</a:t>
            </a:r>
            <a:r>
              <a:rPr lang="en-US" altLang="zh-CN" sz="1800" smtClean="0"/>
              <a:t>hello-world</a:t>
            </a:r>
            <a:r>
              <a:rPr lang="zh-CN" altLang="zh-CN" sz="1800" smtClean="0"/>
              <a:t>这个镜像，所以会下载一个</a:t>
            </a:r>
            <a:r>
              <a:rPr lang="en-US" altLang="zh-CN" sz="1800" smtClean="0"/>
              <a:t>hello-world</a:t>
            </a:r>
            <a:r>
              <a:rPr lang="zh-CN" altLang="zh-CN" sz="1800" smtClean="0"/>
              <a:t>的镜像，并在容器内运行</a:t>
            </a:r>
            <a:endParaRPr lang="en-US" altLang="zh-CN" sz="1800" smtClean="0"/>
          </a:p>
          <a:p>
            <a:pPr lvl="1"/>
            <a:r>
              <a:rPr lang="zh-CN" altLang="en-US" sz="1800" smtClean="0"/>
              <a:t>对于本地没有的镜像，相当于先</a:t>
            </a:r>
            <a:r>
              <a:rPr lang="en-US" altLang="zh-CN" sz="1800" smtClean="0"/>
              <a:t>pull</a:t>
            </a:r>
            <a:r>
              <a:rPr lang="zh-CN" altLang="en-US" sz="1800" smtClean="0"/>
              <a:t>再</a:t>
            </a:r>
            <a:r>
              <a:rPr lang="en-US" altLang="zh-CN" sz="1800" smtClean="0"/>
              <a:t>run</a:t>
            </a:r>
            <a:r>
              <a:rPr lang="zh-CN" altLang="en-US" sz="1800" smtClean="0"/>
              <a:t>一个镜像</a:t>
            </a:r>
            <a:endParaRPr lang="en-US" altLang="zh-CN" sz="1800" smtClean="0"/>
          </a:p>
          <a:p>
            <a:r>
              <a:rPr lang="en-US" altLang="zh-CN" sz="2000" smtClean="0"/>
              <a:t>docker run hello-world</a:t>
            </a:r>
            <a:endParaRPr lang="en-US" altLang="zh-CN" sz="2000" smtClean="0"/>
          </a:p>
          <a:p>
            <a:endParaRPr lang="en-US" sz="2000" dirty="0"/>
          </a:p>
        </p:txBody>
      </p:sp>
      <p:sp>
        <p:nvSpPr>
          <p:cNvPr id="4" name="文本占位符 3"/>
          <p:cNvSpPr txBox="1"/>
          <p:nvPr/>
        </p:nvSpPr>
        <p:spPr>
          <a:xfrm>
            <a:off x="912283" y="1233487"/>
            <a:ext cx="10558800" cy="5003825"/>
          </a:xfrm>
          <a:prstGeom prst="rect">
            <a:avLst/>
          </a:prstGeom>
        </p:spPr>
        <p:txBody>
          <a:bodyPr/>
          <a:lst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a:lstStyle>
          <a:p>
            <a:pPr marL="301625" lvl="1" indent="-301625">
              <a:buClr>
                <a:srgbClr val="FFFFFF">
                  <a:lumMod val="50000"/>
                </a:srgbClr>
              </a:buClr>
              <a:buSzPct val="60000"/>
              <a:buFont typeface="Wingdings" panose="05000000000000000000" pitchFamily="2" charset="2"/>
              <a:buChar char="l"/>
            </a:pPr>
            <a:endParaRPr lang="en-US" altLang="zh-CN" b="1" kern="0" dirty="0" smtClean="0">
              <a:solidFill>
                <a:srgbClr val="FFFFFF">
                  <a:lumMod val="65000"/>
                </a:srgbClr>
              </a:solidFill>
            </a:endParaRPr>
          </a:p>
        </p:txBody>
      </p:sp>
      <p:sp>
        <p:nvSpPr>
          <p:cNvPr id="6" name="Rectangle 3"/>
          <p:cNvSpPr>
            <a:spLocks noChangeArrowheads="1"/>
          </p:cNvSpPr>
          <p:nvPr/>
        </p:nvSpPr>
        <p:spPr bwMode="auto">
          <a:xfrm>
            <a:off x="2171192" y="398132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solidFill>
                <a:srgbClr val="000000"/>
              </a:solidFill>
            </a:endParaRPr>
          </a:p>
        </p:txBody>
      </p:sp>
      <p:pic>
        <p:nvPicPr>
          <p:cNvPr id="5" name="图片 4"/>
          <p:cNvPicPr/>
          <p:nvPr/>
        </p:nvPicPr>
        <p:blipFill>
          <a:blip r:embed="rId1" cstate="print">
            <a:extLst>
              <a:ext uri="{28A0092B-C50C-407E-A947-70E740481C1C}">
                <a14:useLocalDpi xmlns:a14="http://schemas.microsoft.com/office/drawing/2010/main" val="0"/>
              </a:ext>
            </a:extLst>
          </a:blip>
          <a:stretch>
            <a:fillRect/>
          </a:stretch>
        </p:blipFill>
        <p:spPr>
          <a:xfrm>
            <a:off x="1091444" y="3199783"/>
            <a:ext cx="7416824" cy="3199441"/>
          </a:xfrm>
          <a:prstGeom prst="rect">
            <a:avLst/>
          </a:prstGeom>
        </p:spPr>
      </p:pic>
      <p:graphicFrame>
        <p:nvGraphicFramePr>
          <p:cNvPr id="7" name="表格 6"/>
          <p:cNvGraphicFramePr>
            <a:graphicFrameLocks noGrp="1"/>
          </p:cNvGraphicFramePr>
          <p:nvPr/>
        </p:nvGraphicFramePr>
        <p:xfrm>
          <a:off x="7716180" y="8251"/>
          <a:ext cx="4475820" cy="313532"/>
        </p:xfrm>
        <a:graphic>
          <a:graphicData uri="http://schemas.openxmlformats.org/drawingml/2006/table">
            <a:tbl>
              <a:tblPr firstRow="1" bandRow="1">
                <a:tableStyleId>{5C22544A-7EE6-4342-B048-85BDC9FD1C3A}</a:tableStyleId>
              </a:tblPr>
              <a:tblGrid>
                <a:gridCol w="1118955"/>
                <a:gridCol w="1118955"/>
                <a:gridCol w="1118955"/>
                <a:gridCol w="1118955"/>
              </a:tblGrid>
              <a:tr h="313532">
                <a:tc>
                  <a:txBody>
                    <a:bodyPr/>
                    <a:lstStyle/>
                    <a:p>
                      <a:r>
                        <a:rPr lang="en-US" altLang="zh-CN" sz="1200" dirty="0" err="1" smtClean="0">
                          <a:solidFill>
                            <a:schemeClr val="bg1"/>
                          </a:solidFill>
                        </a:rPr>
                        <a:t>Docker</a:t>
                      </a:r>
                      <a:r>
                        <a:rPr lang="zh-CN" altLang="en-US" sz="1200" dirty="0" smtClean="0">
                          <a:solidFill>
                            <a:schemeClr val="bg1"/>
                          </a:solidFill>
                        </a:rPr>
                        <a:t>安装</a:t>
                      </a:r>
                      <a:endParaRPr lang="en-US" sz="1200" dirty="0">
                        <a:solidFill>
                          <a:schemeClr val="bg1"/>
                        </a:solidFill>
                      </a:endParaRPr>
                    </a:p>
                  </a:txBody>
                  <a:tcPr>
                    <a:solidFill>
                      <a:srgbClr val="00B0F0"/>
                    </a:solidFill>
                  </a:tcPr>
                </a:tc>
                <a:tc>
                  <a:txBody>
                    <a:bodyPr/>
                    <a:lstStyle/>
                    <a:p>
                      <a:r>
                        <a:rPr lang="zh-CN" altLang="en-US" sz="1200" dirty="0" smtClean="0">
                          <a:solidFill>
                            <a:schemeClr val="bg1"/>
                          </a:solidFill>
                        </a:rPr>
                        <a:t>构建基础镜像</a:t>
                      </a:r>
                      <a:endParaRPr lang="zh-CN" altLang="en-US" sz="1200" dirty="0" smtClean="0">
                        <a:solidFill>
                          <a:schemeClr val="bg1"/>
                        </a:solidFill>
                      </a:endParaRPr>
                    </a:p>
                  </a:txBody>
                  <a:tcPr>
                    <a:solidFill>
                      <a:schemeClr val="bg1">
                        <a:lumMod val="50000"/>
                      </a:schemeClr>
                    </a:solidFill>
                  </a:tcPr>
                </a:tc>
                <a:tc>
                  <a:txBody>
                    <a:bodyPr/>
                    <a:lstStyle/>
                    <a:p>
                      <a:r>
                        <a:rPr lang="zh-CN" altLang="en-US" sz="1200" dirty="0" smtClean="0">
                          <a:solidFill>
                            <a:schemeClr val="bg1"/>
                          </a:solidFill>
                        </a:rPr>
                        <a:t>创建应用镜像</a:t>
                      </a:r>
                      <a:endParaRPr lang="zh-CN" altLang="en-US" sz="1200" dirty="0" smtClean="0">
                        <a:solidFill>
                          <a:schemeClr val="bg1"/>
                        </a:solidFill>
                      </a:endParaRPr>
                    </a:p>
                  </a:txBody>
                  <a:tcPr>
                    <a:solidFill>
                      <a:schemeClr val="bg1">
                        <a:lumMod val="50000"/>
                      </a:schemeClr>
                    </a:solidFill>
                  </a:tcPr>
                </a:tc>
                <a:tc>
                  <a:txBody>
                    <a:bodyPr/>
                    <a:lstStyle/>
                    <a:p>
                      <a:r>
                        <a:rPr lang="zh-CN" altLang="en-US" sz="1200" dirty="0" smtClean="0">
                          <a:solidFill>
                            <a:schemeClr val="bg1"/>
                          </a:solidFill>
                        </a:rPr>
                        <a:t>验证应用镜像</a:t>
                      </a:r>
                      <a:endParaRPr lang="zh-CN" altLang="en-US" sz="1200" dirty="0" smtClean="0">
                        <a:solidFill>
                          <a:schemeClr val="bg1"/>
                        </a:solidFill>
                      </a:endParaRPr>
                    </a:p>
                  </a:txBody>
                  <a:tcPr>
                    <a:solidFill>
                      <a:schemeClr val="bg1">
                        <a:lumMod val="50000"/>
                      </a:schemeClr>
                    </a:solidFill>
                  </a:tcPr>
                </a:tc>
              </a:tr>
            </a:tbl>
          </a:graphicData>
        </a:graphic>
      </p:graphicFrame>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Docker Hub</a:t>
            </a:r>
            <a:br>
              <a:rPr lang="zh-CN" altLang="en-US" dirty="0" smtClean="0"/>
            </a:br>
            <a:endParaRPr lang="zh-CN" altLang="en-US" dirty="0"/>
          </a:p>
        </p:txBody>
      </p:sp>
      <p:sp>
        <p:nvSpPr>
          <p:cNvPr id="3" name="文本占位符 2"/>
          <p:cNvSpPr>
            <a:spLocks noGrp="1"/>
          </p:cNvSpPr>
          <p:nvPr>
            <p:ph type="body" sz="quarter" idx="10"/>
          </p:nvPr>
        </p:nvSpPr>
        <p:spPr>
          <a:xfrm>
            <a:off x="912285" y="1233488"/>
            <a:ext cx="10764335" cy="4680000"/>
          </a:xfrm>
        </p:spPr>
        <p:txBody>
          <a:bodyPr/>
          <a:lstStyle/>
          <a:p>
            <a:r>
              <a:rPr lang="en-US" altLang="zh-CN" sz="2000" dirty="0" err="1" smtClean="0"/>
              <a:t>Docker</a:t>
            </a:r>
            <a:r>
              <a:rPr lang="en-US" altLang="zh-CN" sz="2000" dirty="0" smtClean="0"/>
              <a:t> </a:t>
            </a:r>
            <a:r>
              <a:rPr lang="en-US" altLang="zh-CN" sz="2000" dirty="0"/>
              <a:t>Hub</a:t>
            </a:r>
            <a:r>
              <a:rPr lang="zh-CN" altLang="en-US" sz="2000" dirty="0"/>
              <a:t>是目前世界上最大的容器镜像仓库，由</a:t>
            </a:r>
            <a:r>
              <a:rPr lang="en-US" altLang="zh-CN" sz="2000" dirty="0" err="1"/>
              <a:t>Docker</a:t>
            </a:r>
            <a:r>
              <a:rPr lang="zh-CN" altLang="en-US" sz="2000" dirty="0"/>
              <a:t>公司维护。上面有</a:t>
            </a:r>
            <a:r>
              <a:rPr lang="en-US" altLang="zh-CN" sz="2000" dirty="0" err="1"/>
              <a:t>Docker</a:t>
            </a:r>
            <a:r>
              <a:rPr lang="zh-CN" altLang="en-US" sz="2000" dirty="0"/>
              <a:t>公司提供的镜像及大量用户上传的镜像。</a:t>
            </a:r>
            <a:endParaRPr lang="zh-CN" altLang="en-US" sz="2000" dirty="0"/>
          </a:p>
          <a:p>
            <a:endParaRPr lang="en-US" altLang="zh-CN" sz="2000" dirty="0" smtClean="0"/>
          </a:p>
        </p:txBody>
      </p:sp>
      <p:sp>
        <p:nvSpPr>
          <p:cNvPr id="4" name="文本占位符 3"/>
          <p:cNvSpPr txBox="1"/>
          <p:nvPr/>
        </p:nvSpPr>
        <p:spPr>
          <a:xfrm>
            <a:off x="912283" y="1233487"/>
            <a:ext cx="10558800" cy="5003825"/>
          </a:xfrm>
          <a:prstGeom prst="rect">
            <a:avLst/>
          </a:prstGeom>
        </p:spPr>
        <p:txBody>
          <a:bodyPr/>
          <a:lst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a:lstStyle>
          <a:p>
            <a:pPr marL="301625" lvl="1" indent="-301625">
              <a:buClr>
                <a:srgbClr val="FFFFFF">
                  <a:lumMod val="50000"/>
                </a:srgbClr>
              </a:buClr>
              <a:buSzPct val="60000"/>
              <a:buFont typeface="Wingdings" panose="05000000000000000000" pitchFamily="2" charset="2"/>
              <a:buChar char="l"/>
            </a:pPr>
            <a:endParaRPr lang="en-US" altLang="zh-CN" b="1" kern="0" dirty="0" smtClean="0">
              <a:solidFill>
                <a:srgbClr val="FFFFFF">
                  <a:lumMod val="65000"/>
                </a:srgbClr>
              </a:solidFill>
            </a:endParaRPr>
          </a:p>
        </p:txBody>
      </p:sp>
      <p:sp>
        <p:nvSpPr>
          <p:cNvPr id="6" name="Rectangle 3"/>
          <p:cNvSpPr>
            <a:spLocks noChangeArrowheads="1"/>
          </p:cNvSpPr>
          <p:nvPr/>
        </p:nvSpPr>
        <p:spPr bwMode="auto">
          <a:xfrm>
            <a:off x="2171192" y="398132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solidFill>
                <a:srgbClr val="000000"/>
              </a:solidFill>
            </a:endParaRPr>
          </a:p>
        </p:txBody>
      </p:sp>
      <p:pic>
        <p:nvPicPr>
          <p:cNvPr id="7" name="图片 6"/>
          <p:cNvPicPr>
            <a:picLocks noChangeAspect="1"/>
          </p:cNvPicPr>
          <p:nvPr/>
        </p:nvPicPr>
        <p:blipFill>
          <a:blip r:embed="rId1"/>
          <a:stretch>
            <a:fillRect/>
          </a:stretch>
        </p:blipFill>
        <p:spPr>
          <a:xfrm>
            <a:off x="1307468" y="2403273"/>
            <a:ext cx="6120680" cy="3834039"/>
          </a:xfrm>
          <a:prstGeom prst="rect">
            <a:avLst/>
          </a:prstGeom>
          <a:ln w="12700">
            <a:solidFill>
              <a:schemeClr val="bg1">
                <a:lumMod val="85000"/>
              </a:schemeClr>
            </a:solidFill>
          </a:ln>
        </p:spPr>
      </p:pic>
      <p:graphicFrame>
        <p:nvGraphicFramePr>
          <p:cNvPr id="9" name="表格 8"/>
          <p:cNvGraphicFramePr>
            <a:graphicFrameLocks noGrp="1"/>
          </p:cNvGraphicFramePr>
          <p:nvPr/>
        </p:nvGraphicFramePr>
        <p:xfrm>
          <a:off x="7716180" y="8251"/>
          <a:ext cx="4475820" cy="313532"/>
        </p:xfrm>
        <a:graphic>
          <a:graphicData uri="http://schemas.openxmlformats.org/drawingml/2006/table">
            <a:tbl>
              <a:tblPr firstRow="1" bandRow="1">
                <a:tableStyleId>{5C22544A-7EE6-4342-B048-85BDC9FD1C3A}</a:tableStyleId>
              </a:tblPr>
              <a:tblGrid>
                <a:gridCol w="1118955"/>
                <a:gridCol w="1118955"/>
                <a:gridCol w="1118955"/>
                <a:gridCol w="1118955"/>
              </a:tblGrid>
              <a:tr h="313532">
                <a:tc>
                  <a:txBody>
                    <a:bodyPr/>
                    <a:lstStyle/>
                    <a:p>
                      <a:r>
                        <a:rPr lang="en-US" altLang="zh-CN" sz="1200" dirty="0" err="1" smtClean="0">
                          <a:solidFill>
                            <a:schemeClr val="bg1"/>
                          </a:solidFill>
                        </a:rPr>
                        <a:t>Docker</a:t>
                      </a:r>
                      <a:r>
                        <a:rPr lang="zh-CN" altLang="en-US" sz="1200" dirty="0" smtClean="0">
                          <a:solidFill>
                            <a:schemeClr val="bg1"/>
                          </a:solidFill>
                        </a:rPr>
                        <a:t>安装</a:t>
                      </a:r>
                      <a:endParaRPr lang="en-US" sz="1200" dirty="0">
                        <a:solidFill>
                          <a:schemeClr val="bg1"/>
                        </a:solidFill>
                      </a:endParaRPr>
                    </a:p>
                  </a:txBody>
                  <a:tcPr>
                    <a:solidFill>
                      <a:schemeClr val="bg1">
                        <a:lumMod val="50000"/>
                      </a:schemeClr>
                    </a:solidFill>
                  </a:tcPr>
                </a:tc>
                <a:tc>
                  <a:txBody>
                    <a:bodyPr/>
                    <a:lstStyle/>
                    <a:p>
                      <a:r>
                        <a:rPr lang="zh-CN" altLang="en-US" sz="1200" dirty="0" smtClean="0">
                          <a:solidFill>
                            <a:schemeClr val="bg1"/>
                          </a:solidFill>
                        </a:rPr>
                        <a:t>构建基础镜像</a:t>
                      </a:r>
                      <a:endParaRPr lang="zh-CN" altLang="en-US" sz="1200" dirty="0" smtClean="0">
                        <a:solidFill>
                          <a:schemeClr val="bg1"/>
                        </a:solidFill>
                      </a:endParaRPr>
                    </a:p>
                  </a:txBody>
                  <a:tcPr>
                    <a:solidFill>
                      <a:srgbClr val="00B0F0"/>
                    </a:solidFill>
                  </a:tcPr>
                </a:tc>
                <a:tc>
                  <a:txBody>
                    <a:bodyPr/>
                    <a:lstStyle/>
                    <a:p>
                      <a:r>
                        <a:rPr lang="zh-CN" altLang="en-US" sz="1200" dirty="0" smtClean="0">
                          <a:solidFill>
                            <a:schemeClr val="bg1"/>
                          </a:solidFill>
                        </a:rPr>
                        <a:t>创建应用镜像</a:t>
                      </a:r>
                      <a:endParaRPr lang="zh-CN" altLang="en-US" sz="1200" dirty="0" smtClean="0">
                        <a:solidFill>
                          <a:schemeClr val="bg1"/>
                        </a:solidFill>
                      </a:endParaRPr>
                    </a:p>
                  </a:txBody>
                  <a:tcPr>
                    <a:solidFill>
                      <a:schemeClr val="bg1">
                        <a:lumMod val="50000"/>
                      </a:schemeClr>
                    </a:solidFill>
                  </a:tcPr>
                </a:tc>
                <a:tc>
                  <a:txBody>
                    <a:bodyPr/>
                    <a:lstStyle/>
                    <a:p>
                      <a:r>
                        <a:rPr lang="zh-CN" altLang="en-US" sz="1200" dirty="0" smtClean="0">
                          <a:solidFill>
                            <a:schemeClr val="bg1"/>
                          </a:solidFill>
                        </a:rPr>
                        <a:t>验证应用镜像</a:t>
                      </a:r>
                      <a:endParaRPr lang="zh-CN" altLang="en-US" sz="1200" dirty="0" smtClean="0">
                        <a:solidFill>
                          <a:schemeClr val="bg1"/>
                        </a:solidFill>
                      </a:endParaRPr>
                    </a:p>
                  </a:txBody>
                  <a:tcPr>
                    <a:solidFill>
                      <a:schemeClr val="bg1">
                        <a:lumMod val="50000"/>
                      </a:schemeClr>
                    </a:solid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smtClean="0"/>
              <a:t>查找镜像</a:t>
            </a:r>
            <a:br>
              <a:rPr lang="zh-CN" altLang="en-US" dirty="0" smtClean="0"/>
            </a:br>
            <a:endParaRPr lang="zh-CN" altLang="en-US" dirty="0"/>
          </a:p>
        </p:txBody>
      </p:sp>
      <p:sp>
        <p:nvSpPr>
          <p:cNvPr id="3" name="文本占位符 2"/>
          <p:cNvSpPr>
            <a:spLocks noGrp="1"/>
          </p:cNvSpPr>
          <p:nvPr>
            <p:ph type="body" sz="quarter" idx="10"/>
          </p:nvPr>
        </p:nvSpPr>
        <p:spPr/>
        <p:txBody>
          <a:bodyPr/>
          <a:lstStyle/>
          <a:p>
            <a:r>
              <a:rPr lang="zh-CN" altLang="zh-CN" dirty="0" smtClean="0"/>
              <a:t>查找</a:t>
            </a:r>
            <a:r>
              <a:rPr lang="en-US" altLang="zh-CN" dirty="0" smtClean="0"/>
              <a:t>Docker Hub</a:t>
            </a:r>
            <a:r>
              <a:rPr lang="zh-CN" altLang="zh-CN" dirty="0" smtClean="0"/>
              <a:t>上的</a:t>
            </a:r>
            <a:r>
              <a:rPr lang="en-US" altLang="zh-CN" dirty="0" err="1" smtClean="0"/>
              <a:t>CentOS</a:t>
            </a:r>
            <a:r>
              <a:rPr lang="zh-CN" altLang="zh-CN" dirty="0" smtClean="0"/>
              <a:t>镜像</a:t>
            </a:r>
            <a:endParaRPr lang="en-US" altLang="zh-CN" dirty="0" smtClean="0"/>
          </a:p>
          <a:p>
            <a:pPr lvl="1"/>
            <a:r>
              <a:rPr lang="en-US" altLang="zh-CN" dirty="0" err="1" smtClean="0"/>
              <a:t>docker</a:t>
            </a:r>
            <a:r>
              <a:rPr lang="en-US" altLang="zh-CN" dirty="0" smtClean="0"/>
              <a:t> search centos</a:t>
            </a:r>
            <a:endParaRPr lang="en-US" altLang="zh-CN" dirty="0" smtClean="0"/>
          </a:p>
          <a:p>
            <a:endParaRPr lang="en-US" dirty="0"/>
          </a:p>
        </p:txBody>
      </p:sp>
      <p:sp>
        <p:nvSpPr>
          <p:cNvPr id="4" name="文本占位符 3"/>
          <p:cNvSpPr txBox="1"/>
          <p:nvPr/>
        </p:nvSpPr>
        <p:spPr>
          <a:xfrm>
            <a:off x="912283" y="1233487"/>
            <a:ext cx="10558800" cy="5003825"/>
          </a:xfrm>
          <a:prstGeom prst="rect">
            <a:avLst/>
          </a:prstGeom>
        </p:spPr>
        <p:txBody>
          <a:bodyPr/>
          <a:lst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a:lstStyle>
          <a:p>
            <a:pPr marL="301625" lvl="1" indent="-301625">
              <a:buClr>
                <a:srgbClr val="FFFFFF">
                  <a:lumMod val="50000"/>
                </a:srgbClr>
              </a:buClr>
              <a:buSzPct val="60000"/>
              <a:buFont typeface="Wingdings" panose="05000000000000000000" pitchFamily="2" charset="2"/>
              <a:buChar char="l"/>
            </a:pPr>
            <a:endParaRPr lang="en-US" altLang="zh-CN" b="1" kern="0" dirty="0" smtClean="0">
              <a:solidFill>
                <a:srgbClr val="FFFFFF">
                  <a:lumMod val="65000"/>
                </a:srgbClr>
              </a:solidFill>
            </a:endParaRPr>
          </a:p>
        </p:txBody>
      </p:sp>
      <p:sp>
        <p:nvSpPr>
          <p:cNvPr id="6" name="Rectangle 3"/>
          <p:cNvSpPr>
            <a:spLocks noChangeArrowheads="1"/>
          </p:cNvSpPr>
          <p:nvPr/>
        </p:nvSpPr>
        <p:spPr bwMode="auto">
          <a:xfrm>
            <a:off x="2171192" y="398132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solidFill>
                <a:srgbClr val="000000"/>
              </a:solidFill>
            </a:endParaRPr>
          </a:p>
        </p:txBody>
      </p:sp>
      <p:pic>
        <p:nvPicPr>
          <p:cNvPr id="7" name="图片 6"/>
          <p:cNvPicPr/>
          <p:nvPr/>
        </p:nvPicPr>
        <p:blipFill>
          <a:blip r:embed="rId1" cstate="print">
            <a:extLst>
              <a:ext uri="{28A0092B-C50C-407E-A947-70E740481C1C}">
                <a14:useLocalDpi xmlns:a14="http://schemas.microsoft.com/office/drawing/2010/main" val="0"/>
              </a:ext>
            </a:extLst>
          </a:blip>
          <a:stretch>
            <a:fillRect/>
          </a:stretch>
        </p:blipFill>
        <p:spPr>
          <a:xfrm>
            <a:off x="1451484" y="2470645"/>
            <a:ext cx="8964996" cy="3442843"/>
          </a:xfrm>
          <a:prstGeom prst="rect">
            <a:avLst/>
          </a:prstGeom>
        </p:spPr>
      </p:pic>
      <p:graphicFrame>
        <p:nvGraphicFramePr>
          <p:cNvPr id="8" name="表格 7"/>
          <p:cNvGraphicFramePr>
            <a:graphicFrameLocks noGrp="1"/>
          </p:cNvGraphicFramePr>
          <p:nvPr/>
        </p:nvGraphicFramePr>
        <p:xfrm>
          <a:off x="7716180" y="8251"/>
          <a:ext cx="4475820" cy="313532"/>
        </p:xfrm>
        <a:graphic>
          <a:graphicData uri="http://schemas.openxmlformats.org/drawingml/2006/table">
            <a:tbl>
              <a:tblPr firstRow="1" bandRow="1">
                <a:tableStyleId>{5C22544A-7EE6-4342-B048-85BDC9FD1C3A}</a:tableStyleId>
              </a:tblPr>
              <a:tblGrid>
                <a:gridCol w="1118955"/>
                <a:gridCol w="1118955"/>
                <a:gridCol w="1118955"/>
                <a:gridCol w="1118955"/>
              </a:tblGrid>
              <a:tr h="313532">
                <a:tc>
                  <a:txBody>
                    <a:bodyPr/>
                    <a:lstStyle/>
                    <a:p>
                      <a:r>
                        <a:rPr lang="en-US" altLang="zh-CN" sz="1200" dirty="0" err="1" smtClean="0">
                          <a:solidFill>
                            <a:schemeClr val="bg1"/>
                          </a:solidFill>
                        </a:rPr>
                        <a:t>Docker</a:t>
                      </a:r>
                      <a:r>
                        <a:rPr lang="zh-CN" altLang="en-US" sz="1200" dirty="0" smtClean="0">
                          <a:solidFill>
                            <a:schemeClr val="bg1"/>
                          </a:solidFill>
                        </a:rPr>
                        <a:t>安装</a:t>
                      </a:r>
                      <a:endParaRPr lang="en-US" sz="1200" dirty="0">
                        <a:solidFill>
                          <a:schemeClr val="bg1"/>
                        </a:solidFill>
                      </a:endParaRPr>
                    </a:p>
                  </a:txBody>
                  <a:tcPr>
                    <a:solidFill>
                      <a:schemeClr val="bg1">
                        <a:lumMod val="50000"/>
                      </a:schemeClr>
                    </a:solidFill>
                  </a:tcPr>
                </a:tc>
                <a:tc>
                  <a:txBody>
                    <a:bodyPr/>
                    <a:lstStyle/>
                    <a:p>
                      <a:r>
                        <a:rPr lang="zh-CN" altLang="en-US" sz="1200" dirty="0" smtClean="0">
                          <a:solidFill>
                            <a:schemeClr val="bg1"/>
                          </a:solidFill>
                        </a:rPr>
                        <a:t>构建基础镜像</a:t>
                      </a:r>
                      <a:endParaRPr lang="zh-CN" altLang="en-US" sz="1200" dirty="0" smtClean="0">
                        <a:solidFill>
                          <a:schemeClr val="bg1"/>
                        </a:solidFill>
                      </a:endParaRPr>
                    </a:p>
                  </a:txBody>
                  <a:tcPr>
                    <a:solidFill>
                      <a:srgbClr val="00B0F0"/>
                    </a:solidFill>
                  </a:tcPr>
                </a:tc>
                <a:tc>
                  <a:txBody>
                    <a:bodyPr/>
                    <a:lstStyle/>
                    <a:p>
                      <a:r>
                        <a:rPr lang="zh-CN" altLang="en-US" sz="1200" dirty="0" smtClean="0">
                          <a:solidFill>
                            <a:schemeClr val="bg1"/>
                          </a:solidFill>
                        </a:rPr>
                        <a:t>创建应用镜像</a:t>
                      </a:r>
                      <a:endParaRPr lang="zh-CN" altLang="en-US" sz="1200" dirty="0" smtClean="0">
                        <a:solidFill>
                          <a:schemeClr val="bg1"/>
                        </a:solidFill>
                      </a:endParaRPr>
                    </a:p>
                  </a:txBody>
                  <a:tcPr>
                    <a:solidFill>
                      <a:schemeClr val="bg1">
                        <a:lumMod val="50000"/>
                      </a:schemeClr>
                    </a:solidFill>
                  </a:tcPr>
                </a:tc>
                <a:tc>
                  <a:txBody>
                    <a:bodyPr/>
                    <a:lstStyle/>
                    <a:p>
                      <a:r>
                        <a:rPr lang="zh-CN" altLang="en-US" sz="1200" dirty="0" smtClean="0">
                          <a:solidFill>
                            <a:schemeClr val="bg1"/>
                          </a:solidFill>
                        </a:rPr>
                        <a:t>验证应用镜像</a:t>
                      </a:r>
                      <a:endParaRPr lang="zh-CN" altLang="en-US" sz="1200" dirty="0" smtClean="0">
                        <a:solidFill>
                          <a:schemeClr val="bg1"/>
                        </a:solidFill>
                      </a:endParaRPr>
                    </a:p>
                  </a:txBody>
                  <a:tcPr>
                    <a:solidFill>
                      <a:schemeClr val="bg1">
                        <a:lumMod val="50000"/>
                      </a:schemeClr>
                    </a:solidFill>
                  </a:tcPr>
                </a:tc>
              </a:tr>
            </a:tbl>
          </a:graphicData>
        </a:graphic>
      </p:graphicFrame>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获取</a:t>
            </a:r>
            <a:r>
              <a:rPr lang="zh-CN" altLang="zh-CN" smtClean="0"/>
              <a:t>镜像</a:t>
            </a:r>
            <a:br>
              <a:rPr lang="zh-CN" altLang="en-US" smtClean="0"/>
            </a:br>
            <a:endParaRPr lang="zh-CN" altLang="en-US" dirty="0"/>
          </a:p>
        </p:txBody>
      </p:sp>
      <p:sp>
        <p:nvSpPr>
          <p:cNvPr id="3" name="文本占位符 2"/>
          <p:cNvSpPr>
            <a:spLocks noGrp="1"/>
          </p:cNvSpPr>
          <p:nvPr>
            <p:ph type="body" sz="quarter" idx="10"/>
          </p:nvPr>
        </p:nvSpPr>
        <p:spPr/>
        <p:txBody>
          <a:bodyPr/>
          <a:lstStyle/>
          <a:p>
            <a:r>
              <a:rPr lang="zh-CN" altLang="en-US" dirty="0" smtClean="0"/>
              <a:t>从</a:t>
            </a:r>
            <a:r>
              <a:rPr lang="en-US" altLang="zh-CN" dirty="0" err="1" smtClean="0"/>
              <a:t>docker</a:t>
            </a:r>
            <a:r>
              <a:rPr lang="en-US" altLang="zh-CN" dirty="0" smtClean="0"/>
              <a:t> hub</a:t>
            </a:r>
            <a:r>
              <a:rPr lang="zh-CN" altLang="zh-CN" dirty="0" smtClean="0"/>
              <a:t>拉取官方的镜像</a:t>
            </a:r>
            <a:r>
              <a:rPr lang="en-US" altLang="zh-CN" dirty="0" smtClean="0"/>
              <a:t>arm64v8/centos</a:t>
            </a:r>
            <a:r>
              <a:rPr lang="zh-CN" altLang="en-US" dirty="0" smtClean="0"/>
              <a:t>，</a:t>
            </a:r>
            <a:r>
              <a:rPr lang="zh-CN" altLang="zh-CN" dirty="0" smtClean="0"/>
              <a:t>标签为</a:t>
            </a:r>
            <a:r>
              <a:rPr lang="en-US" altLang="zh-CN" dirty="0" smtClean="0"/>
              <a:t>7</a:t>
            </a:r>
            <a:endParaRPr lang="en-US" altLang="zh-CN" dirty="0" smtClean="0"/>
          </a:p>
          <a:p>
            <a:pPr lvl="1"/>
            <a:r>
              <a:rPr lang="en-US" altLang="zh-CN" dirty="0" err="1" smtClean="0"/>
              <a:t>docker</a:t>
            </a:r>
            <a:r>
              <a:rPr lang="en-US" altLang="zh-CN" dirty="0" smtClean="0"/>
              <a:t> pull arm64v8/centos:7</a:t>
            </a:r>
            <a:endParaRPr lang="en-US" altLang="zh-CN" dirty="0" smtClean="0"/>
          </a:p>
          <a:p>
            <a:pPr lvl="1"/>
            <a:endParaRPr lang="en-US" altLang="zh-CN" dirty="0" smtClean="0"/>
          </a:p>
          <a:p>
            <a:pPr lvl="1"/>
            <a:endParaRPr lang="en-US" altLang="zh-CN" dirty="0" smtClean="0"/>
          </a:p>
          <a:p>
            <a:pPr lvl="1"/>
            <a:endParaRPr lang="en-US" altLang="zh-CN" dirty="0" smtClean="0"/>
          </a:p>
          <a:p>
            <a:r>
              <a:rPr lang="zh-CN" altLang="en-US" dirty="0" smtClean="0"/>
              <a:t>查看</a:t>
            </a:r>
            <a:r>
              <a:rPr lang="zh-CN" altLang="zh-CN" dirty="0" smtClean="0"/>
              <a:t>拉取官方的镜像</a:t>
            </a:r>
            <a:r>
              <a:rPr lang="en-US" altLang="zh-CN" dirty="0" smtClean="0"/>
              <a:t>arm64v8/centos</a:t>
            </a:r>
            <a:r>
              <a:rPr lang="zh-CN" altLang="en-US" dirty="0" smtClean="0"/>
              <a:t>，</a:t>
            </a:r>
            <a:r>
              <a:rPr lang="zh-CN" altLang="zh-CN" dirty="0" smtClean="0"/>
              <a:t>本地镜像列表里查到</a:t>
            </a:r>
            <a:r>
              <a:rPr lang="en-US" altLang="zh-CN" dirty="0" smtClean="0"/>
              <a:t>REPOSITORY</a:t>
            </a:r>
            <a:r>
              <a:rPr lang="zh-CN" altLang="zh-CN" dirty="0" smtClean="0"/>
              <a:t>为</a:t>
            </a:r>
            <a:r>
              <a:rPr lang="en-US" altLang="zh-CN" dirty="0" smtClean="0"/>
              <a:t>arm64v8/centos</a:t>
            </a:r>
            <a:r>
              <a:rPr lang="zh-CN" altLang="en-US" dirty="0" smtClean="0"/>
              <a:t>，</a:t>
            </a:r>
            <a:r>
              <a:rPr lang="zh-CN" altLang="zh-CN" dirty="0" smtClean="0"/>
              <a:t>标签为</a:t>
            </a:r>
            <a:r>
              <a:rPr lang="en-US" altLang="zh-CN" dirty="0" smtClean="0"/>
              <a:t>7</a:t>
            </a:r>
            <a:r>
              <a:rPr lang="zh-CN" altLang="zh-CN" dirty="0" smtClean="0"/>
              <a:t>的镜像</a:t>
            </a:r>
            <a:r>
              <a:rPr lang="zh-CN" altLang="en-US" dirty="0" smtClean="0"/>
              <a:t>时，说明拉取成功</a:t>
            </a:r>
            <a:endParaRPr lang="en-US" altLang="zh-CN" dirty="0" smtClean="0"/>
          </a:p>
          <a:p>
            <a:pPr lvl="1"/>
            <a:r>
              <a:rPr lang="en-US" altLang="zh-CN" dirty="0" err="1" smtClean="0"/>
              <a:t>docker</a:t>
            </a:r>
            <a:r>
              <a:rPr lang="en-US" altLang="zh-CN" dirty="0" smtClean="0"/>
              <a:t> images arm64v8/centos:7</a:t>
            </a:r>
            <a:endParaRPr lang="en-US" altLang="zh-CN" dirty="0" smtClean="0"/>
          </a:p>
          <a:p>
            <a:pPr lvl="1"/>
            <a:endParaRPr lang="en-US" altLang="zh-CN" dirty="0" smtClean="0"/>
          </a:p>
          <a:p>
            <a:endParaRPr lang="en-US" dirty="0"/>
          </a:p>
        </p:txBody>
      </p:sp>
      <p:sp>
        <p:nvSpPr>
          <p:cNvPr id="4" name="文本占位符 3"/>
          <p:cNvSpPr txBox="1"/>
          <p:nvPr/>
        </p:nvSpPr>
        <p:spPr>
          <a:xfrm>
            <a:off x="912283" y="1233487"/>
            <a:ext cx="10558800" cy="5003825"/>
          </a:xfrm>
          <a:prstGeom prst="rect">
            <a:avLst/>
          </a:prstGeom>
        </p:spPr>
        <p:txBody>
          <a:bodyPr/>
          <a:lst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a:lstStyle>
          <a:p>
            <a:pPr marL="301625" lvl="1" indent="-301625">
              <a:buClr>
                <a:srgbClr val="FFFFFF">
                  <a:lumMod val="50000"/>
                </a:srgbClr>
              </a:buClr>
              <a:buSzPct val="60000"/>
              <a:buFont typeface="Wingdings" panose="05000000000000000000" pitchFamily="2" charset="2"/>
              <a:buChar char="l"/>
            </a:pPr>
            <a:endParaRPr lang="en-US" altLang="zh-CN" b="1" kern="0" dirty="0" smtClean="0">
              <a:solidFill>
                <a:srgbClr val="FFFFFF">
                  <a:lumMod val="65000"/>
                </a:srgbClr>
              </a:solidFill>
            </a:endParaRPr>
          </a:p>
        </p:txBody>
      </p:sp>
      <p:sp>
        <p:nvSpPr>
          <p:cNvPr id="6" name="Rectangle 3"/>
          <p:cNvSpPr>
            <a:spLocks noChangeArrowheads="1"/>
          </p:cNvSpPr>
          <p:nvPr/>
        </p:nvSpPr>
        <p:spPr bwMode="auto">
          <a:xfrm>
            <a:off x="2171192" y="398132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solidFill>
                <a:srgbClr val="000000"/>
              </a:solidFill>
            </a:endParaRPr>
          </a:p>
        </p:txBody>
      </p:sp>
      <p:pic>
        <p:nvPicPr>
          <p:cNvPr id="8" name="图片 7"/>
          <p:cNvPicPr/>
          <p:nvPr/>
        </p:nvPicPr>
        <p:blipFill>
          <a:blip r:embed="rId1" cstate="print">
            <a:extLst>
              <a:ext uri="{28A0092B-C50C-407E-A947-70E740481C1C}">
                <a14:useLocalDpi xmlns:a14="http://schemas.microsoft.com/office/drawing/2010/main" val="0"/>
              </a:ext>
            </a:extLst>
          </a:blip>
          <a:stretch>
            <a:fillRect/>
          </a:stretch>
        </p:blipFill>
        <p:spPr>
          <a:xfrm>
            <a:off x="1565169" y="2289336"/>
            <a:ext cx="9253028" cy="1127993"/>
          </a:xfrm>
          <a:prstGeom prst="rect">
            <a:avLst/>
          </a:prstGeom>
        </p:spPr>
      </p:pic>
      <p:pic>
        <p:nvPicPr>
          <p:cNvPr id="9" name="图片 8"/>
          <p:cNvPicPr/>
          <p:nvPr/>
        </p:nvPicPr>
        <p:blipFill>
          <a:blip r:embed="rId2" cstate="print">
            <a:extLst>
              <a:ext uri="{28A0092B-C50C-407E-A947-70E740481C1C}">
                <a14:useLocalDpi xmlns:a14="http://schemas.microsoft.com/office/drawing/2010/main" val="0"/>
              </a:ext>
            </a:extLst>
          </a:blip>
          <a:stretch>
            <a:fillRect/>
          </a:stretch>
        </p:blipFill>
        <p:spPr>
          <a:xfrm>
            <a:off x="1614283" y="5551736"/>
            <a:ext cx="9203914" cy="723503"/>
          </a:xfrm>
          <a:prstGeom prst="rect">
            <a:avLst/>
          </a:prstGeom>
        </p:spPr>
      </p:pic>
      <p:graphicFrame>
        <p:nvGraphicFramePr>
          <p:cNvPr id="10" name="表格 9"/>
          <p:cNvGraphicFramePr>
            <a:graphicFrameLocks noGrp="1"/>
          </p:cNvGraphicFramePr>
          <p:nvPr/>
        </p:nvGraphicFramePr>
        <p:xfrm>
          <a:off x="7716180" y="8251"/>
          <a:ext cx="4475820" cy="313532"/>
        </p:xfrm>
        <a:graphic>
          <a:graphicData uri="http://schemas.openxmlformats.org/drawingml/2006/table">
            <a:tbl>
              <a:tblPr firstRow="1" bandRow="1">
                <a:tableStyleId>{5C22544A-7EE6-4342-B048-85BDC9FD1C3A}</a:tableStyleId>
              </a:tblPr>
              <a:tblGrid>
                <a:gridCol w="1118955"/>
                <a:gridCol w="1118955"/>
                <a:gridCol w="1118955"/>
                <a:gridCol w="1118955"/>
              </a:tblGrid>
              <a:tr h="313532">
                <a:tc>
                  <a:txBody>
                    <a:bodyPr/>
                    <a:lstStyle/>
                    <a:p>
                      <a:r>
                        <a:rPr lang="en-US" altLang="zh-CN" sz="1200" dirty="0" err="1" smtClean="0">
                          <a:solidFill>
                            <a:schemeClr val="bg1"/>
                          </a:solidFill>
                        </a:rPr>
                        <a:t>Docker</a:t>
                      </a:r>
                      <a:r>
                        <a:rPr lang="zh-CN" altLang="en-US" sz="1200" dirty="0" smtClean="0">
                          <a:solidFill>
                            <a:schemeClr val="bg1"/>
                          </a:solidFill>
                        </a:rPr>
                        <a:t>安装</a:t>
                      </a:r>
                      <a:endParaRPr lang="en-US" sz="1200" dirty="0">
                        <a:solidFill>
                          <a:schemeClr val="bg1"/>
                        </a:solidFill>
                      </a:endParaRPr>
                    </a:p>
                  </a:txBody>
                  <a:tcPr>
                    <a:solidFill>
                      <a:schemeClr val="bg1">
                        <a:lumMod val="50000"/>
                      </a:schemeClr>
                    </a:solidFill>
                  </a:tcPr>
                </a:tc>
                <a:tc>
                  <a:txBody>
                    <a:bodyPr/>
                    <a:lstStyle/>
                    <a:p>
                      <a:r>
                        <a:rPr lang="zh-CN" altLang="en-US" sz="1200" dirty="0" smtClean="0">
                          <a:solidFill>
                            <a:schemeClr val="bg1"/>
                          </a:solidFill>
                        </a:rPr>
                        <a:t>构建基础镜像</a:t>
                      </a:r>
                      <a:endParaRPr lang="zh-CN" altLang="en-US" sz="1200" dirty="0" smtClean="0">
                        <a:solidFill>
                          <a:schemeClr val="bg1"/>
                        </a:solidFill>
                      </a:endParaRPr>
                    </a:p>
                  </a:txBody>
                  <a:tcPr>
                    <a:solidFill>
                      <a:srgbClr val="00B0F0"/>
                    </a:solidFill>
                  </a:tcPr>
                </a:tc>
                <a:tc>
                  <a:txBody>
                    <a:bodyPr/>
                    <a:lstStyle/>
                    <a:p>
                      <a:r>
                        <a:rPr lang="zh-CN" altLang="en-US" sz="1200" dirty="0" smtClean="0">
                          <a:solidFill>
                            <a:schemeClr val="bg1"/>
                          </a:solidFill>
                        </a:rPr>
                        <a:t>创建应用镜像</a:t>
                      </a:r>
                      <a:endParaRPr lang="zh-CN" altLang="en-US" sz="1200" dirty="0" smtClean="0">
                        <a:solidFill>
                          <a:schemeClr val="bg1"/>
                        </a:solidFill>
                      </a:endParaRPr>
                    </a:p>
                  </a:txBody>
                  <a:tcPr>
                    <a:solidFill>
                      <a:schemeClr val="bg1">
                        <a:lumMod val="50000"/>
                      </a:schemeClr>
                    </a:solidFill>
                  </a:tcPr>
                </a:tc>
                <a:tc>
                  <a:txBody>
                    <a:bodyPr/>
                    <a:lstStyle/>
                    <a:p>
                      <a:r>
                        <a:rPr lang="zh-CN" altLang="en-US" sz="1200" dirty="0" smtClean="0">
                          <a:solidFill>
                            <a:schemeClr val="bg1"/>
                          </a:solidFill>
                        </a:rPr>
                        <a:t>验证应用镜像</a:t>
                      </a:r>
                      <a:endParaRPr lang="zh-CN" altLang="en-US" sz="1200" dirty="0" smtClean="0">
                        <a:solidFill>
                          <a:schemeClr val="bg1"/>
                        </a:solidFill>
                      </a:endParaRPr>
                    </a:p>
                  </a:txBody>
                  <a:tcPr>
                    <a:solidFill>
                      <a:schemeClr val="bg1">
                        <a:lumMod val="50000"/>
                      </a:schemeClr>
                    </a:solidFill>
                  </a:tcPr>
                </a:tc>
              </a:tr>
            </a:tbl>
          </a:graphicData>
        </a:graphic>
      </p:graphicFrame>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从源码到可执行程序</a:t>
            </a:r>
            <a:r>
              <a:rPr lang="en-US" altLang="zh-CN" dirty="0"/>
              <a:t> </a:t>
            </a:r>
            <a:r>
              <a:rPr lang="en-US" altLang="zh-CN" dirty="0" smtClean="0"/>
              <a:t>- </a:t>
            </a:r>
            <a:r>
              <a:rPr lang="zh-CN" altLang="en-US" dirty="0" smtClean="0"/>
              <a:t>编译型语言</a:t>
            </a:r>
            <a:endParaRPr lang="zh-CN" altLang="en-US" dirty="0"/>
          </a:p>
        </p:txBody>
      </p:sp>
      <p:grpSp>
        <p:nvGrpSpPr>
          <p:cNvPr id="24" name="组合 23"/>
          <p:cNvGrpSpPr/>
          <p:nvPr/>
        </p:nvGrpSpPr>
        <p:grpSpPr>
          <a:xfrm>
            <a:off x="1044423" y="3562521"/>
            <a:ext cx="10380169" cy="1909697"/>
            <a:chOff x="372533" y="894697"/>
            <a:chExt cx="11444732" cy="1909697"/>
          </a:xfrm>
        </p:grpSpPr>
        <p:sp>
          <p:nvSpPr>
            <p:cNvPr id="25" name="文本框 24"/>
            <p:cNvSpPr txBox="1"/>
            <p:nvPr/>
          </p:nvSpPr>
          <p:spPr>
            <a:xfrm>
              <a:off x="1792564" y="894697"/>
              <a:ext cx="751333" cy="578830"/>
            </a:xfrm>
            <a:prstGeom prst="rect">
              <a:avLst/>
            </a:prstGeom>
            <a:solidFill>
              <a:srgbClr val="FFFFFF">
                <a:lumMod val="75000"/>
              </a:srgbClr>
            </a:solidFill>
            <a:ln w="19050" cap="flat" cmpd="sng" algn="ctr">
              <a:noFill/>
              <a:prstDash val="solid"/>
              <a:round/>
              <a:headEnd type="none" w="med" len="med"/>
              <a:tailEnd type="none" w="med" len="med"/>
            </a:ln>
            <a:effectLst/>
          </p:spPr>
          <p:txBody>
            <a:bodyPr vert="horz" wrap="square" lIns="91440" tIns="45720" rIns="91440" bIns="45720" numCol="1" rtlCol="0" anchor="ctr" anchorCtr="1" compatLnSpc="1"/>
            <a:lstStyle>
              <a:defPPr>
                <a:defRPr lang="zh-CN"/>
              </a:defPPr>
              <a:lvl1pPr defTabSz="1219200">
                <a:lnSpc>
                  <a:spcPct val="110000"/>
                </a:lnSpc>
                <a:spcBef>
                  <a:spcPts val="600"/>
                </a:spcBef>
                <a:defRPr sz="1400" b="1">
                  <a:solidFill>
                    <a:srgbClr val="000000"/>
                  </a:solidFill>
                  <a:latin typeface="微软雅黑" panose="020B0503020204020204" pitchFamily="34" charset="-122"/>
                  <a:ea typeface="微软雅黑" panose="020B0503020204020204" pitchFamily="34" charset="-122"/>
                  <a:cs typeface="Arial" panose="020B0604020202020204" pitchFamily="34" charset="0"/>
                </a:defRPr>
              </a:lvl1pPr>
            </a:lstStyle>
            <a:p>
              <a:pPr algn="ctr" fontAlgn="auto">
                <a:lnSpc>
                  <a:spcPct val="100000"/>
                </a:lnSpc>
                <a:spcBef>
                  <a:spcPts val="300"/>
                </a:spcBef>
                <a:spcAft>
                  <a:spcPts val="0"/>
                </a:spcAft>
                <a:defRPr/>
              </a:pPr>
              <a:r>
                <a:rPr lang="zh-CN" altLang="en-US" sz="1200" kern="0" dirty="0" smtClean="0">
                  <a:solidFill>
                    <a:srgbClr val="FFFFFF"/>
                  </a:solidFill>
                </a:rPr>
                <a:t>编译器</a:t>
              </a:r>
              <a:endParaRPr lang="zh-CN" altLang="en-US" sz="1050" kern="0" dirty="0">
                <a:solidFill>
                  <a:srgbClr val="FFFFFF"/>
                </a:solidFill>
              </a:endParaRPr>
            </a:p>
          </p:txBody>
        </p:sp>
        <p:sp>
          <p:nvSpPr>
            <p:cNvPr id="26" name="文本框 25"/>
            <p:cNvSpPr txBox="1"/>
            <p:nvPr/>
          </p:nvSpPr>
          <p:spPr>
            <a:xfrm>
              <a:off x="7030738" y="894697"/>
              <a:ext cx="751333" cy="578830"/>
            </a:xfrm>
            <a:prstGeom prst="rect">
              <a:avLst/>
            </a:prstGeom>
            <a:solidFill>
              <a:srgbClr val="FFFFFF">
                <a:lumMod val="75000"/>
              </a:srgbClr>
            </a:solidFill>
            <a:ln w="19050" cap="flat" cmpd="sng" algn="ctr">
              <a:noFill/>
              <a:prstDash val="solid"/>
              <a:round/>
              <a:headEnd type="none" w="med" len="med"/>
              <a:tailEnd type="none" w="med" len="med"/>
            </a:ln>
            <a:effectLst/>
          </p:spPr>
          <p:txBody>
            <a:bodyPr vert="horz" wrap="square" lIns="91440" tIns="45720" rIns="91440" bIns="45720" numCol="1" rtlCol="0" anchor="ctr" anchorCtr="1" compatLnSpc="1"/>
            <a:lstStyle>
              <a:defPPr>
                <a:defRPr lang="zh-CN"/>
              </a:defPPr>
              <a:lvl1pPr defTabSz="1219200">
                <a:lnSpc>
                  <a:spcPct val="110000"/>
                </a:lnSpc>
                <a:spcBef>
                  <a:spcPts val="600"/>
                </a:spcBef>
                <a:defRPr sz="1400" b="1">
                  <a:solidFill>
                    <a:srgbClr val="000000"/>
                  </a:solidFill>
                  <a:latin typeface="微软雅黑" panose="020B0503020204020204" pitchFamily="34" charset="-122"/>
                  <a:ea typeface="微软雅黑" panose="020B0503020204020204" pitchFamily="34" charset="-122"/>
                  <a:cs typeface="Arial" panose="020B0604020202020204" pitchFamily="34" charset="0"/>
                </a:defRPr>
              </a:lvl1pPr>
            </a:lstStyle>
            <a:p>
              <a:pPr algn="ctr" fontAlgn="auto">
                <a:lnSpc>
                  <a:spcPct val="100000"/>
                </a:lnSpc>
                <a:spcBef>
                  <a:spcPts val="300"/>
                </a:spcBef>
                <a:spcAft>
                  <a:spcPts val="0"/>
                </a:spcAft>
                <a:defRPr/>
              </a:pPr>
              <a:r>
                <a:rPr lang="zh-CN" altLang="en-US" sz="1200" kern="0" dirty="0" smtClean="0">
                  <a:solidFill>
                    <a:srgbClr val="FFFFFF"/>
                  </a:solidFill>
                </a:rPr>
                <a:t>链接器</a:t>
              </a:r>
              <a:endParaRPr lang="en-US" altLang="zh-CN" sz="1100" kern="0" dirty="0" smtClean="0">
                <a:solidFill>
                  <a:srgbClr val="FFFFFF"/>
                </a:solidFill>
              </a:endParaRPr>
            </a:p>
          </p:txBody>
        </p:sp>
        <p:sp>
          <p:nvSpPr>
            <p:cNvPr id="27" name="文本框 26"/>
            <p:cNvSpPr txBox="1"/>
            <p:nvPr/>
          </p:nvSpPr>
          <p:spPr>
            <a:xfrm>
              <a:off x="8192826" y="894697"/>
              <a:ext cx="1300267" cy="578830"/>
            </a:xfrm>
            <a:prstGeom prst="rect">
              <a:avLst/>
            </a:prstGeom>
            <a:solidFill>
              <a:srgbClr val="00B0F0"/>
            </a:solidFill>
            <a:ln w="19050" cap="flat" cmpd="sng" algn="ctr">
              <a:noFill/>
              <a:prstDash val="solid"/>
              <a:round/>
              <a:headEnd type="none" w="med" len="med"/>
              <a:tailEnd type="none" w="med" len="med"/>
            </a:ln>
            <a:effectLst/>
          </p:spPr>
          <p:txBody>
            <a:bodyPr vert="horz" wrap="square" lIns="0" tIns="45720" rIns="0" bIns="45720" numCol="1" rtlCol="0" anchor="ctr" anchorCtr="1" compatLnSpc="1"/>
            <a:lstStyle>
              <a:defPPr>
                <a:defRPr lang="zh-CN"/>
              </a:defPPr>
              <a:lvl1pPr defTabSz="1219200">
                <a:lnSpc>
                  <a:spcPct val="110000"/>
                </a:lnSpc>
                <a:spcBef>
                  <a:spcPts val="600"/>
                </a:spcBef>
                <a:defRPr sz="1400" b="1">
                  <a:solidFill>
                    <a:srgbClr val="000000"/>
                  </a:solidFill>
                  <a:latin typeface="微软雅黑" panose="020B0503020204020204" pitchFamily="34" charset="-122"/>
                  <a:ea typeface="微软雅黑" panose="020B0503020204020204" pitchFamily="34" charset="-122"/>
                  <a:cs typeface="Arial" panose="020B0604020202020204" pitchFamily="34" charset="0"/>
                </a:defRPr>
              </a:lvl1pPr>
            </a:lstStyle>
            <a:p>
              <a:pPr algn="ctr" fontAlgn="auto">
                <a:lnSpc>
                  <a:spcPct val="100000"/>
                </a:lnSpc>
                <a:spcBef>
                  <a:spcPts val="300"/>
                </a:spcBef>
                <a:spcAft>
                  <a:spcPts val="0"/>
                </a:spcAft>
                <a:defRPr/>
              </a:pPr>
              <a:r>
                <a:rPr lang="zh-CN" altLang="en-US" sz="1200" kern="0" dirty="0" smtClean="0">
                  <a:solidFill>
                    <a:srgbClr val="FFFFFF"/>
                  </a:solidFill>
                </a:rPr>
                <a:t>可执行代码：机器语言程序</a:t>
              </a:r>
              <a:endParaRPr lang="en-US" altLang="zh-CN" sz="1050" kern="0" dirty="0">
                <a:solidFill>
                  <a:srgbClr val="FFFFFF"/>
                </a:solidFill>
              </a:endParaRPr>
            </a:p>
          </p:txBody>
        </p:sp>
        <p:sp>
          <p:nvSpPr>
            <p:cNvPr id="28" name="文本框 27"/>
            <p:cNvSpPr txBox="1"/>
            <p:nvPr/>
          </p:nvSpPr>
          <p:spPr>
            <a:xfrm>
              <a:off x="9903848" y="894697"/>
              <a:ext cx="751332" cy="578830"/>
            </a:xfrm>
            <a:prstGeom prst="rect">
              <a:avLst/>
            </a:prstGeom>
            <a:solidFill>
              <a:srgbClr val="FFFFFF">
                <a:lumMod val="75000"/>
              </a:srgbClr>
            </a:solidFill>
            <a:ln w="19050" cap="flat" cmpd="sng" algn="ctr">
              <a:noFill/>
              <a:prstDash val="solid"/>
              <a:round/>
              <a:headEnd type="none" w="med" len="med"/>
              <a:tailEnd type="none" w="med" len="med"/>
            </a:ln>
            <a:effectLst/>
          </p:spPr>
          <p:txBody>
            <a:bodyPr vert="horz" wrap="square" lIns="0" tIns="45720" rIns="0" bIns="45720" numCol="1" rtlCol="0" anchor="ctr" anchorCtr="1" compatLnSpc="1"/>
            <a:lstStyle>
              <a:defPPr>
                <a:defRPr lang="zh-CN"/>
              </a:defPPr>
              <a:lvl1pPr defTabSz="1219200">
                <a:lnSpc>
                  <a:spcPct val="110000"/>
                </a:lnSpc>
                <a:spcBef>
                  <a:spcPts val="600"/>
                </a:spcBef>
                <a:defRPr sz="1400" b="1">
                  <a:solidFill>
                    <a:srgbClr val="000000"/>
                  </a:solidFill>
                  <a:latin typeface="微软雅黑" panose="020B0503020204020204" pitchFamily="34" charset="-122"/>
                  <a:ea typeface="微软雅黑" panose="020B0503020204020204" pitchFamily="34" charset="-122"/>
                  <a:cs typeface="Arial" panose="020B0604020202020204" pitchFamily="34" charset="0"/>
                </a:defRPr>
              </a:lvl1pPr>
            </a:lstStyle>
            <a:p>
              <a:pPr algn="ctr" fontAlgn="auto">
                <a:lnSpc>
                  <a:spcPct val="100000"/>
                </a:lnSpc>
                <a:spcBef>
                  <a:spcPts val="300"/>
                </a:spcBef>
                <a:spcAft>
                  <a:spcPts val="0"/>
                </a:spcAft>
                <a:defRPr/>
              </a:pPr>
              <a:r>
                <a:rPr lang="zh-CN" altLang="en-US" sz="1200" kern="0" dirty="0" smtClean="0">
                  <a:solidFill>
                    <a:srgbClr val="FFFFFF"/>
                  </a:solidFill>
                </a:rPr>
                <a:t>加载器</a:t>
              </a:r>
              <a:endParaRPr lang="en-US" altLang="zh-CN" sz="1050" kern="0" dirty="0">
                <a:solidFill>
                  <a:srgbClr val="FFFFFF"/>
                </a:solidFill>
              </a:endParaRPr>
            </a:p>
          </p:txBody>
        </p:sp>
        <p:cxnSp>
          <p:nvCxnSpPr>
            <p:cNvPr id="29" name="直接箭头连接符 35"/>
            <p:cNvCxnSpPr>
              <a:stCxn id="39" idx="3"/>
              <a:endCxn id="34" idx="1"/>
            </p:cNvCxnSpPr>
            <p:nvPr/>
          </p:nvCxnSpPr>
          <p:spPr>
            <a:xfrm flipV="1">
              <a:off x="5044576" y="1182272"/>
              <a:ext cx="410755" cy="1840"/>
            </a:xfrm>
            <a:prstGeom prst="bentConnector3">
              <a:avLst>
                <a:gd name="adj1" fmla="val 50000"/>
              </a:avLst>
            </a:prstGeom>
            <a:noFill/>
            <a:ln w="28575" cap="flat" cmpd="sng" algn="ctr">
              <a:solidFill>
                <a:srgbClr val="EBEBEB">
                  <a:lumMod val="75000"/>
                </a:srgbClr>
              </a:solidFill>
              <a:prstDash val="solid"/>
              <a:miter lim="800000"/>
              <a:tailEnd type="triangle"/>
            </a:ln>
            <a:effectLst/>
          </p:spPr>
        </p:cxnSp>
        <p:cxnSp>
          <p:nvCxnSpPr>
            <p:cNvPr id="30" name="直接箭头连接符 29"/>
            <p:cNvCxnSpPr>
              <a:stCxn id="26" idx="3"/>
              <a:endCxn id="27" idx="1"/>
            </p:cNvCxnSpPr>
            <p:nvPr/>
          </p:nvCxnSpPr>
          <p:spPr>
            <a:xfrm>
              <a:off x="7782071" y="1184112"/>
              <a:ext cx="410755" cy="0"/>
            </a:xfrm>
            <a:prstGeom prst="straightConnector1">
              <a:avLst/>
            </a:prstGeom>
            <a:noFill/>
            <a:ln w="28575" cap="flat" cmpd="sng" algn="ctr">
              <a:solidFill>
                <a:srgbClr val="EBEBEB">
                  <a:lumMod val="75000"/>
                </a:srgbClr>
              </a:solidFill>
              <a:prstDash val="solid"/>
              <a:miter lim="800000"/>
              <a:tailEnd type="triangle"/>
            </a:ln>
            <a:effectLst/>
          </p:spPr>
        </p:cxnSp>
        <p:cxnSp>
          <p:nvCxnSpPr>
            <p:cNvPr id="31" name="直接箭头连接符 30"/>
            <p:cNvCxnSpPr>
              <a:stCxn id="27" idx="3"/>
              <a:endCxn id="28" idx="1"/>
            </p:cNvCxnSpPr>
            <p:nvPr/>
          </p:nvCxnSpPr>
          <p:spPr>
            <a:xfrm>
              <a:off x="9493093" y="1184112"/>
              <a:ext cx="410755" cy="0"/>
            </a:xfrm>
            <a:prstGeom prst="straightConnector1">
              <a:avLst/>
            </a:prstGeom>
            <a:noFill/>
            <a:ln w="28575" cap="flat" cmpd="sng" algn="ctr">
              <a:solidFill>
                <a:srgbClr val="EBEBEB">
                  <a:lumMod val="75000"/>
                </a:srgbClr>
              </a:solidFill>
              <a:prstDash val="solid"/>
              <a:miter lim="800000"/>
              <a:tailEnd type="triangle"/>
            </a:ln>
            <a:effectLst/>
          </p:spPr>
        </p:cxnSp>
        <p:sp>
          <p:nvSpPr>
            <p:cNvPr id="32" name="文本框 31"/>
            <p:cNvSpPr txBox="1"/>
            <p:nvPr/>
          </p:nvSpPr>
          <p:spPr>
            <a:xfrm>
              <a:off x="372533" y="894697"/>
              <a:ext cx="1009276" cy="578830"/>
            </a:xfrm>
            <a:prstGeom prst="rect">
              <a:avLst/>
            </a:prstGeom>
            <a:solidFill>
              <a:srgbClr val="00B0F0"/>
            </a:solidFill>
            <a:ln w="19050" cap="flat" cmpd="sng" algn="ctr">
              <a:noFill/>
              <a:prstDash val="solid"/>
              <a:round/>
              <a:headEnd type="none" w="med" len="med"/>
              <a:tailEnd type="none" w="med" len="med"/>
            </a:ln>
            <a:effectLst/>
          </p:spPr>
          <p:txBody>
            <a:bodyPr vert="horz" wrap="square" lIns="91440" tIns="45720" rIns="91440" bIns="45720" numCol="1" rtlCol="0" anchor="ctr" anchorCtr="1" compatLnSpc="1"/>
            <a:lstStyle>
              <a:defPPr>
                <a:defRPr lang="zh-CN"/>
              </a:defPPr>
              <a:lvl1pPr defTabSz="1219200">
                <a:lnSpc>
                  <a:spcPct val="110000"/>
                </a:lnSpc>
                <a:spcBef>
                  <a:spcPts val="600"/>
                </a:spcBef>
                <a:defRPr sz="1400" b="1">
                  <a:solidFill>
                    <a:srgbClr val="000000"/>
                  </a:solidFill>
                  <a:latin typeface="微软雅黑" panose="020B0503020204020204" pitchFamily="34" charset="-122"/>
                  <a:ea typeface="微软雅黑" panose="020B0503020204020204" pitchFamily="34" charset="-122"/>
                  <a:cs typeface="Arial" panose="020B0604020202020204" pitchFamily="34" charset="0"/>
                </a:defRPr>
              </a:lvl1pPr>
            </a:lstStyle>
            <a:p>
              <a:pPr algn="ctr" fontAlgn="auto">
                <a:lnSpc>
                  <a:spcPct val="100000"/>
                </a:lnSpc>
                <a:spcBef>
                  <a:spcPts val="300"/>
                </a:spcBef>
                <a:spcAft>
                  <a:spcPts val="0"/>
                </a:spcAft>
                <a:defRPr/>
              </a:pPr>
              <a:r>
                <a:rPr lang="en-US" altLang="zh-CN" sz="1200" kern="0" dirty="0" smtClean="0">
                  <a:solidFill>
                    <a:srgbClr val="FFFFFF"/>
                  </a:solidFill>
                </a:rPr>
                <a:t>C/C++</a:t>
              </a:r>
              <a:r>
                <a:rPr lang="zh-CN" altLang="en-US" sz="1200" kern="0" dirty="0" smtClean="0">
                  <a:solidFill>
                    <a:srgbClr val="FFFFFF"/>
                  </a:solidFill>
                </a:rPr>
                <a:t>源码</a:t>
              </a:r>
              <a:endParaRPr lang="zh-CN" altLang="en-US" sz="1050" kern="0" dirty="0">
                <a:solidFill>
                  <a:srgbClr val="FFFFFF"/>
                </a:solidFill>
              </a:endParaRPr>
            </a:p>
          </p:txBody>
        </p:sp>
        <p:cxnSp>
          <p:nvCxnSpPr>
            <p:cNvPr id="33" name="直接箭头连接符 32"/>
            <p:cNvCxnSpPr>
              <a:stCxn id="32" idx="3"/>
              <a:endCxn id="25" idx="1"/>
            </p:cNvCxnSpPr>
            <p:nvPr/>
          </p:nvCxnSpPr>
          <p:spPr>
            <a:xfrm>
              <a:off x="1381809" y="1184112"/>
              <a:ext cx="410755" cy="0"/>
            </a:xfrm>
            <a:prstGeom prst="straightConnector1">
              <a:avLst/>
            </a:prstGeom>
            <a:noFill/>
            <a:ln w="28575" cap="flat" cmpd="sng" algn="ctr">
              <a:solidFill>
                <a:srgbClr val="EBEBEB">
                  <a:lumMod val="75000"/>
                </a:srgbClr>
              </a:solidFill>
              <a:prstDash val="solid"/>
              <a:miter lim="800000"/>
              <a:tailEnd type="triangle"/>
            </a:ln>
            <a:effectLst/>
          </p:spPr>
        </p:cxnSp>
        <p:sp>
          <p:nvSpPr>
            <p:cNvPr id="34" name="文本框 33"/>
            <p:cNvSpPr txBox="1"/>
            <p:nvPr/>
          </p:nvSpPr>
          <p:spPr>
            <a:xfrm>
              <a:off x="5455331" y="894697"/>
              <a:ext cx="1164652" cy="575149"/>
            </a:xfrm>
            <a:prstGeom prst="rect">
              <a:avLst/>
            </a:prstGeom>
            <a:solidFill>
              <a:srgbClr val="00B0F0"/>
            </a:solidFill>
            <a:ln w="19050" cap="flat" cmpd="sng" algn="ctr">
              <a:noFill/>
              <a:prstDash val="solid"/>
              <a:round/>
              <a:headEnd type="none" w="med" len="med"/>
              <a:tailEnd type="none" w="med" len="med"/>
            </a:ln>
            <a:effectLst/>
          </p:spPr>
          <p:txBody>
            <a:bodyPr vert="horz" wrap="square" lIns="91440" tIns="45720" rIns="91440" bIns="45720" numCol="1" rtlCol="0" anchor="ctr" anchorCtr="1" compatLnSpc="1"/>
            <a:lstStyle>
              <a:defPPr>
                <a:defRPr lang="zh-CN"/>
              </a:defPPr>
              <a:lvl1pPr defTabSz="1219200">
                <a:lnSpc>
                  <a:spcPct val="110000"/>
                </a:lnSpc>
                <a:spcBef>
                  <a:spcPts val="600"/>
                </a:spcBef>
                <a:defRPr sz="1400" b="1">
                  <a:solidFill>
                    <a:srgbClr val="000000"/>
                  </a:solidFill>
                  <a:latin typeface="微软雅黑" panose="020B0503020204020204" pitchFamily="34" charset="-122"/>
                  <a:ea typeface="微软雅黑" panose="020B0503020204020204" pitchFamily="34" charset="-122"/>
                  <a:cs typeface="Arial" panose="020B0604020202020204" pitchFamily="34" charset="0"/>
                </a:defRPr>
              </a:lvl1pPr>
            </a:lstStyle>
            <a:p>
              <a:pPr algn="ctr" fontAlgn="auto">
                <a:lnSpc>
                  <a:spcPct val="100000"/>
                </a:lnSpc>
                <a:spcBef>
                  <a:spcPts val="300"/>
                </a:spcBef>
                <a:spcAft>
                  <a:spcPts val="0"/>
                </a:spcAft>
                <a:defRPr/>
              </a:pPr>
              <a:r>
                <a:rPr lang="zh-CN" altLang="en-US" sz="1200" kern="0" dirty="0" smtClean="0">
                  <a:solidFill>
                    <a:srgbClr val="FFFFFF"/>
                  </a:solidFill>
                </a:rPr>
                <a:t>目标模块：</a:t>
              </a:r>
              <a:endParaRPr lang="en-US" altLang="zh-CN" sz="1200" kern="0" dirty="0" smtClean="0">
                <a:solidFill>
                  <a:srgbClr val="FFFFFF"/>
                </a:solidFill>
              </a:endParaRPr>
            </a:p>
            <a:p>
              <a:pPr algn="ctr" fontAlgn="auto">
                <a:lnSpc>
                  <a:spcPct val="100000"/>
                </a:lnSpc>
                <a:spcBef>
                  <a:spcPts val="300"/>
                </a:spcBef>
                <a:spcAft>
                  <a:spcPts val="0"/>
                </a:spcAft>
                <a:defRPr/>
              </a:pPr>
              <a:r>
                <a:rPr lang="zh-CN" altLang="en-US" sz="1200" kern="0" dirty="0" smtClean="0">
                  <a:solidFill>
                    <a:srgbClr val="FFFFFF"/>
                  </a:solidFill>
                </a:rPr>
                <a:t>机器语言模块</a:t>
              </a:r>
              <a:endParaRPr lang="en-US" altLang="zh-CN" sz="1100" kern="0" dirty="0" smtClean="0">
                <a:solidFill>
                  <a:srgbClr val="FFFFFF"/>
                </a:solidFill>
              </a:endParaRPr>
            </a:p>
          </p:txBody>
        </p:sp>
        <p:sp>
          <p:nvSpPr>
            <p:cNvPr id="35" name="文本框 34"/>
            <p:cNvSpPr txBox="1"/>
            <p:nvPr/>
          </p:nvSpPr>
          <p:spPr>
            <a:xfrm>
              <a:off x="5455331" y="2213833"/>
              <a:ext cx="1250270" cy="590561"/>
            </a:xfrm>
            <a:prstGeom prst="rect">
              <a:avLst/>
            </a:prstGeom>
            <a:solidFill>
              <a:srgbClr val="00B0F0"/>
            </a:solidFill>
            <a:ln w="19050" cap="flat" cmpd="sng" algn="ctr">
              <a:noFill/>
              <a:prstDash val="solid"/>
              <a:round/>
              <a:headEnd type="none" w="med" len="med"/>
              <a:tailEnd type="none" w="med" len="med"/>
            </a:ln>
            <a:effectLst/>
          </p:spPr>
          <p:txBody>
            <a:bodyPr vert="horz" wrap="square" lIns="91440" tIns="45720" rIns="91440" bIns="45720" numCol="1" rtlCol="0" anchor="ctr" anchorCtr="1" compatLnSpc="1"/>
            <a:lstStyle>
              <a:defPPr>
                <a:defRPr lang="zh-CN"/>
              </a:defPPr>
              <a:lvl1pPr defTabSz="1219200">
                <a:lnSpc>
                  <a:spcPct val="110000"/>
                </a:lnSpc>
                <a:spcBef>
                  <a:spcPts val="600"/>
                </a:spcBef>
                <a:defRPr sz="1400" b="1">
                  <a:solidFill>
                    <a:srgbClr val="000000"/>
                  </a:solidFill>
                  <a:latin typeface="微软雅黑" panose="020B0503020204020204" pitchFamily="34" charset="-122"/>
                  <a:ea typeface="微软雅黑" panose="020B0503020204020204" pitchFamily="34" charset="-122"/>
                  <a:cs typeface="Arial" panose="020B0604020202020204" pitchFamily="34" charset="0"/>
                </a:defRPr>
              </a:lvl1pPr>
            </a:lstStyle>
            <a:p>
              <a:pPr algn="ctr" fontAlgn="auto">
                <a:lnSpc>
                  <a:spcPct val="100000"/>
                </a:lnSpc>
                <a:spcBef>
                  <a:spcPts val="300"/>
                </a:spcBef>
                <a:spcAft>
                  <a:spcPts val="0"/>
                </a:spcAft>
                <a:defRPr/>
              </a:pPr>
              <a:r>
                <a:rPr lang="zh-CN" altLang="en-US" sz="1200" kern="0" dirty="0" smtClean="0">
                  <a:solidFill>
                    <a:srgbClr val="FFFFFF"/>
                  </a:solidFill>
                </a:rPr>
                <a:t>目标库：库函数（机器语言）</a:t>
              </a:r>
              <a:endParaRPr lang="en-US" altLang="zh-CN" sz="1200" kern="0" dirty="0" smtClean="0">
                <a:solidFill>
                  <a:srgbClr val="FFFFFF"/>
                </a:solidFill>
              </a:endParaRPr>
            </a:p>
          </p:txBody>
        </p:sp>
        <p:cxnSp>
          <p:nvCxnSpPr>
            <p:cNvPr id="36" name="直接箭头连接符 60"/>
            <p:cNvCxnSpPr>
              <a:stCxn id="34" idx="3"/>
              <a:endCxn id="26" idx="1"/>
            </p:cNvCxnSpPr>
            <p:nvPr/>
          </p:nvCxnSpPr>
          <p:spPr>
            <a:xfrm>
              <a:off x="6619983" y="1182272"/>
              <a:ext cx="410755" cy="1840"/>
            </a:xfrm>
            <a:prstGeom prst="bentConnector3">
              <a:avLst>
                <a:gd name="adj1" fmla="val 50000"/>
              </a:avLst>
            </a:prstGeom>
            <a:noFill/>
            <a:ln w="28575" cap="flat" cmpd="sng" algn="ctr">
              <a:solidFill>
                <a:srgbClr val="EBEBEB">
                  <a:lumMod val="75000"/>
                </a:srgbClr>
              </a:solidFill>
              <a:prstDash val="solid"/>
              <a:miter lim="800000"/>
              <a:tailEnd type="triangle"/>
            </a:ln>
            <a:effectLst/>
          </p:spPr>
        </p:cxnSp>
        <p:cxnSp>
          <p:nvCxnSpPr>
            <p:cNvPr id="37" name="直接箭头连接符 63"/>
            <p:cNvCxnSpPr>
              <a:stCxn id="35" idx="3"/>
              <a:endCxn id="26" idx="2"/>
            </p:cNvCxnSpPr>
            <p:nvPr/>
          </p:nvCxnSpPr>
          <p:spPr>
            <a:xfrm flipV="1">
              <a:off x="6705601" y="1473527"/>
              <a:ext cx="700804" cy="1035587"/>
            </a:xfrm>
            <a:prstGeom prst="bentConnector2">
              <a:avLst/>
            </a:prstGeom>
            <a:noFill/>
            <a:ln w="28575" cap="flat" cmpd="sng" algn="ctr">
              <a:solidFill>
                <a:srgbClr val="EBEBEB">
                  <a:lumMod val="75000"/>
                </a:srgbClr>
              </a:solidFill>
              <a:prstDash val="solid"/>
              <a:miter lim="800000"/>
              <a:tailEnd type="triangle"/>
            </a:ln>
            <a:effectLst/>
          </p:spPr>
        </p:cxnSp>
        <p:sp>
          <p:nvSpPr>
            <p:cNvPr id="38" name="文本框 37"/>
            <p:cNvSpPr txBox="1"/>
            <p:nvPr/>
          </p:nvSpPr>
          <p:spPr>
            <a:xfrm>
              <a:off x="2954652" y="894697"/>
              <a:ext cx="927836" cy="578830"/>
            </a:xfrm>
            <a:prstGeom prst="rect">
              <a:avLst/>
            </a:prstGeom>
            <a:solidFill>
              <a:srgbClr val="00B0F0"/>
            </a:solidFill>
            <a:ln w="19050" cap="flat" cmpd="sng" algn="ctr">
              <a:noFill/>
              <a:prstDash val="solid"/>
              <a:round/>
              <a:headEnd type="none" w="med" len="med"/>
              <a:tailEnd type="none" w="med" len="med"/>
            </a:ln>
            <a:effectLst/>
          </p:spPr>
          <p:txBody>
            <a:bodyPr vert="horz" wrap="square" lIns="91440" tIns="45720" rIns="91440" bIns="45720" numCol="1" rtlCol="0" anchor="ctr" anchorCtr="1" compatLnSpc="1"/>
            <a:lstStyle>
              <a:defPPr>
                <a:defRPr lang="zh-CN"/>
              </a:defPPr>
              <a:lvl1pPr defTabSz="1219200">
                <a:lnSpc>
                  <a:spcPct val="110000"/>
                </a:lnSpc>
                <a:spcBef>
                  <a:spcPts val="600"/>
                </a:spcBef>
                <a:defRPr sz="1400" b="1">
                  <a:solidFill>
                    <a:srgbClr val="000000"/>
                  </a:solidFill>
                  <a:latin typeface="微软雅黑" panose="020B0503020204020204" pitchFamily="34" charset="-122"/>
                  <a:ea typeface="微软雅黑" panose="020B0503020204020204" pitchFamily="34" charset="-122"/>
                  <a:cs typeface="Arial" panose="020B0604020202020204" pitchFamily="34" charset="0"/>
                </a:defRPr>
              </a:lvl1pPr>
            </a:lstStyle>
            <a:p>
              <a:pPr algn="ctr" fontAlgn="auto">
                <a:lnSpc>
                  <a:spcPct val="100000"/>
                </a:lnSpc>
                <a:spcBef>
                  <a:spcPts val="300"/>
                </a:spcBef>
                <a:spcAft>
                  <a:spcPts val="0"/>
                </a:spcAft>
                <a:defRPr/>
              </a:pPr>
              <a:r>
                <a:rPr lang="zh-CN" altLang="en-US" sz="1200" kern="0" dirty="0" smtClean="0">
                  <a:solidFill>
                    <a:srgbClr val="FFFFFF"/>
                  </a:solidFill>
                </a:rPr>
                <a:t>汇编语言程序</a:t>
              </a:r>
              <a:endParaRPr lang="en-US" altLang="zh-CN" sz="1100" kern="0" dirty="0" smtClean="0">
                <a:solidFill>
                  <a:srgbClr val="FFFFFF"/>
                </a:solidFill>
              </a:endParaRPr>
            </a:p>
          </p:txBody>
        </p:sp>
        <p:sp>
          <p:nvSpPr>
            <p:cNvPr id="39" name="文本框 38"/>
            <p:cNvSpPr txBox="1"/>
            <p:nvPr/>
          </p:nvSpPr>
          <p:spPr>
            <a:xfrm>
              <a:off x="4293243" y="894697"/>
              <a:ext cx="751333" cy="578830"/>
            </a:xfrm>
            <a:prstGeom prst="rect">
              <a:avLst/>
            </a:prstGeom>
            <a:solidFill>
              <a:srgbClr val="FFFFFF">
                <a:lumMod val="75000"/>
              </a:srgbClr>
            </a:solidFill>
            <a:ln w="19050" cap="flat" cmpd="sng" algn="ctr">
              <a:noFill/>
              <a:prstDash val="solid"/>
              <a:round/>
              <a:headEnd type="none" w="med" len="med"/>
              <a:tailEnd type="none" w="med" len="med"/>
            </a:ln>
            <a:effectLst/>
          </p:spPr>
          <p:txBody>
            <a:bodyPr vert="horz" wrap="square" lIns="91440" tIns="45720" rIns="91440" bIns="45720" numCol="1" rtlCol="0" anchor="ctr" anchorCtr="1" compatLnSpc="1"/>
            <a:lstStyle>
              <a:defPPr>
                <a:defRPr lang="zh-CN"/>
              </a:defPPr>
              <a:lvl1pPr defTabSz="1219200">
                <a:lnSpc>
                  <a:spcPct val="110000"/>
                </a:lnSpc>
                <a:spcBef>
                  <a:spcPts val="600"/>
                </a:spcBef>
                <a:defRPr sz="1400" b="1">
                  <a:solidFill>
                    <a:srgbClr val="000000"/>
                  </a:solidFill>
                  <a:latin typeface="微软雅黑" panose="020B0503020204020204" pitchFamily="34" charset="-122"/>
                  <a:ea typeface="微软雅黑" panose="020B0503020204020204" pitchFamily="34" charset="-122"/>
                  <a:cs typeface="Arial" panose="020B0604020202020204" pitchFamily="34" charset="0"/>
                </a:defRPr>
              </a:lvl1pPr>
            </a:lstStyle>
            <a:p>
              <a:pPr algn="ctr" fontAlgn="auto">
                <a:lnSpc>
                  <a:spcPct val="100000"/>
                </a:lnSpc>
                <a:spcBef>
                  <a:spcPts val="300"/>
                </a:spcBef>
                <a:spcAft>
                  <a:spcPts val="0"/>
                </a:spcAft>
                <a:defRPr/>
              </a:pPr>
              <a:r>
                <a:rPr lang="zh-CN" altLang="en-US" sz="1200" kern="0" dirty="0" smtClean="0">
                  <a:solidFill>
                    <a:srgbClr val="FFFFFF"/>
                  </a:solidFill>
                </a:rPr>
                <a:t>汇编器</a:t>
              </a:r>
              <a:endParaRPr lang="en-US" altLang="zh-CN" sz="1100" kern="0" dirty="0" smtClean="0">
                <a:solidFill>
                  <a:srgbClr val="FFFFFF"/>
                </a:solidFill>
              </a:endParaRPr>
            </a:p>
          </p:txBody>
        </p:sp>
        <p:sp>
          <p:nvSpPr>
            <p:cNvPr id="40" name="文本框 39"/>
            <p:cNvSpPr txBox="1"/>
            <p:nvPr/>
          </p:nvSpPr>
          <p:spPr>
            <a:xfrm>
              <a:off x="11065933" y="894697"/>
              <a:ext cx="751332" cy="578830"/>
            </a:xfrm>
            <a:prstGeom prst="rect">
              <a:avLst/>
            </a:prstGeom>
            <a:solidFill>
              <a:srgbClr val="FFFFFF">
                <a:lumMod val="75000"/>
              </a:srgbClr>
            </a:solidFill>
            <a:ln w="19050" cap="flat" cmpd="sng" algn="ctr">
              <a:noFill/>
              <a:prstDash val="solid"/>
              <a:round/>
              <a:headEnd type="none" w="med" len="med"/>
              <a:tailEnd type="none" w="med" len="med"/>
            </a:ln>
            <a:effectLst/>
          </p:spPr>
          <p:txBody>
            <a:bodyPr vert="horz" wrap="square" lIns="0" tIns="45720" rIns="0" bIns="45720" numCol="1" rtlCol="0" anchor="ctr" anchorCtr="1" compatLnSpc="1"/>
            <a:lstStyle>
              <a:defPPr>
                <a:defRPr lang="zh-CN"/>
              </a:defPPr>
              <a:lvl1pPr defTabSz="1219200">
                <a:lnSpc>
                  <a:spcPct val="110000"/>
                </a:lnSpc>
                <a:spcBef>
                  <a:spcPts val="600"/>
                </a:spcBef>
                <a:defRPr sz="1400" b="1">
                  <a:solidFill>
                    <a:srgbClr val="000000"/>
                  </a:solidFill>
                  <a:latin typeface="微软雅黑" panose="020B0503020204020204" pitchFamily="34" charset="-122"/>
                  <a:ea typeface="微软雅黑" panose="020B0503020204020204" pitchFamily="34" charset="-122"/>
                  <a:cs typeface="Arial" panose="020B0604020202020204" pitchFamily="34" charset="0"/>
                </a:defRPr>
              </a:lvl1pPr>
            </a:lstStyle>
            <a:p>
              <a:pPr algn="ctr" fontAlgn="auto">
                <a:lnSpc>
                  <a:spcPct val="100000"/>
                </a:lnSpc>
                <a:spcBef>
                  <a:spcPts val="300"/>
                </a:spcBef>
                <a:spcAft>
                  <a:spcPts val="0"/>
                </a:spcAft>
                <a:defRPr/>
              </a:pPr>
              <a:r>
                <a:rPr lang="zh-CN" altLang="en-US" sz="1200" kern="0" dirty="0" smtClean="0">
                  <a:solidFill>
                    <a:srgbClr val="FFFFFF"/>
                  </a:solidFill>
                </a:rPr>
                <a:t>存储器</a:t>
              </a:r>
              <a:endParaRPr lang="en-US" altLang="zh-CN" sz="1050" kern="0" dirty="0">
                <a:solidFill>
                  <a:srgbClr val="FFFFFF"/>
                </a:solidFill>
              </a:endParaRPr>
            </a:p>
          </p:txBody>
        </p:sp>
        <p:cxnSp>
          <p:nvCxnSpPr>
            <p:cNvPr id="41" name="直接箭头连接符 40"/>
            <p:cNvCxnSpPr>
              <a:stCxn id="25" idx="3"/>
              <a:endCxn id="38" idx="1"/>
            </p:cNvCxnSpPr>
            <p:nvPr/>
          </p:nvCxnSpPr>
          <p:spPr>
            <a:xfrm>
              <a:off x="2543897" y="1184112"/>
              <a:ext cx="410755" cy="0"/>
            </a:xfrm>
            <a:prstGeom prst="straightConnector1">
              <a:avLst/>
            </a:prstGeom>
            <a:noFill/>
            <a:ln w="28575" cap="flat" cmpd="sng" algn="ctr">
              <a:solidFill>
                <a:srgbClr val="EBEBEB">
                  <a:lumMod val="75000"/>
                </a:srgbClr>
              </a:solidFill>
              <a:prstDash val="solid"/>
              <a:miter lim="800000"/>
              <a:tailEnd type="triangle"/>
            </a:ln>
            <a:effectLst/>
          </p:spPr>
        </p:cxnSp>
        <p:cxnSp>
          <p:nvCxnSpPr>
            <p:cNvPr id="42" name="直接箭头连接符 41"/>
            <p:cNvCxnSpPr>
              <a:stCxn id="38" idx="3"/>
              <a:endCxn id="39" idx="1"/>
            </p:cNvCxnSpPr>
            <p:nvPr/>
          </p:nvCxnSpPr>
          <p:spPr>
            <a:xfrm>
              <a:off x="3882488" y="1184112"/>
              <a:ext cx="410755" cy="0"/>
            </a:xfrm>
            <a:prstGeom prst="straightConnector1">
              <a:avLst/>
            </a:prstGeom>
            <a:noFill/>
            <a:ln w="28575" cap="flat" cmpd="sng" algn="ctr">
              <a:solidFill>
                <a:srgbClr val="EBEBEB">
                  <a:lumMod val="75000"/>
                </a:srgbClr>
              </a:solidFill>
              <a:prstDash val="solid"/>
              <a:miter lim="800000"/>
              <a:tailEnd type="triangle"/>
            </a:ln>
            <a:effectLst/>
          </p:spPr>
        </p:cxnSp>
        <p:cxnSp>
          <p:nvCxnSpPr>
            <p:cNvPr id="43" name="直接箭头连接符 42"/>
            <p:cNvCxnSpPr>
              <a:stCxn id="28" idx="3"/>
              <a:endCxn id="40" idx="1"/>
            </p:cNvCxnSpPr>
            <p:nvPr/>
          </p:nvCxnSpPr>
          <p:spPr>
            <a:xfrm>
              <a:off x="10655180" y="1184112"/>
              <a:ext cx="410753" cy="0"/>
            </a:xfrm>
            <a:prstGeom prst="straightConnector1">
              <a:avLst/>
            </a:prstGeom>
            <a:noFill/>
            <a:ln w="28575" cap="flat" cmpd="sng" algn="ctr">
              <a:solidFill>
                <a:srgbClr val="EBEBEB">
                  <a:lumMod val="75000"/>
                </a:srgbClr>
              </a:solidFill>
              <a:prstDash val="solid"/>
              <a:miter lim="800000"/>
              <a:tailEnd type="triangle"/>
            </a:ln>
            <a:effectLst/>
          </p:spPr>
        </p:cxnSp>
      </p:grpSp>
      <p:sp>
        <p:nvSpPr>
          <p:cNvPr id="44" name="矩形 43"/>
          <p:cNvSpPr/>
          <p:nvPr/>
        </p:nvSpPr>
        <p:spPr>
          <a:xfrm>
            <a:off x="983432" y="1483558"/>
            <a:ext cx="10297144" cy="1646605"/>
          </a:xfrm>
          <a:prstGeom prst="rect">
            <a:avLst/>
          </a:prstGeom>
        </p:spPr>
        <p:txBody>
          <a:bodyPr wrap="square">
            <a:spAutoFit/>
          </a:bodyPr>
          <a:lstStyle/>
          <a:p>
            <a:pPr marL="285750" indent="-285750" fontAlgn="auto">
              <a:lnSpc>
                <a:spcPct val="150000"/>
              </a:lnSpc>
              <a:spcBef>
                <a:spcPts val="600"/>
              </a:spcBef>
              <a:spcAft>
                <a:spcPts val="0"/>
              </a:spcAft>
              <a:buClr>
                <a:srgbClr val="FFFFFF">
                  <a:lumMod val="50000"/>
                </a:srgbClr>
              </a:buClr>
              <a:buFont typeface="Wingdings" panose="05000000000000000000" pitchFamily="2" charset="2"/>
              <a:buChar char="l"/>
            </a:pPr>
            <a:r>
              <a:rPr lang="zh-CN" altLang="en-US" sz="1600" b="1" dirty="0" smtClean="0">
                <a:solidFill>
                  <a:srgbClr val="1D1D1A"/>
                </a:solidFill>
                <a:latin typeface="微软雅黑" panose="020B0503020204020204" pitchFamily="34" charset="-122"/>
                <a:ea typeface="微软雅黑" panose="020B0503020204020204" pitchFamily="34" charset="-122"/>
                <a:cs typeface="Arial" panose="020B0604020202020204" pitchFamily="34" charset="0"/>
              </a:rPr>
              <a:t>编译型语言</a:t>
            </a:r>
            <a:r>
              <a:rPr lang="zh-CN" altLang="en-US" sz="1600" dirty="0" smtClean="0">
                <a:solidFill>
                  <a:srgbClr val="1D1D1A"/>
                </a:solidFill>
                <a:latin typeface="微软雅黑" panose="020B0503020204020204" pitchFamily="34" charset="-122"/>
                <a:ea typeface="微软雅黑" panose="020B0503020204020204" pitchFamily="34" charset="-122"/>
                <a:cs typeface="Arial" panose="020B0604020202020204" pitchFamily="34" charset="0"/>
              </a:rPr>
              <a:t>：典型的如</a:t>
            </a:r>
            <a:r>
              <a:rPr lang="en-US" altLang="zh-CN" sz="1600" dirty="0" smtClean="0">
                <a:solidFill>
                  <a:srgbClr val="1D1D1A"/>
                </a:solidFill>
                <a:latin typeface="微软雅黑" panose="020B0503020204020204" pitchFamily="34" charset="-122"/>
                <a:ea typeface="微软雅黑" panose="020B0503020204020204" pitchFamily="34" charset="-122"/>
                <a:cs typeface="Arial" panose="020B0604020202020204" pitchFamily="34" charset="0"/>
              </a:rPr>
              <a:t>C/C++/Go</a:t>
            </a:r>
            <a:r>
              <a:rPr lang="zh-CN" altLang="en-US" sz="1600" dirty="0" smtClean="0">
                <a:solidFill>
                  <a:srgbClr val="1D1D1A"/>
                </a:solidFill>
                <a:latin typeface="微软雅黑" panose="020B0503020204020204" pitchFamily="34" charset="-122"/>
                <a:ea typeface="微软雅黑" panose="020B0503020204020204" pitchFamily="34" charset="-122"/>
                <a:cs typeface="Arial" panose="020B0604020202020204" pitchFamily="34" charset="0"/>
              </a:rPr>
              <a:t>语言，都属于编译型语言。</a:t>
            </a:r>
            <a:r>
              <a:rPr lang="zh-CN" altLang="en-US" sz="1600" dirty="0">
                <a:solidFill>
                  <a:srgbClr val="1D1D1A"/>
                </a:solidFill>
                <a:latin typeface="微软雅黑" panose="020B0503020204020204" pitchFamily="34" charset="-122"/>
                <a:ea typeface="微软雅黑" panose="020B0503020204020204" pitchFamily="34" charset="-122"/>
                <a:cs typeface="Arial" panose="020B0604020202020204" pitchFamily="34" charset="0"/>
              </a:rPr>
              <a:t>编译型</a:t>
            </a:r>
            <a:r>
              <a:rPr lang="zh-CN" altLang="en-US" sz="1600" dirty="0" smtClean="0">
                <a:solidFill>
                  <a:srgbClr val="1D1D1A"/>
                </a:solidFill>
                <a:latin typeface="微软雅黑" panose="020B0503020204020204" pitchFamily="34" charset="-122"/>
                <a:ea typeface="微软雅黑" panose="020B0503020204020204" pitchFamily="34" charset="-122"/>
                <a:cs typeface="Arial" panose="020B0604020202020204" pitchFamily="34" charset="0"/>
              </a:rPr>
              <a:t>语言开发的</a:t>
            </a:r>
            <a:r>
              <a:rPr lang="zh-CN" altLang="en-US" sz="1600" dirty="0">
                <a:solidFill>
                  <a:srgbClr val="1D1D1A"/>
                </a:solidFill>
                <a:latin typeface="微软雅黑" panose="020B0503020204020204" pitchFamily="34" charset="-122"/>
                <a:ea typeface="微软雅黑" panose="020B0503020204020204" pitchFamily="34" charset="-122"/>
                <a:cs typeface="Arial" panose="020B0604020202020204" pitchFamily="34" charset="0"/>
              </a:rPr>
              <a:t>程序在从</a:t>
            </a:r>
            <a:r>
              <a:rPr lang="en-US" altLang="zh-CN" sz="1600" dirty="0">
                <a:solidFill>
                  <a:srgbClr val="1D1D1A"/>
                </a:solidFill>
                <a:latin typeface="微软雅黑" panose="020B0503020204020204" pitchFamily="34" charset="-122"/>
                <a:ea typeface="微软雅黑" panose="020B0503020204020204" pitchFamily="34" charset="-122"/>
                <a:cs typeface="Arial" panose="020B0604020202020204" pitchFamily="34" charset="0"/>
              </a:rPr>
              <a:t>x86</a:t>
            </a:r>
            <a:r>
              <a:rPr lang="zh-CN" altLang="en-US" sz="1600" dirty="0">
                <a:solidFill>
                  <a:srgbClr val="1D1D1A"/>
                </a:solidFill>
                <a:latin typeface="微软雅黑" panose="020B0503020204020204" pitchFamily="34" charset="-122"/>
                <a:ea typeface="微软雅黑" panose="020B0503020204020204" pitchFamily="34" charset="-122"/>
                <a:cs typeface="Arial" panose="020B0604020202020204" pitchFamily="34" charset="0"/>
              </a:rPr>
              <a:t>处理器迁移到鲲鹏处理器时，必须经过重新编译才能运行</a:t>
            </a:r>
            <a:r>
              <a:rPr lang="zh-CN" altLang="en-US" sz="1600" dirty="0" smtClean="0">
                <a:solidFill>
                  <a:srgbClr val="1D1D1A"/>
                </a:solidFill>
                <a:latin typeface="微软雅黑" panose="020B0503020204020204" pitchFamily="34" charset="-122"/>
                <a:ea typeface="微软雅黑" panose="020B0503020204020204" pitchFamily="34" charset="-122"/>
                <a:cs typeface="Arial" panose="020B0604020202020204" pitchFamily="34" charset="0"/>
              </a:rPr>
              <a:t>。</a:t>
            </a:r>
            <a:endParaRPr lang="en-US" altLang="zh-CN" sz="1600" dirty="0" smtClean="0">
              <a:solidFill>
                <a:srgbClr val="1D1D1A"/>
              </a:solidFill>
              <a:latin typeface="微软雅黑" panose="020B0503020204020204" pitchFamily="34" charset="-122"/>
              <a:ea typeface="微软雅黑" panose="020B0503020204020204" pitchFamily="34" charset="-122"/>
              <a:cs typeface="Arial" panose="020B0604020202020204" pitchFamily="34" charset="0"/>
            </a:endParaRPr>
          </a:p>
          <a:p>
            <a:pPr marL="285750" indent="-285750" fontAlgn="auto">
              <a:lnSpc>
                <a:spcPct val="150000"/>
              </a:lnSpc>
              <a:spcBef>
                <a:spcPts val="600"/>
              </a:spcBef>
              <a:spcAft>
                <a:spcPts val="0"/>
              </a:spcAft>
              <a:buClr>
                <a:srgbClr val="FFFFFF">
                  <a:lumMod val="50000"/>
                </a:srgbClr>
              </a:buClr>
              <a:buFont typeface="Wingdings" panose="05000000000000000000" pitchFamily="2" charset="2"/>
              <a:buChar char="l"/>
            </a:pPr>
            <a:r>
              <a:rPr lang="zh-CN" altLang="en-US" sz="1600" dirty="0" smtClean="0">
                <a:solidFill>
                  <a:srgbClr val="1D1D1A"/>
                </a:solidFill>
                <a:latin typeface="微软雅黑" panose="020B0503020204020204" pitchFamily="34" charset="-122"/>
                <a:ea typeface="微软雅黑" panose="020B0503020204020204" pitchFamily="34" charset="-122"/>
                <a:cs typeface="Arial" panose="020B0604020202020204" pitchFamily="34" charset="0"/>
              </a:rPr>
              <a:t>从源码到程序的过程：源码需要由编译器、汇编器翻译成机器指令，再通过链接器链接库函数生成机器语言程序。机器语言必须与</a:t>
            </a:r>
            <a:r>
              <a:rPr lang="en-US" altLang="zh-CN" sz="1600" dirty="0" smtClean="0">
                <a:solidFill>
                  <a:srgbClr val="1D1D1A"/>
                </a:solidFill>
                <a:latin typeface="微软雅黑" panose="020B0503020204020204" pitchFamily="34" charset="-122"/>
                <a:ea typeface="微软雅黑" panose="020B0503020204020204" pitchFamily="34" charset="-122"/>
                <a:cs typeface="Arial" panose="020B0604020202020204" pitchFamily="34" charset="0"/>
              </a:rPr>
              <a:t>CPU</a:t>
            </a:r>
            <a:r>
              <a:rPr lang="zh-CN" altLang="en-US" sz="1600" dirty="0" smtClean="0">
                <a:solidFill>
                  <a:srgbClr val="1D1D1A"/>
                </a:solidFill>
                <a:latin typeface="微软雅黑" panose="020B0503020204020204" pitchFamily="34" charset="-122"/>
                <a:ea typeface="微软雅黑" panose="020B0503020204020204" pitchFamily="34" charset="-122"/>
                <a:cs typeface="Arial" panose="020B0604020202020204" pitchFamily="34" charset="0"/>
              </a:rPr>
              <a:t>的指令集匹配，在运行时通过加载器加载到内存，由</a:t>
            </a:r>
            <a:r>
              <a:rPr lang="en-US" altLang="zh-CN" sz="1600" dirty="0" smtClean="0">
                <a:solidFill>
                  <a:srgbClr val="1D1D1A"/>
                </a:solidFill>
                <a:latin typeface="微软雅黑" panose="020B0503020204020204" pitchFamily="34" charset="-122"/>
                <a:ea typeface="微软雅黑" panose="020B0503020204020204" pitchFamily="34" charset="-122"/>
                <a:cs typeface="Arial" panose="020B0604020202020204" pitchFamily="34" charset="0"/>
              </a:rPr>
              <a:t>CPU</a:t>
            </a:r>
            <a:r>
              <a:rPr lang="zh-CN" altLang="en-US" sz="1600" dirty="0" smtClean="0">
                <a:solidFill>
                  <a:srgbClr val="1D1D1A"/>
                </a:solidFill>
                <a:latin typeface="微软雅黑" panose="020B0503020204020204" pitchFamily="34" charset="-122"/>
                <a:ea typeface="微软雅黑" panose="020B0503020204020204" pitchFamily="34" charset="-122"/>
                <a:cs typeface="Arial" panose="020B0604020202020204" pitchFamily="34" charset="0"/>
              </a:rPr>
              <a:t>执行指令。</a:t>
            </a:r>
            <a:endParaRPr lang="en-US" altLang="zh-CN" sz="1600" b="1" dirty="0">
              <a:solidFill>
                <a:srgbClr val="0000FF"/>
              </a:solidFill>
              <a:latin typeface="微软雅黑" panose="020B0503020204020204" pitchFamily="34" charset="-122"/>
              <a:ea typeface="微软雅黑" panose="020B0503020204020204" pitchFamily="34" charset="-122"/>
              <a:cs typeface="Arial" panose="020B0604020202020204" pitchFamily="34" charset="0"/>
            </a:endParaRPr>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smtClean="0"/>
              <a:t>启动</a:t>
            </a:r>
            <a:r>
              <a:rPr lang="zh-CN" altLang="en-US" dirty="0" smtClean="0"/>
              <a:t>和查看</a:t>
            </a:r>
            <a:r>
              <a:rPr lang="zh-CN" altLang="zh-CN" dirty="0" smtClean="0"/>
              <a:t>容器</a:t>
            </a:r>
            <a:endParaRPr lang="zh-CN" altLang="en-US" dirty="0"/>
          </a:p>
        </p:txBody>
      </p:sp>
      <p:sp>
        <p:nvSpPr>
          <p:cNvPr id="3" name="文本占位符 2"/>
          <p:cNvSpPr>
            <a:spLocks noGrp="1"/>
          </p:cNvSpPr>
          <p:nvPr>
            <p:ph type="body" sz="quarter" idx="10"/>
          </p:nvPr>
        </p:nvSpPr>
        <p:spPr/>
        <p:txBody>
          <a:bodyPr/>
          <a:lstStyle/>
          <a:p>
            <a:r>
              <a:rPr lang="zh-CN" altLang="zh-CN" sz="2000" dirty="0" smtClean="0"/>
              <a:t>使用镜像</a:t>
            </a:r>
            <a:r>
              <a:rPr lang="en-US" altLang="zh-CN" sz="2000" dirty="0" smtClean="0"/>
              <a:t>arm64v8/centos:7</a:t>
            </a:r>
            <a:r>
              <a:rPr lang="zh-CN" altLang="zh-CN" sz="2000" dirty="0" smtClean="0"/>
              <a:t>以交互模式启动一个容器，在容器内执行</a:t>
            </a:r>
            <a:r>
              <a:rPr lang="en-US" altLang="zh-CN" sz="2000" dirty="0" smtClean="0"/>
              <a:t>/bin/bash</a:t>
            </a:r>
            <a:r>
              <a:rPr lang="zh-CN" altLang="zh-CN" sz="2000" dirty="0" smtClean="0"/>
              <a:t>命令</a:t>
            </a:r>
            <a:endParaRPr lang="en-US" altLang="zh-CN" sz="2000" dirty="0" smtClean="0"/>
          </a:p>
          <a:p>
            <a:pPr lvl="1"/>
            <a:r>
              <a:rPr lang="en-US" altLang="zh-CN" sz="1800" dirty="0" err="1" smtClean="0"/>
              <a:t>docker</a:t>
            </a:r>
            <a:r>
              <a:rPr lang="en-US" altLang="zh-CN" sz="1800" dirty="0" smtClean="0"/>
              <a:t> run -it arm64v8/centos:7 /bin/bash</a:t>
            </a:r>
            <a:endParaRPr lang="en-US" altLang="zh-CN" sz="1800" dirty="0" smtClean="0"/>
          </a:p>
          <a:p>
            <a:pPr lvl="1"/>
            <a:endParaRPr lang="en-US" altLang="zh-CN" sz="1800" dirty="0"/>
          </a:p>
          <a:p>
            <a:pPr marL="401320" lvl="1" indent="0">
              <a:buNone/>
            </a:pPr>
            <a:endParaRPr lang="en-US" altLang="zh-CN" sz="1800" dirty="0"/>
          </a:p>
          <a:p>
            <a:r>
              <a:rPr lang="zh-CN" altLang="en-US" sz="2000" dirty="0"/>
              <a:t>如果要退出</a:t>
            </a:r>
            <a:r>
              <a:rPr lang="zh-CN" altLang="en-US" sz="2000" dirty="0" smtClean="0"/>
              <a:t>就</a:t>
            </a:r>
            <a:r>
              <a:rPr lang="zh-CN" altLang="en-US" sz="2000" dirty="0"/>
              <a:t>按</a:t>
            </a:r>
            <a:r>
              <a:rPr lang="en-US" altLang="zh-CN" sz="2000" dirty="0" smtClean="0"/>
              <a:t>Ctrl-D</a:t>
            </a:r>
            <a:r>
              <a:rPr lang="zh-CN" altLang="en-US" sz="2000" dirty="0" smtClean="0"/>
              <a:t>，或者输入</a:t>
            </a:r>
            <a:r>
              <a:rPr lang="en-US" altLang="zh-CN" sz="2000" dirty="0" smtClean="0"/>
              <a:t>exit</a:t>
            </a:r>
            <a:endParaRPr lang="en-US" altLang="zh-CN" sz="1800" dirty="0" smtClean="0"/>
          </a:p>
          <a:p>
            <a:r>
              <a:rPr lang="zh-CN" altLang="zh-CN" sz="2000" dirty="0"/>
              <a:t>查看</a:t>
            </a:r>
            <a:r>
              <a:rPr lang="zh-CN" altLang="zh-CN" sz="2000" dirty="0" smtClean="0"/>
              <a:t>容器</a:t>
            </a:r>
            <a:r>
              <a:rPr lang="zh-CN" altLang="en-US" sz="2000" dirty="0"/>
              <a:t>运行</a:t>
            </a:r>
            <a:r>
              <a:rPr lang="zh-CN" altLang="en-US" sz="2000" dirty="0" smtClean="0"/>
              <a:t>中和未运行的容器</a:t>
            </a:r>
            <a:endParaRPr lang="en-US" altLang="zh-CN" sz="2000" dirty="0"/>
          </a:p>
          <a:p>
            <a:pPr lvl="1"/>
            <a:r>
              <a:rPr lang="en-US" altLang="zh-CN" sz="1800" dirty="0" err="1"/>
              <a:t>docker</a:t>
            </a:r>
            <a:r>
              <a:rPr lang="en-US" altLang="zh-CN" sz="1800" dirty="0"/>
              <a:t> </a:t>
            </a:r>
            <a:r>
              <a:rPr lang="en-US" altLang="zh-CN" sz="1800" dirty="0" err="1"/>
              <a:t>ps</a:t>
            </a:r>
            <a:r>
              <a:rPr lang="en-US" altLang="zh-CN" sz="1800" dirty="0"/>
              <a:t> -</a:t>
            </a:r>
            <a:r>
              <a:rPr lang="en-US" altLang="zh-CN" sz="1800" dirty="0" smtClean="0"/>
              <a:t>a</a:t>
            </a:r>
            <a:endParaRPr lang="en-US" altLang="zh-CN" sz="1800" dirty="0"/>
          </a:p>
          <a:p>
            <a:endParaRPr lang="en-US" sz="2000" dirty="0"/>
          </a:p>
          <a:p>
            <a:endParaRPr lang="en-US" sz="2000" dirty="0"/>
          </a:p>
        </p:txBody>
      </p:sp>
      <p:sp>
        <p:nvSpPr>
          <p:cNvPr id="4" name="文本占位符 3"/>
          <p:cNvSpPr txBox="1"/>
          <p:nvPr/>
        </p:nvSpPr>
        <p:spPr>
          <a:xfrm>
            <a:off x="912283" y="1233487"/>
            <a:ext cx="10558800" cy="5003825"/>
          </a:xfrm>
          <a:prstGeom prst="rect">
            <a:avLst/>
          </a:prstGeom>
        </p:spPr>
        <p:txBody>
          <a:bodyPr/>
          <a:lst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a:lstStyle>
          <a:p>
            <a:pPr marL="301625" lvl="1" indent="-301625">
              <a:buClr>
                <a:srgbClr val="FFFFFF">
                  <a:lumMod val="50000"/>
                </a:srgbClr>
              </a:buClr>
              <a:buSzPct val="60000"/>
              <a:buFont typeface="Wingdings" panose="05000000000000000000" pitchFamily="2" charset="2"/>
              <a:buChar char="l"/>
            </a:pPr>
            <a:endParaRPr lang="en-US" altLang="zh-CN" b="1" kern="0" dirty="0" smtClean="0">
              <a:solidFill>
                <a:srgbClr val="FFFFFF">
                  <a:lumMod val="65000"/>
                </a:srgbClr>
              </a:solidFill>
            </a:endParaRPr>
          </a:p>
        </p:txBody>
      </p:sp>
      <p:sp>
        <p:nvSpPr>
          <p:cNvPr id="6" name="Rectangle 3"/>
          <p:cNvSpPr>
            <a:spLocks noChangeArrowheads="1"/>
          </p:cNvSpPr>
          <p:nvPr/>
        </p:nvSpPr>
        <p:spPr bwMode="auto">
          <a:xfrm>
            <a:off x="2171192" y="398132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solidFill>
                <a:srgbClr val="000000"/>
              </a:solidFill>
            </a:endParaRPr>
          </a:p>
        </p:txBody>
      </p:sp>
      <p:pic>
        <p:nvPicPr>
          <p:cNvPr id="8" name="图片 7"/>
          <p:cNvPicPr/>
          <p:nvPr/>
        </p:nvPicPr>
        <p:blipFill rotWithShape="1">
          <a:blip r:embed="rId1">
            <a:extLst>
              <a:ext uri="{28A0092B-C50C-407E-A947-70E740481C1C}">
                <a14:useLocalDpi xmlns:a14="http://schemas.microsoft.com/office/drawing/2010/main" val="0"/>
              </a:ext>
            </a:extLst>
          </a:blip>
          <a:srcRect r="37613"/>
          <a:stretch>
            <a:fillRect/>
          </a:stretch>
        </p:blipFill>
        <p:spPr>
          <a:xfrm>
            <a:off x="1361488" y="2276872"/>
            <a:ext cx="8716976" cy="684076"/>
          </a:xfrm>
          <a:prstGeom prst="rect">
            <a:avLst/>
          </a:prstGeom>
        </p:spPr>
      </p:pic>
      <p:pic>
        <p:nvPicPr>
          <p:cNvPr id="9" name="图片 8"/>
          <p:cNvPicPr/>
          <p:nvPr/>
        </p:nvPicPr>
        <p:blipFill>
          <a:blip r:embed="rId2" cstate="print">
            <a:extLst>
              <a:ext uri="{28A0092B-C50C-407E-A947-70E740481C1C}">
                <a14:useLocalDpi xmlns:a14="http://schemas.microsoft.com/office/drawing/2010/main" val="0"/>
              </a:ext>
            </a:extLst>
          </a:blip>
          <a:stretch>
            <a:fillRect/>
          </a:stretch>
        </p:blipFill>
        <p:spPr>
          <a:xfrm>
            <a:off x="1361488" y="4689947"/>
            <a:ext cx="10055603" cy="1567689"/>
          </a:xfrm>
          <a:prstGeom prst="rect">
            <a:avLst/>
          </a:prstGeom>
        </p:spPr>
      </p:pic>
      <p:graphicFrame>
        <p:nvGraphicFramePr>
          <p:cNvPr id="10" name="表格 9"/>
          <p:cNvGraphicFramePr>
            <a:graphicFrameLocks noGrp="1"/>
          </p:cNvGraphicFramePr>
          <p:nvPr/>
        </p:nvGraphicFramePr>
        <p:xfrm>
          <a:off x="7716180" y="8251"/>
          <a:ext cx="4475820" cy="313532"/>
        </p:xfrm>
        <a:graphic>
          <a:graphicData uri="http://schemas.openxmlformats.org/drawingml/2006/table">
            <a:tbl>
              <a:tblPr firstRow="1" bandRow="1">
                <a:tableStyleId>{5C22544A-7EE6-4342-B048-85BDC9FD1C3A}</a:tableStyleId>
              </a:tblPr>
              <a:tblGrid>
                <a:gridCol w="1118955"/>
                <a:gridCol w="1118955"/>
                <a:gridCol w="1118955"/>
                <a:gridCol w="1118955"/>
              </a:tblGrid>
              <a:tr h="313532">
                <a:tc>
                  <a:txBody>
                    <a:bodyPr/>
                    <a:lstStyle/>
                    <a:p>
                      <a:r>
                        <a:rPr lang="en-US" altLang="zh-CN" sz="1200" dirty="0" err="1" smtClean="0">
                          <a:solidFill>
                            <a:schemeClr val="bg1"/>
                          </a:solidFill>
                        </a:rPr>
                        <a:t>Docker</a:t>
                      </a:r>
                      <a:r>
                        <a:rPr lang="zh-CN" altLang="en-US" sz="1200" dirty="0" smtClean="0">
                          <a:solidFill>
                            <a:schemeClr val="bg1"/>
                          </a:solidFill>
                        </a:rPr>
                        <a:t>安装</a:t>
                      </a:r>
                      <a:endParaRPr lang="en-US" sz="1200" dirty="0">
                        <a:solidFill>
                          <a:schemeClr val="bg1"/>
                        </a:solidFill>
                      </a:endParaRPr>
                    </a:p>
                  </a:txBody>
                  <a:tcPr>
                    <a:solidFill>
                      <a:schemeClr val="bg1">
                        <a:lumMod val="50000"/>
                      </a:schemeClr>
                    </a:solidFill>
                  </a:tcPr>
                </a:tc>
                <a:tc>
                  <a:txBody>
                    <a:bodyPr/>
                    <a:lstStyle/>
                    <a:p>
                      <a:r>
                        <a:rPr lang="zh-CN" altLang="en-US" sz="1200" dirty="0" smtClean="0">
                          <a:solidFill>
                            <a:schemeClr val="bg1"/>
                          </a:solidFill>
                        </a:rPr>
                        <a:t>构建基础镜像</a:t>
                      </a:r>
                      <a:endParaRPr lang="zh-CN" altLang="en-US" sz="1200" dirty="0" smtClean="0">
                        <a:solidFill>
                          <a:schemeClr val="bg1"/>
                        </a:solidFill>
                      </a:endParaRPr>
                    </a:p>
                  </a:txBody>
                  <a:tcPr>
                    <a:solidFill>
                      <a:srgbClr val="00B0F0"/>
                    </a:solidFill>
                  </a:tcPr>
                </a:tc>
                <a:tc>
                  <a:txBody>
                    <a:bodyPr/>
                    <a:lstStyle/>
                    <a:p>
                      <a:r>
                        <a:rPr lang="zh-CN" altLang="en-US" sz="1200" dirty="0" smtClean="0">
                          <a:solidFill>
                            <a:schemeClr val="bg1"/>
                          </a:solidFill>
                        </a:rPr>
                        <a:t>创建应用镜像</a:t>
                      </a:r>
                      <a:endParaRPr lang="zh-CN" altLang="en-US" sz="1200" dirty="0" smtClean="0">
                        <a:solidFill>
                          <a:schemeClr val="bg1"/>
                        </a:solidFill>
                      </a:endParaRPr>
                    </a:p>
                  </a:txBody>
                  <a:tcPr>
                    <a:solidFill>
                      <a:schemeClr val="bg1">
                        <a:lumMod val="50000"/>
                      </a:schemeClr>
                    </a:solidFill>
                  </a:tcPr>
                </a:tc>
                <a:tc>
                  <a:txBody>
                    <a:bodyPr/>
                    <a:lstStyle/>
                    <a:p>
                      <a:r>
                        <a:rPr lang="zh-CN" altLang="en-US" sz="1200" dirty="0" smtClean="0">
                          <a:solidFill>
                            <a:schemeClr val="bg1"/>
                          </a:solidFill>
                        </a:rPr>
                        <a:t>验证应用镜像</a:t>
                      </a:r>
                      <a:endParaRPr lang="zh-CN" altLang="en-US" sz="1200" dirty="0" smtClean="0">
                        <a:solidFill>
                          <a:schemeClr val="bg1"/>
                        </a:solidFill>
                      </a:endParaRPr>
                    </a:p>
                  </a:txBody>
                  <a:tcPr>
                    <a:solidFill>
                      <a:schemeClr val="bg1">
                        <a:lumMod val="50000"/>
                      </a:schemeClr>
                    </a:solidFill>
                  </a:tcPr>
                </a:tc>
              </a:tr>
            </a:tbl>
          </a:graphicData>
        </a:graphic>
      </p:graphicFrame>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提交和查看新</a:t>
            </a:r>
            <a:r>
              <a:rPr lang="zh-CN" altLang="zh-CN" dirty="0" smtClean="0"/>
              <a:t>镜像</a:t>
            </a:r>
            <a:br>
              <a:rPr lang="zh-CN" altLang="zh-CN" dirty="0" smtClean="0"/>
            </a:br>
            <a:endParaRPr lang="zh-CN" altLang="en-US" dirty="0"/>
          </a:p>
        </p:txBody>
      </p:sp>
      <p:sp>
        <p:nvSpPr>
          <p:cNvPr id="3" name="文本占位符 2"/>
          <p:cNvSpPr>
            <a:spLocks noGrp="1"/>
          </p:cNvSpPr>
          <p:nvPr>
            <p:ph type="body" sz="quarter" idx="10"/>
          </p:nvPr>
        </p:nvSpPr>
        <p:spPr/>
        <p:txBody>
          <a:bodyPr/>
          <a:lstStyle/>
          <a:p>
            <a:r>
              <a:rPr lang="zh-CN" altLang="zh-CN" dirty="0" smtClean="0"/>
              <a:t>根据容器</a:t>
            </a:r>
            <a:r>
              <a:rPr lang="en-US" altLang="zh-CN" dirty="0" smtClean="0"/>
              <a:t>ID</a:t>
            </a:r>
            <a:r>
              <a:rPr lang="zh-CN" altLang="zh-CN" dirty="0" smtClean="0"/>
              <a:t>创建一个新的镜像作为</a:t>
            </a:r>
            <a:r>
              <a:rPr lang="en-US" altLang="zh-CN" dirty="0" err="1" smtClean="0"/>
              <a:t>Redis</a:t>
            </a:r>
            <a:r>
              <a:rPr lang="zh-CN" altLang="zh-CN" dirty="0" smtClean="0"/>
              <a:t>的基础镜像</a:t>
            </a:r>
            <a:endParaRPr lang="en-US" altLang="zh-CN" dirty="0" smtClean="0"/>
          </a:p>
          <a:p>
            <a:pPr lvl="1"/>
            <a:r>
              <a:rPr lang="en-US" altLang="zh-CN" dirty="0" err="1" smtClean="0"/>
              <a:t>docker</a:t>
            </a:r>
            <a:r>
              <a:rPr lang="en-US" altLang="zh-CN" dirty="0" smtClean="0"/>
              <a:t> commit -a "huawei.com" -m "</a:t>
            </a:r>
            <a:r>
              <a:rPr lang="en-US" altLang="zh-CN" dirty="0" err="1" smtClean="0"/>
              <a:t>redis</a:t>
            </a:r>
            <a:r>
              <a:rPr lang="en-US" altLang="zh-CN" dirty="0" smtClean="0"/>
              <a:t> images" f4603f1f918a t_arm64v8/centos:7</a:t>
            </a:r>
            <a:endParaRPr lang="en-US" altLang="zh-CN" dirty="0" smtClean="0"/>
          </a:p>
          <a:p>
            <a:pPr lvl="1"/>
            <a:endParaRPr lang="en-US" altLang="zh-CN" dirty="0"/>
          </a:p>
          <a:p>
            <a:pPr lvl="1"/>
            <a:endParaRPr lang="en-US" altLang="zh-CN" dirty="0" smtClean="0"/>
          </a:p>
          <a:p>
            <a:r>
              <a:rPr lang="zh-CN" altLang="zh-CN" dirty="0"/>
              <a:t>查看新构建的基础镜像</a:t>
            </a:r>
            <a:endParaRPr lang="en-US" altLang="zh-CN" dirty="0"/>
          </a:p>
          <a:p>
            <a:pPr lvl="1"/>
            <a:r>
              <a:rPr lang="en-US" altLang="zh-CN" dirty="0" err="1"/>
              <a:t>docker</a:t>
            </a:r>
            <a:r>
              <a:rPr lang="en-US" altLang="zh-CN" dirty="0"/>
              <a:t> images</a:t>
            </a:r>
            <a:endParaRPr lang="en-US" altLang="zh-CN" dirty="0"/>
          </a:p>
          <a:p>
            <a:pPr lvl="1"/>
            <a:endParaRPr lang="en-US" altLang="zh-CN" dirty="0" smtClean="0"/>
          </a:p>
          <a:p>
            <a:pPr lvl="1"/>
            <a:endParaRPr lang="en-US" altLang="zh-CN" dirty="0" smtClean="0"/>
          </a:p>
          <a:p>
            <a:endParaRPr lang="en-US" dirty="0"/>
          </a:p>
        </p:txBody>
      </p:sp>
      <p:sp>
        <p:nvSpPr>
          <p:cNvPr id="4" name="文本占位符 3"/>
          <p:cNvSpPr txBox="1"/>
          <p:nvPr/>
        </p:nvSpPr>
        <p:spPr>
          <a:xfrm>
            <a:off x="912283" y="1233487"/>
            <a:ext cx="10558800" cy="5183845"/>
          </a:xfrm>
          <a:prstGeom prst="rect">
            <a:avLst/>
          </a:prstGeom>
        </p:spPr>
        <p:txBody>
          <a:bodyPr/>
          <a:lst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a:lstStyle>
          <a:p>
            <a:pPr marL="401320" lvl="1" indent="0">
              <a:buClr>
                <a:srgbClr val="000000"/>
              </a:buClr>
              <a:buSzPct val="60000"/>
              <a:buFont typeface="Wingdings" panose="05000000000000000000" pitchFamily="2" charset="2"/>
              <a:buNone/>
            </a:pPr>
            <a:endParaRPr lang="en-US" altLang="zh-CN" b="1" dirty="0" smtClean="0">
              <a:solidFill>
                <a:srgbClr val="000000"/>
              </a:solidFill>
            </a:endParaRPr>
          </a:p>
        </p:txBody>
      </p:sp>
      <p:sp>
        <p:nvSpPr>
          <p:cNvPr id="6" name="Rectangle 3"/>
          <p:cNvSpPr>
            <a:spLocks noChangeArrowheads="1"/>
          </p:cNvSpPr>
          <p:nvPr/>
        </p:nvSpPr>
        <p:spPr bwMode="auto">
          <a:xfrm>
            <a:off x="2171192" y="398132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solidFill>
                <a:srgbClr val="000000"/>
              </a:solidFill>
            </a:endParaRPr>
          </a:p>
        </p:txBody>
      </p:sp>
      <p:pic>
        <p:nvPicPr>
          <p:cNvPr id="7" name="图片 6"/>
          <p:cNvPicPr/>
          <p:nvPr/>
        </p:nvPicPr>
        <p:blipFill>
          <a:blip r:embed="rId1">
            <a:extLst>
              <a:ext uri="{28A0092B-C50C-407E-A947-70E740481C1C}">
                <a14:useLocalDpi xmlns:a14="http://schemas.microsoft.com/office/drawing/2010/main" val="0"/>
              </a:ext>
            </a:extLst>
          </a:blip>
          <a:stretch>
            <a:fillRect/>
          </a:stretch>
        </p:blipFill>
        <p:spPr>
          <a:xfrm>
            <a:off x="1451484" y="2852838"/>
            <a:ext cx="9217024" cy="752325"/>
          </a:xfrm>
          <a:prstGeom prst="rect">
            <a:avLst/>
          </a:prstGeom>
        </p:spPr>
      </p:pic>
      <p:pic>
        <p:nvPicPr>
          <p:cNvPr id="9" name="图片 8"/>
          <p:cNvPicPr/>
          <p:nvPr/>
        </p:nvPicPr>
        <p:blipFill>
          <a:blip r:embed="rId2">
            <a:extLst>
              <a:ext uri="{28A0092B-C50C-407E-A947-70E740481C1C}">
                <a14:useLocalDpi xmlns:a14="http://schemas.microsoft.com/office/drawing/2010/main" val="0"/>
              </a:ext>
            </a:extLst>
          </a:blip>
          <a:stretch>
            <a:fillRect/>
          </a:stretch>
        </p:blipFill>
        <p:spPr>
          <a:xfrm>
            <a:off x="1493161" y="4969328"/>
            <a:ext cx="9397044" cy="1320323"/>
          </a:xfrm>
          <a:prstGeom prst="rect">
            <a:avLst/>
          </a:prstGeom>
        </p:spPr>
      </p:pic>
      <p:graphicFrame>
        <p:nvGraphicFramePr>
          <p:cNvPr id="8" name="表格 7"/>
          <p:cNvGraphicFramePr>
            <a:graphicFrameLocks noGrp="1"/>
          </p:cNvGraphicFramePr>
          <p:nvPr/>
        </p:nvGraphicFramePr>
        <p:xfrm>
          <a:off x="7716180" y="8251"/>
          <a:ext cx="4475820" cy="313532"/>
        </p:xfrm>
        <a:graphic>
          <a:graphicData uri="http://schemas.openxmlformats.org/drawingml/2006/table">
            <a:tbl>
              <a:tblPr firstRow="1" bandRow="1">
                <a:tableStyleId>{5C22544A-7EE6-4342-B048-85BDC9FD1C3A}</a:tableStyleId>
              </a:tblPr>
              <a:tblGrid>
                <a:gridCol w="1118955"/>
                <a:gridCol w="1118955"/>
                <a:gridCol w="1118955"/>
                <a:gridCol w="1118955"/>
              </a:tblGrid>
              <a:tr h="313532">
                <a:tc>
                  <a:txBody>
                    <a:bodyPr/>
                    <a:lstStyle/>
                    <a:p>
                      <a:r>
                        <a:rPr lang="en-US" altLang="zh-CN" sz="1200" dirty="0" err="1" smtClean="0">
                          <a:solidFill>
                            <a:schemeClr val="bg1"/>
                          </a:solidFill>
                        </a:rPr>
                        <a:t>Docker</a:t>
                      </a:r>
                      <a:r>
                        <a:rPr lang="zh-CN" altLang="en-US" sz="1200" dirty="0" smtClean="0">
                          <a:solidFill>
                            <a:schemeClr val="bg1"/>
                          </a:solidFill>
                        </a:rPr>
                        <a:t>安装</a:t>
                      </a:r>
                      <a:endParaRPr lang="en-US" sz="1200" dirty="0">
                        <a:solidFill>
                          <a:schemeClr val="bg1"/>
                        </a:solidFill>
                      </a:endParaRPr>
                    </a:p>
                  </a:txBody>
                  <a:tcPr>
                    <a:solidFill>
                      <a:schemeClr val="bg1">
                        <a:lumMod val="50000"/>
                      </a:schemeClr>
                    </a:solidFill>
                  </a:tcPr>
                </a:tc>
                <a:tc>
                  <a:txBody>
                    <a:bodyPr/>
                    <a:lstStyle/>
                    <a:p>
                      <a:r>
                        <a:rPr lang="zh-CN" altLang="en-US" sz="1200" dirty="0" smtClean="0">
                          <a:solidFill>
                            <a:schemeClr val="bg1"/>
                          </a:solidFill>
                        </a:rPr>
                        <a:t>构建基础镜像</a:t>
                      </a:r>
                      <a:endParaRPr lang="zh-CN" altLang="en-US" sz="1200" dirty="0" smtClean="0">
                        <a:solidFill>
                          <a:schemeClr val="bg1"/>
                        </a:solidFill>
                      </a:endParaRPr>
                    </a:p>
                  </a:txBody>
                  <a:tcPr>
                    <a:solidFill>
                      <a:srgbClr val="00B0F0"/>
                    </a:solidFill>
                  </a:tcPr>
                </a:tc>
                <a:tc>
                  <a:txBody>
                    <a:bodyPr/>
                    <a:lstStyle/>
                    <a:p>
                      <a:r>
                        <a:rPr lang="zh-CN" altLang="en-US" sz="1200" dirty="0" smtClean="0">
                          <a:solidFill>
                            <a:schemeClr val="bg1"/>
                          </a:solidFill>
                        </a:rPr>
                        <a:t>创建应用镜像</a:t>
                      </a:r>
                      <a:endParaRPr lang="zh-CN" altLang="en-US" sz="1200" dirty="0" smtClean="0">
                        <a:solidFill>
                          <a:schemeClr val="bg1"/>
                        </a:solidFill>
                      </a:endParaRPr>
                    </a:p>
                  </a:txBody>
                  <a:tcPr>
                    <a:solidFill>
                      <a:schemeClr val="bg1">
                        <a:lumMod val="50000"/>
                      </a:schemeClr>
                    </a:solidFill>
                  </a:tcPr>
                </a:tc>
                <a:tc>
                  <a:txBody>
                    <a:bodyPr/>
                    <a:lstStyle/>
                    <a:p>
                      <a:r>
                        <a:rPr lang="zh-CN" altLang="en-US" sz="1200" dirty="0" smtClean="0">
                          <a:solidFill>
                            <a:schemeClr val="bg1"/>
                          </a:solidFill>
                        </a:rPr>
                        <a:t>验证应用镜像</a:t>
                      </a:r>
                      <a:endParaRPr lang="zh-CN" altLang="en-US" sz="1200" dirty="0" smtClean="0">
                        <a:solidFill>
                          <a:schemeClr val="bg1"/>
                        </a:solidFill>
                      </a:endParaRPr>
                    </a:p>
                  </a:txBody>
                  <a:tcPr>
                    <a:solidFill>
                      <a:schemeClr val="bg1">
                        <a:lumMod val="50000"/>
                      </a:schemeClr>
                    </a:solidFill>
                  </a:tcPr>
                </a:tc>
              </a:tr>
            </a:tbl>
          </a:graphicData>
        </a:graphic>
      </p:graphicFrame>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smtClean="0"/>
              <a:t>创建</a:t>
            </a:r>
            <a:r>
              <a:rPr lang="en-US" altLang="zh-CN" dirty="0" err="1" smtClean="0"/>
              <a:t>redis</a:t>
            </a:r>
            <a:r>
              <a:rPr lang="zh-CN" altLang="zh-CN" dirty="0" smtClean="0"/>
              <a:t>目录</a:t>
            </a:r>
            <a:br>
              <a:rPr lang="zh-CN" altLang="zh-CN" dirty="0" smtClean="0"/>
            </a:br>
            <a:endParaRPr lang="zh-CN" altLang="en-US" dirty="0"/>
          </a:p>
        </p:txBody>
      </p:sp>
      <p:sp>
        <p:nvSpPr>
          <p:cNvPr id="5" name="文本占位符 4"/>
          <p:cNvSpPr>
            <a:spLocks noGrp="1"/>
          </p:cNvSpPr>
          <p:nvPr>
            <p:ph type="body" sz="quarter" idx="10"/>
          </p:nvPr>
        </p:nvSpPr>
        <p:spPr/>
        <p:txBody>
          <a:bodyPr/>
          <a:lstStyle/>
          <a:p>
            <a:r>
              <a:rPr lang="zh-CN" altLang="zh-CN" dirty="0" smtClean="0"/>
              <a:t>创建</a:t>
            </a:r>
            <a:r>
              <a:rPr lang="en-US" altLang="zh-CN" dirty="0" err="1" smtClean="0"/>
              <a:t>redis</a:t>
            </a:r>
            <a:r>
              <a:rPr lang="zh-CN" altLang="zh-CN" dirty="0" smtClean="0"/>
              <a:t>目录</a:t>
            </a:r>
            <a:endParaRPr lang="en-US" altLang="zh-CN" dirty="0" smtClean="0"/>
          </a:p>
          <a:p>
            <a:pPr lvl="1"/>
            <a:r>
              <a:rPr lang="en-US" altLang="zh-CN" dirty="0" err="1" smtClean="0"/>
              <a:t>mkdir</a:t>
            </a:r>
            <a:r>
              <a:rPr lang="en-US" altLang="zh-CN" dirty="0" smtClean="0"/>
              <a:t> </a:t>
            </a:r>
            <a:r>
              <a:rPr lang="en-US" altLang="zh-CN" dirty="0"/>
              <a:t>-p ~/</a:t>
            </a:r>
            <a:r>
              <a:rPr lang="en-US" altLang="zh-CN" dirty="0" err="1"/>
              <a:t>redis</a:t>
            </a:r>
            <a:r>
              <a:rPr lang="en-US" altLang="zh-CN" dirty="0"/>
              <a:t> ~/</a:t>
            </a:r>
            <a:r>
              <a:rPr lang="en-US" altLang="zh-CN" dirty="0" err="1"/>
              <a:t>redis</a:t>
            </a:r>
            <a:r>
              <a:rPr lang="en-US" altLang="zh-CN" dirty="0"/>
              <a:t>/data</a:t>
            </a:r>
            <a:endParaRPr lang="en-US" altLang="zh-CN" dirty="0"/>
          </a:p>
          <a:p>
            <a:pPr lvl="1"/>
            <a:r>
              <a:rPr lang="en-US" altLang="zh-CN" dirty="0"/>
              <a:t>data</a:t>
            </a:r>
            <a:r>
              <a:rPr lang="zh-CN" altLang="zh-CN" dirty="0"/>
              <a:t>目录将映射为</a:t>
            </a:r>
            <a:r>
              <a:rPr lang="en-US" altLang="zh-CN" dirty="0" err="1"/>
              <a:t>redis</a:t>
            </a:r>
            <a:r>
              <a:rPr lang="zh-CN" altLang="zh-CN" dirty="0"/>
              <a:t>容器配置的</a:t>
            </a:r>
            <a:r>
              <a:rPr lang="en-US" altLang="zh-CN" dirty="0"/>
              <a:t>/data</a:t>
            </a:r>
            <a:r>
              <a:rPr lang="zh-CN" altLang="zh-CN" dirty="0"/>
              <a:t>目录</a:t>
            </a:r>
            <a:r>
              <a:rPr lang="zh-CN" altLang="en-US" dirty="0"/>
              <a:t>，</a:t>
            </a:r>
            <a:r>
              <a:rPr lang="zh-CN" altLang="zh-CN" dirty="0"/>
              <a:t>作为</a:t>
            </a:r>
            <a:r>
              <a:rPr lang="en-US" altLang="zh-CN" dirty="0" err="1"/>
              <a:t>redis</a:t>
            </a:r>
            <a:r>
              <a:rPr lang="zh-CN" altLang="zh-CN" dirty="0"/>
              <a:t>数据持久化的存储</a:t>
            </a:r>
            <a:r>
              <a:rPr lang="zh-CN" altLang="zh-CN" dirty="0" smtClean="0"/>
              <a:t>目录</a:t>
            </a:r>
            <a:endParaRPr lang="en-US" altLang="zh-CN" dirty="0" smtClean="0"/>
          </a:p>
          <a:p>
            <a:r>
              <a:rPr lang="zh-CN" altLang="en-US" dirty="0"/>
              <a:t>创建</a:t>
            </a:r>
            <a:r>
              <a:rPr lang="en-US" altLang="zh-CN" dirty="0" err="1"/>
              <a:t>redis</a:t>
            </a:r>
            <a:r>
              <a:rPr lang="zh-CN" altLang="en-US" dirty="0"/>
              <a:t>容器时候会自动产生一些数据，为了不让数据随着</a:t>
            </a:r>
            <a:r>
              <a:rPr lang="en-US" altLang="zh-CN" dirty="0"/>
              <a:t>container</a:t>
            </a:r>
            <a:r>
              <a:rPr lang="zh-CN" altLang="en-US" dirty="0"/>
              <a:t>的消失而消失，保证数据的安全性。例如：数据库容器，数据表的表会产生一些数据，</a:t>
            </a:r>
            <a:r>
              <a:rPr lang="zh-CN" altLang="en-US" dirty="0" smtClean="0"/>
              <a:t>如果把</a:t>
            </a:r>
            <a:r>
              <a:rPr lang="en-US" altLang="zh-CN" dirty="0"/>
              <a:t>container</a:t>
            </a:r>
            <a:r>
              <a:rPr lang="zh-CN" altLang="en-US" dirty="0"/>
              <a:t>给删除，数据就丢失。为了保证数据不丢失，这就有了</a:t>
            </a:r>
            <a:r>
              <a:rPr lang="en-US" altLang="zh-CN" dirty="0"/>
              <a:t>Volume</a:t>
            </a:r>
            <a:r>
              <a:rPr lang="zh-CN" altLang="en-US" dirty="0"/>
              <a:t>的存在。</a:t>
            </a:r>
            <a:endParaRPr lang="en-US" altLang="zh-CN" dirty="0"/>
          </a:p>
          <a:p>
            <a:endParaRPr lang="en-US" altLang="zh-CN" dirty="0" smtClean="0"/>
          </a:p>
          <a:p>
            <a:pPr lvl="1"/>
            <a:endParaRPr lang="en-US" altLang="zh-CN" dirty="0"/>
          </a:p>
          <a:p>
            <a:endParaRPr lang="en-US" dirty="0"/>
          </a:p>
        </p:txBody>
      </p:sp>
      <p:sp>
        <p:nvSpPr>
          <p:cNvPr id="4" name="文本占位符 3"/>
          <p:cNvSpPr txBox="1"/>
          <p:nvPr/>
        </p:nvSpPr>
        <p:spPr>
          <a:xfrm>
            <a:off x="912283" y="1233487"/>
            <a:ext cx="10558800" cy="5183845"/>
          </a:xfrm>
          <a:prstGeom prst="rect">
            <a:avLst/>
          </a:prstGeom>
        </p:spPr>
        <p:txBody>
          <a:bodyPr/>
          <a:lst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a:lstStyle>
          <a:p>
            <a:pPr marL="301625" lvl="1" indent="-301625">
              <a:buClr>
                <a:srgbClr val="FFFFFF">
                  <a:lumMod val="50000"/>
                </a:srgbClr>
              </a:buClr>
              <a:buSzPct val="60000"/>
              <a:buFont typeface="Wingdings" panose="05000000000000000000" pitchFamily="2" charset="2"/>
              <a:buChar char="l"/>
            </a:pPr>
            <a:endParaRPr lang="en-US" altLang="zh-CN" b="1" dirty="0" smtClean="0">
              <a:solidFill>
                <a:srgbClr val="000000"/>
              </a:solidFill>
            </a:endParaRPr>
          </a:p>
        </p:txBody>
      </p:sp>
      <p:sp>
        <p:nvSpPr>
          <p:cNvPr id="6" name="Rectangle 3"/>
          <p:cNvSpPr>
            <a:spLocks noChangeArrowheads="1"/>
          </p:cNvSpPr>
          <p:nvPr/>
        </p:nvSpPr>
        <p:spPr bwMode="auto">
          <a:xfrm>
            <a:off x="2171192" y="398132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solidFill>
                <a:srgbClr val="000000"/>
              </a:solidFill>
            </a:endParaRPr>
          </a:p>
        </p:txBody>
      </p:sp>
      <p:graphicFrame>
        <p:nvGraphicFramePr>
          <p:cNvPr id="7" name="表格 6"/>
          <p:cNvGraphicFramePr>
            <a:graphicFrameLocks noGrp="1"/>
          </p:cNvGraphicFramePr>
          <p:nvPr/>
        </p:nvGraphicFramePr>
        <p:xfrm>
          <a:off x="7716180" y="8251"/>
          <a:ext cx="4475820" cy="313532"/>
        </p:xfrm>
        <a:graphic>
          <a:graphicData uri="http://schemas.openxmlformats.org/drawingml/2006/table">
            <a:tbl>
              <a:tblPr firstRow="1" bandRow="1">
                <a:tableStyleId>{5C22544A-7EE6-4342-B048-85BDC9FD1C3A}</a:tableStyleId>
              </a:tblPr>
              <a:tblGrid>
                <a:gridCol w="1118955"/>
                <a:gridCol w="1118955"/>
                <a:gridCol w="1118955"/>
                <a:gridCol w="1118955"/>
              </a:tblGrid>
              <a:tr h="313532">
                <a:tc>
                  <a:txBody>
                    <a:bodyPr/>
                    <a:lstStyle/>
                    <a:p>
                      <a:r>
                        <a:rPr lang="en-US" altLang="zh-CN" sz="1200" dirty="0" err="1" smtClean="0">
                          <a:solidFill>
                            <a:schemeClr val="bg1"/>
                          </a:solidFill>
                        </a:rPr>
                        <a:t>Docker</a:t>
                      </a:r>
                      <a:r>
                        <a:rPr lang="zh-CN" altLang="en-US" sz="1200" dirty="0" smtClean="0">
                          <a:solidFill>
                            <a:schemeClr val="bg1"/>
                          </a:solidFill>
                        </a:rPr>
                        <a:t>安装</a:t>
                      </a:r>
                      <a:endParaRPr lang="en-US" sz="1200" dirty="0">
                        <a:solidFill>
                          <a:schemeClr val="bg1"/>
                        </a:solidFill>
                      </a:endParaRPr>
                    </a:p>
                  </a:txBody>
                  <a:tcPr>
                    <a:solidFill>
                      <a:schemeClr val="bg1">
                        <a:lumMod val="50000"/>
                      </a:schemeClr>
                    </a:solidFill>
                  </a:tcPr>
                </a:tc>
                <a:tc>
                  <a:txBody>
                    <a:bodyPr/>
                    <a:lstStyle/>
                    <a:p>
                      <a:r>
                        <a:rPr lang="zh-CN" altLang="en-US" sz="1200" dirty="0" smtClean="0">
                          <a:solidFill>
                            <a:schemeClr val="bg1"/>
                          </a:solidFill>
                        </a:rPr>
                        <a:t>构建基础镜像</a:t>
                      </a:r>
                      <a:endParaRPr lang="zh-CN" altLang="en-US" sz="1200" dirty="0" smtClean="0">
                        <a:solidFill>
                          <a:schemeClr val="bg1"/>
                        </a:solidFill>
                      </a:endParaRPr>
                    </a:p>
                  </a:txBody>
                  <a:tcPr>
                    <a:solidFill>
                      <a:schemeClr val="bg1">
                        <a:lumMod val="50000"/>
                      </a:schemeClr>
                    </a:solidFill>
                  </a:tcPr>
                </a:tc>
                <a:tc>
                  <a:txBody>
                    <a:bodyPr/>
                    <a:lstStyle/>
                    <a:p>
                      <a:r>
                        <a:rPr lang="zh-CN" altLang="en-US" sz="1200" dirty="0" smtClean="0">
                          <a:solidFill>
                            <a:schemeClr val="bg1"/>
                          </a:solidFill>
                        </a:rPr>
                        <a:t>创建应用镜像</a:t>
                      </a:r>
                      <a:endParaRPr lang="zh-CN" altLang="en-US" sz="1200" dirty="0" smtClean="0">
                        <a:solidFill>
                          <a:schemeClr val="bg1"/>
                        </a:solidFill>
                      </a:endParaRPr>
                    </a:p>
                  </a:txBody>
                  <a:tcPr>
                    <a:solidFill>
                      <a:srgbClr val="00B0F0"/>
                    </a:solidFill>
                  </a:tcPr>
                </a:tc>
                <a:tc>
                  <a:txBody>
                    <a:bodyPr/>
                    <a:lstStyle/>
                    <a:p>
                      <a:r>
                        <a:rPr lang="zh-CN" altLang="en-US" sz="1200" dirty="0" smtClean="0">
                          <a:solidFill>
                            <a:schemeClr val="bg1"/>
                          </a:solidFill>
                        </a:rPr>
                        <a:t>验证应用镜像</a:t>
                      </a:r>
                      <a:endParaRPr lang="zh-CN" altLang="en-US" sz="1200" dirty="0" smtClean="0">
                        <a:solidFill>
                          <a:schemeClr val="bg1"/>
                        </a:solidFill>
                      </a:endParaRPr>
                    </a:p>
                  </a:txBody>
                  <a:tcPr>
                    <a:solidFill>
                      <a:schemeClr val="bg1">
                        <a:lumMod val="50000"/>
                      </a:schemeClr>
                    </a:solidFill>
                  </a:tcPr>
                </a:tc>
              </a:tr>
            </a:tbl>
          </a:graphicData>
        </a:graphic>
      </p:graphicFrame>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smtClean="0"/>
              <a:t>Dockerfile</a:t>
            </a:r>
            <a:r>
              <a:rPr lang="zh-CN" altLang="en-US" dirty="0" smtClean="0"/>
              <a:t>编写</a:t>
            </a:r>
            <a:endParaRPr lang="zh-CN" altLang="en-US" dirty="0"/>
          </a:p>
        </p:txBody>
      </p:sp>
      <p:sp>
        <p:nvSpPr>
          <p:cNvPr id="4" name="文本占位符 2"/>
          <p:cNvSpPr>
            <a:spLocks noGrp="1"/>
          </p:cNvSpPr>
          <p:nvPr>
            <p:ph type="body" sz="quarter" idx="10"/>
          </p:nvPr>
        </p:nvSpPr>
        <p:spPr>
          <a:xfrm>
            <a:off x="912286" y="1233488"/>
            <a:ext cx="5469028" cy="4680000"/>
          </a:xfrm>
        </p:spPr>
        <p:txBody>
          <a:bodyPr/>
          <a:lstStyle/>
          <a:p>
            <a:r>
              <a:rPr lang="zh-CN" altLang="zh-CN" dirty="0" smtClean="0"/>
              <a:t>进入创建的</a:t>
            </a:r>
            <a:r>
              <a:rPr lang="en-US" altLang="zh-CN" dirty="0" err="1" smtClean="0"/>
              <a:t>redis</a:t>
            </a:r>
            <a:r>
              <a:rPr lang="zh-CN" altLang="zh-CN" dirty="0" smtClean="0"/>
              <a:t>目录，创建</a:t>
            </a:r>
            <a:r>
              <a:rPr lang="en-US" altLang="zh-CN" dirty="0" err="1" smtClean="0"/>
              <a:t>Dockerfile</a:t>
            </a:r>
            <a:endParaRPr lang="en-US" altLang="zh-CN" dirty="0" smtClean="0"/>
          </a:p>
          <a:p>
            <a:pPr lvl="1"/>
            <a:r>
              <a:rPr lang="en-US" altLang="zh-CN" dirty="0" err="1" smtClean="0"/>
              <a:t>Dockfile</a:t>
            </a:r>
            <a:r>
              <a:rPr lang="zh-CN" altLang="en-US" dirty="0" smtClean="0"/>
              <a:t>编写内容如下：</a:t>
            </a:r>
            <a:r>
              <a:rPr lang="en-US" altLang="zh-CN" dirty="0" smtClean="0"/>
              <a:t>	</a:t>
            </a:r>
            <a:endParaRPr lang="zh-CN" altLang="zh-CN" dirty="0" smtClean="0"/>
          </a:p>
          <a:p>
            <a:pPr lvl="1"/>
            <a:endParaRPr lang="en-US" altLang="zh-CN" dirty="0" smtClean="0"/>
          </a:p>
          <a:p>
            <a:endParaRPr lang="zh-CN" altLang="zh-CN" dirty="0" smtClean="0"/>
          </a:p>
          <a:p>
            <a:endParaRPr lang="en-US" altLang="zh-CN" dirty="0" smtClean="0"/>
          </a:p>
          <a:p>
            <a:endParaRPr lang="en-US" altLang="zh-CN" dirty="0"/>
          </a:p>
        </p:txBody>
      </p:sp>
      <p:graphicFrame>
        <p:nvGraphicFramePr>
          <p:cNvPr id="6" name="表格 5"/>
          <p:cNvGraphicFramePr>
            <a:graphicFrameLocks noGrp="1"/>
          </p:cNvGraphicFramePr>
          <p:nvPr/>
        </p:nvGraphicFramePr>
        <p:xfrm>
          <a:off x="7716180" y="8251"/>
          <a:ext cx="4475820" cy="313532"/>
        </p:xfrm>
        <a:graphic>
          <a:graphicData uri="http://schemas.openxmlformats.org/drawingml/2006/table">
            <a:tbl>
              <a:tblPr firstRow="1" bandRow="1">
                <a:tableStyleId>{5C22544A-7EE6-4342-B048-85BDC9FD1C3A}</a:tableStyleId>
              </a:tblPr>
              <a:tblGrid>
                <a:gridCol w="1118955"/>
                <a:gridCol w="1118955"/>
                <a:gridCol w="1118955"/>
                <a:gridCol w="1118955"/>
              </a:tblGrid>
              <a:tr h="313532">
                <a:tc>
                  <a:txBody>
                    <a:bodyPr/>
                    <a:lstStyle/>
                    <a:p>
                      <a:r>
                        <a:rPr lang="en-US" altLang="zh-CN" sz="1200" dirty="0" err="1" smtClean="0">
                          <a:solidFill>
                            <a:schemeClr val="bg1"/>
                          </a:solidFill>
                        </a:rPr>
                        <a:t>Docker</a:t>
                      </a:r>
                      <a:r>
                        <a:rPr lang="zh-CN" altLang="en-US" sz="1200" dirty="0" smtClean="0">
                          <a:solidFill>
                            <a:schemeClr val="bg1"/>
                          </a:solidFill>
                        </a:rPr>
                        <a:t>安装</a:t>
                      </a:r>
                      <a:endParaRPr lang="en-US" sz="1200" dirty="0">
                        <a:solidFill>
                          <a:schemeClr val="bg1"/>
                        </a:solidFill>
                      </a:endParaRPr>
                    </a:p>
                  </a:txBody>
                  <a:tcPr>
                    <a:solidFill>
                      <a:schemeClr val="bg1">
                        <a:lumMod val="50000"/>
                      </a:schemeClr>
                    </a:solidFill>
                  </a:tcPr>
                </a:tc>
                <a:tc>
                  <a:txBody>
                    <a:bodyPr/>
                    <a:lstStyle/>
                    <a:p>
                      <a:r>
                        <a:rPr lang="zh-CN" altLang="en-US" sz="1200" dirty="0" smtClean="0">
                          <a:solidFill>
                            <a:schemeClr val="bg1"/>
                          </a:solidFill>
                        </a:rPr>
                        <a:t>构建基础镜像</a:t>
                      </a:r>
                      <a:endParaRPr lang="zh-CN" altLang="en-US" sz="1200" dirty="0" smtClean="0">
                        <a:solidFill>
                          <a:schemeClr val="bg1"/>
                        </a:solidFill>
                      </a:endParaRPr>
                    </a:p>
                  </a:txBody>
                  <a:tcPr>
                    <a:solidFill>
                      <a:schemeClr val="bg1">
                        <a:lumMod val="50000"/>
                      </a:schemeClr>
                    </a:solidFill>
                  </a:tcPr>
                </a:tc>
                <a:tc>
                  <a:txBody>
                    <a:bodyPr/>
                    <a:lstStyle/>
                    <a:p>
                      <a:r>
                        <a:rPr lang="zh-CN" altLang="en-US" sz="1200" dirty="0" smtClean="0">
                          <a:solidFill>
                            <a:schemeClr val="bg1"/>
                          </a:solidFill>
                        </a:rPr>
                        <a:t>创建应用镜像</a:t>
                      </a:r>
                      <a:endParaRPr lang="zh-CN" altLang="en-US" sz="1200" dirty="0" smtClean="0">
                        <a:solidFill>
                          <a:schemeClr val="bg1"/>
                        </a:solidFill>
                      </a:endParaRPr>
                    </a:p>
                  </a:txBody>
                  <a:tcPr>
                    <a:solidFill>
                      <a:srgbClr val="00B0F0"/>
                    </a:solidFill>
                  </a:tcPr>
                </a:tc>
                <a:tc>
                  <a:txBody>
                    <a:bodyPr/>
                    <a:lstStyle/>
                    <a:p>
                      <a:r>
                        <a:rPr lang="zh-CN" altLang="en-US" sz="1200" dirty="0" smtClean="0">
                          <a:solidFill>
                            <a:schemeClr val="bg1"/>
                          </a:solidFill>
                        </a:rPr>
                        <a:t>验证应用镜像</a:t>
                      </a:r>
                      <a:endParaRPr lang="zh-CN" altLang="en-US" sz="1200" dirty="0" smtClean="0">
                        <a:solidFill>
                          <a:schemeClr val="bg1"/>
                        </a:solidFill>
                      </a:endParaRPr>
                    </a:p>
                  </a:txBody>
                  <a:tcPr>
                    <a:solidFill>
                      <a:schemeClr val="bg1">
                        <a:lumMod val="50000"/>
                      </a:schemeClr>
                    </a:solidFill>
                  </a:tcPr>
                </a:tc>
              </a:tr>
            </a:tbl>
          </a:graphicData>
        </a:graphic>
      </p:graphicFrame>
      <p:graphicFrame>
        <p:nvGraphicFramePr>
          <p:cNvPr id="9" name="表格 8"/>
          <p:cNvGraphicFramePr>
            <a:graphicFrameLocks noGrp="1"/>
          </p:cNvGraphicFramePr>
          <p:nvPr/>
        </p:nvGraphicFramePr>
        <p:xfrm>
          <a:off x="6363566" y="2348880"/>
          <a:ext cx="4998788" cy="3924436"/>
        </p:xfrm>
        <a:graphic>
          <a:graphicData uri="http://schemas.openxmlformats.org/drawingml/2006/table">
            <a:tbl>
              <a:tblPr firstRow="1" firstCol="1" bandRow="1">
                <a:tableStyleId>{5C22544A-7EE6-4342-B048-85BDC9FD1C3A}</a:tableStyleId>
              </a:tblPr>
              <a:tblGrid>
                <a:gridCol w="4998788"/>
              </a:tblGrid>
              <a:tr h="3924436">
                <a:tc>
                  <a:txBody>
                    <a:bodyPr/>
                    <a:lstStyle/>
                    <a:p>
                      <a:pPr marL="21590" indent="13970" algn="l">
                        <a:lnSpc>
                          <a:spcPct val="150000"/>
                        </a:lnSpc>
                        <a:spcBef>
                          <a:spcPts val="0"/>
                        </a:spcBef>
                        <a:spcAft>
                          <a:spcPts val="0"/>
                        </a:spcAft>
                      </a:pPr>
                      <a:r>
                        <a:rPr lang="en-US" altLang="zh-CN" sz="1400" b="1" kern="100" dirty="0" smtClean="0">
                          <a:solidFill>
                            <a:schemeClr val="tx1"/>
                          </a:solidFill>
                          <a:effectLst/>
                        </a:rPr>
                        <a:t>FROM &lt;image&gt;</a:t>
                      </a:r>
                      <a:r>
                        <a:rPr lang="zh-CN" altLang="en-US" sz="1400" b="1" kern="100" dirty="0" smtClean="0">
                          <a:solidFill>
                            <a:schemeClr val="tx1"/>
                          </a:solidFill>
                          <a:effectLst/>
                        </a:rPr>
                        <a:t>或者</a:t>
                      </a:r>
                      <a:r>
                        <a:rPr lang="en-US" altLang="zh-CN" sz="1400" b="1" kern="100" dirty="0" smtClean="0">
                          <a:solidFill>
                            <a:schemeClr val="tx1"/>
                          </a:solidFill>
                          <a:effectLst/>
                        </a:rPr>
                        <a:t>FROM &lt;image&gt;:&lt;tag&gt;</a:t>
                      </a:r>
                      <a:r>
                        <a:rPr lang="zh-CN" altLang="en-US" sz="1400" b="1" kern="100" dirty="0" smtClean="0">
                          <a:solidFill>
                            <a:schemeClr val="tx1"/>
                          </a:solidFill>
                          <a:effectLst/>
                        </a:rPr>
                        <a:t>：</a:t>
                      </a:r>
                      <a:r>
                        <a:rPr lang="zh-CN" altLang="en-US" sz="1400" b="0" kern="100" dirty="0" smtClean="0">
                          <a:solidFill>
                            <a:schemeClr val="tx1"/>
                          </a:solidFill>
                          <a:effectLst/>
                        </a:rPr>
                        <a:t>基于哪个镜像，</a:t>
                      </a:r>
                      <a:r>
                        <a:rPr lang="en-US" altLang="zh-CN" sz="1400" b="0" kern="100" dirty="0" smtClean="0">
                          <a:solidFill>
                            <a:schemeClr val="tx1"/>
                          </a:solidFill>
                          <a:effectLst/>
                        </a:rPr>
                        <a:t>&lt;image&gt;</a:t>
                      </a:r>
                      <a:r>
                        <a:rPr lang="zh-CN" altLang="en-US" sz="1400" b="0" kern="100" dirty="0" smtClean="0">
                          <a:solidFill>
                            <a:schemeClr val="tx1"/>
                          </a:solidFill>
                          <a:effectLst/>
                        </a:rPr>
                        <a:t>首选本地是否存在，如果不存在则会从公共仓库下载</a:t>
                      </a:r>
                      <a:endParaRPr lang="zh-CN" altLang="en-US" sz="1400" b="0" kern="100" dirty="0" smtClean="0">
                        <a:solidFill>
                          <a:schemeClr val="tx1"/>
                        </a:solidFill>
                        <a:effectLst/>
                      </a:endParaRPr>
                    </a:p>
                    <a:p>
                      <a:pPr marL="21590" indent="13970" algn="l">
                        <a:lnSpc>
                          <a:spcPct val="150000"/>
                        </a:lnSpc>
                        <a:spcBef>
                          <a:spcPts val="0"/>
                        </a:spcBef>
                        <a:spcAft>
                          <a:spcPts val="0"/>
                        </a:spcAft>
                      </a:pPr>
                      <a:r>
                        <a:rPr lang="en-US" altLang="zh-CN" sz="1400" b="1" kern="100" dirty="0" smtClean="0">
                          <a:solidFill>
                            <a:schemeClr val="tx1"/>
                          </a:solidFill>
                          <a:effectLst/>
                        </a:rPr>
                        <a:t>WORKDIR</a:t>
                      </a:r>
                      <a:r>
                        <a:rPr lang="zh-CN" altLang="en-US" sz="1400" b="1" kern="100" dirty="0" smtClean="0">
                          <a:solidFill>
                            <a:schemeClr val="tx1"/>
                          </a:solidFill>
                          <a:effectLst/>
                        </a:rPr>
                        <a:t>：</a:t>
                      </a:r>
                      <a:r>
                        <a:rPr lang="zh-CN" altLang="en-US" sz="1400" b="0" kern="100" dirty="0" smtClean="0">
                          <a:solidFill>
                            <a:schemeClr val="tx1"/>
                          </a:solidFill>
                          <a:effectLst/>
                        </a:rPr>
                        <a:t>切换目录用，可以多次切换（相当于</a:t>
                      </a:r>
                      <a:r>
                        <a:rPr lang="en-US" altLang="zh-CN" sz="1400" b="0" kern="100" dirty="0" smtClean="0">
                          <a:solidFill>
                            <a:schemeClr val="tx1"/>
                          </a:solidFill>
                          <a:effectLst/>
                        </a:rPr>
                        <a:t>cd</a:t>
                      </a:r>
                      <a:r>
                        <a:rPr lang="zh-CN" altLang="en-US" sz="1400" b="0" kern="100" dirty="0" smtClean="0">
                          <a:solidFill>
                            <a:schemeClr val="tx1"/>
                          </a:solidFill>
                          <a:effectLst/>
                        </a:rPr>
                        <a:t>命令），对</a:t>
                      </a:r>
                      <a:r>
                        <a:rPr lang="en-US" altLang="zh-CN" sz="1400" b="0" kern="100" dirty="0" smtClean="0">
                          <a:solidFill>
                            <a:schemeClr val="tx1"/>
                          </a:solidFill>
                          <a:effectLst/>
                        </a:rPr>
                        <a:t>RUN</a:t>
                      </a:r>
                      <a:r>
                        <a:rPr lang="zh-CN" altLang="en-US" sz="1400" b="0" kern="100" dirty="0" smtClean="0">
                          <a:solidFill>
                            <a:schemeClr val="tx1"/>
                          </a:solidFill>
                          <a:effectLst/>
                        </a:rPr>
                        <a:t>，</a:t>
                      </a:r>
                      <a:r>
                        <a:rPr lang="en-US" altLang="zh-CN" sz="1400" b="0" kern="100" dirty="0" smtClean="0">
                          <a:solidFill>
                            <a:schemeClr val="tx1"/>
                          </a:solidFill>
                          <a:effectLst/>
                        </a:rPr>
                        <a:t>CMD</a:t>
                      </a:r>
                      <a:r>
                        <a:rPr lang="zh-CN" altLang="en-US" sz="1400" b="0" kern="100" dirty="0" smtClean="0">
                          <a:solidFill>
                            <a:schemeClr val="tx1"/>
                          </a:solidFill>
                          <a:effectLst/>
                        </a:rPr>
                        <a:t>，</a:t>
                      </a:r>
                      <a:r>
                        <a:rPr lang="en-US" altLang="zh-CN" sz="1400" b="0" kern="100" dirty="0" smtClean="0">
                          <a:solidFill>
                            <a:schemeClr val="tx1"/>
                          </a:solidFill>
                          <a:effectLst/>
                        </a:rPr>
                        <a:t>ENTRYPOINT</a:t>
                      </a:r>
                      <a:r>
                        <a:rPr lang="zh-CN" altLang="en-US" sz="1400" b="0" kern="100" dirty="0" smtClean="0">
                          <a:solidFill>
                            <a:schemeClr val="tx1"/>
                          </a:solidFill>
                          <a:effectLst/>
                        </a:rPr>
                        <a:t>生效</a:t>
                      </a:r>
                      <a:endParaRPr lang="zh-CN" altLang="en-US" sz="1400" b="0" kern="100" dirty="0" smtClean="0">
                        <a:solidFill>
                          <a:schemeClr val="tx1"/>
                        </a:solidFill>
                        <a:effectLst/>
                      </a:endParaRPr>
                    </a:p>
                    <a:p>
                      <a:pPr marL="21590" indent="13970" algn="l">
                        <a:lnSpc>
                          <a:spcPct val="150000"/>
                        </a:lnSpc>
                        <a:spcBef>
                          <a:spcPts val="0"/>
                        </a:spcBef>
                        <a:spcAft>
                          <a:spcPts val="0"/>
                        </a:spcAft>
                      </a:pPr>
                      <a:r>
                        <a:rPr lang="en-US" altLang="zh-CN" sz="1400" b="1" kern="100" dirty="0" smtClean="0">
                          <a:solidFill>
                            <a:schemeClr val="tx1"/>
                          </a:solidFill>
                          <a:effectLst/>
                        </a:rPr>
                        <a:t>RUN</a:t>
                      </a:r>
                      <a:r>
                        <a:rPr lang="zh-CN" altLang="en-US" sz="1400" b="1" kern="100" dirty="0" smtClean="0">
                          <a:solidFill>
                            <a:schemeClr val="tx1"/>
                          </a:solidFill>
                          <a:effectLst/>
                        </a:rPr>
                        <a:t>：</a:t>
                      </a:r>
                      <a:r>
                        <a:rPr lang="zh-CN" altLang="en-US" sz="1400" b="0" kern="100" dirty="0" smtClean="0">
                          <a:solidFill>
                            <a:schemeClr val="tx1"/>
                          </a:solidFill>
                          <a:effectLst/>
                        </a:rPr>
                        <a:t>执行指令</a:t>
                      </a:r>
                      <a:endParaRPr lang="zh-CN" altLang="en-US" sz="1400" b="0" kern="100" dirty="0" smtClean="0">
                        <a:solidFill>
                          <a:schemeClr val="tx1"/>
                        </a:solidFill>
                        <a:effectLst/>
                      </a:endParaRPr>
                    </a:p>
                    <a:p>
                      <a:pPr marL="21590" indent="13970" algn="l">
                        <a:lnSpc>
                          <a:spcPct val="150000"/>
                        </a:lnSpc>
                        <a:spcBef>
                          <a:spcPts val="0"/>
                        </a:spcBef>
                        <a:spcAft>
                          <a:spcPts val="0"/>
                        </a:spcAft>
                      </a:pPr>
                      <a:r>
                        <a:rPr lang="en-US" altLang="zh-CN" sz="1400" b="1" kern="100" dirty="0" smtClean="0">
                          <a:solidFill>
                            <a:schemeClr val="tx1"/>
                          </a:solidFill>
                          <a:effectLst/>
                        </a:rPr>
                        <a:t>EXPOSE</a:t>
                      </a:r>
                      <a:r>
                        <a:rPr lang="zh-CN" altLang="en-US" sz="1400" b="1" kern="100" dirty="0" smtClean="0">
                          <a:solidFill>
                            <a:schemeClr val="tx1"/>
                          </a:solidFill>
                          <a:effectLst/>
                        </a:rPr>
                        <a:t>：</a:t>
                      </a:r>
                      <a:r>
                        <a:rPr lang="en-US" altLang="zh-CN" sz="1400" b="0" kern="100" dirty="0" smtClean="0">
                          <a:solidFill>
                            <a:schemeClr val="tx1"/>
                          </a:solidFill>
                          <a:effectLst/>
                        </a:rPr>
                        <a:t>EXPOSE</a:t>
                      </a:r>
                      <a:r>
                        <a:rPr lang="zh-CN" altLang="en-US" sz="1400" b="0" kern="100" dirty="0" smtClean="0">
                          <a:solidFill>
                            <a:schemeClr val="tx1"/>
                          </a:solidFill>
                          <a:effectLst/>
                        </a:rPr>
                        <a:t>指令告诉容器在运行时要监听的端口，但是这个端口是用于多个容器之间通信用的（</a:t>
                      </a:r>
                      <a:r>
                        <a:rPr lang="en-US" altLang="zh-CN" sz="1400" b="0" kern="100" dirty="0" smtClean="0">
                          <a:solidFill>
                            <a:schemeClr val="tx1"/>
                          </a:solidFill>
                          <a:effectLst/>
                        </a:rPr>
                        <a:t>links</a:t>
                      </a:r>
                      <a:r>
                        <a:rPr lang="zh-CN" altLang="en-US" sz="1400" b="0" kern="100" dirty="0" smtClean="0">
                          <a:solidFill>
                            <a:schemeClr val="tx1"/>
                          </a:solidFill>
                          <a:effectLst/>
                        </a:rPr>
                        <a:t>），外面的</a:t>
                      </a:r>
                      <a:r>
                        <a:rPr lang="en-US" altLang="zh-CN" sz="1400" b="0" kern="100" dirty="0" smtClean="0">
                          <a:solidFill>
                            <a:schemeClr val="tx1"/>
                          </a:solidFill>
                          <a:effectLst/>
                        </a:rPr>
                        <a:t>host</a:t>
                      </a:r>
                      <a:r>
                        <a:rPr lang="zh-CN" altLang="en-US" sz="1400" b="0" kern="100" dirty="0" smtClean="0">
                          <a:solidFill>
                            <a:schemeClr val="tx1"/>
                          </a:solidFill>
                          <a:effectLst/>
                        </a:rPr>
                        <a:t>是访问不到的。要把端口暴露给外面的主机，在启动容器时使用</a:t>
                      </a:r>
                      <a:r>
                        <a:rPr lang="en-US" altLang="zh-CN" sz="1400" b="0" kern="100" dirty="0" smtClean="0">
                          <a:solidFill>
                            <a:schemeClr val="tx1"/>
                          </a:solidFill>
                          <a:effectLst/>
                        </a:rPr>
                        <a:t>-p</a:t>
                      </a:r>
                      <a:r>
                        <a:rPr lang="zh-CN" altLang="en-US" sz="1400" b="0" kern="100" dirty="0" smtClean="0">
                          <a:solidFill>
                            <a:schemeClr val="tx1"/>
                          </a:solidFill>
                          <a:effectLst/>
                        </a:rPr>
                        <a:t>选项</a:t>
                      </a:r>
                      <a:endParaRPr lang="zh-CN" altLang="en-US" sz="1400" b="0" kern="100" dirty="0" smtClean="0">
                        <a:solidFill>
                          <a:schemeClr val="tx1"/>
                        </a:solidFill>
                        <a:effectLst/>
                      </a:endParaRPr>
                    </a:p>
                    <a:p>
                      <a:pPr marL="21590" indent="13970" algn="l">
                        <a:lnSpc>
                          <a:spcPct val="150000"/>
                        </a:lnSpc>
                        <a:spcBef>
                          <a:spcPts val="0"/>
                        </a:spcBef>
                        <a:spcAft>
                          <a:spcPts val="0"/>
                        </a:spcAft>
                      </a:pPr>
                      <a:r>
                        <a:rPr lang="en-US" altLang="zh-CN" sz="1400" b="1" kern="100" dirty="0" smtClean="0">
                          <a:solidFill>
                            <a:schemeClr val="tx1"/>
                          </a:solidFill>
                          <a:effectLst/>
                        </a:rPr>
                        <a:t>VOLUME</a:t>
                      </a:r>
                      <a:r>
                        <a:rPr lang="zh-CN" altLang="en-US" sz="1400" b="1" kern="100" dirty="0" smtClean="0">
                          <a:solidFill>
                            <a:schemeClr val="tx1"/>
                          </a:solidFill>
                          <a:effectLst/>
                        </a:rPr>
                        <a:t>：</a:t>
                      </a:r>
                      <a:r>
                        <a:rPr lang="zh-CN" altLang="en-US" sz="1400" b="0" kern="100" dirty="0" smtClean="0">
                          <a:solidFill>
                            <a:schemeClr val="tx1"/>
                          </a:solidFill>
                          <a:effectLst/>
                        </a:rPr>
                        <a:t>指定挂载点</a:t>
                      </a:r>
                      <a:r>
                        <a:rPr lang="en-US" altLang="zh-CN" sz="1400" b="0" kern="100" dirty="0" smtClean="0">
                          <a:solidFill>
                            <a:schemeClr val="tx1"/>
                          </a:solidFill>
                          <a:effectLst/>
                        </a:rPr>
                        <a:t>/data</a:t>
                      </a:r>
                      <a:endParaRPr lang="en-US" altLang="zh-CN" sz="1400" b="0" kern="100" dirty="0" smtClean="0">
                        <a:solidFill>
                          <a:schemeClr val="tx1"/>
                        </a:solidFill>
                        <a:effectLst/>
                      </a:endParaRPr>
                    </a:p>
                    <a:p>
                      <a:pPr marL="21590" indent="13970" algn="l">
                        <a:lnSpc>
                          <a:spcPct val="150000"/>
                        </a:lnSpc>
                        <a:spcBef>
                          <a:spcPts val="0"/>
                        </a:spcBef>
                        <a:spcAft>
                          <a:spcPts val="0"/>
                        </a:spcAft>
                      </a:pPr>
                      <a:r>
                        <a:rPr lang="en-US" altLang="zh-CN" sz="1400" b="1" kern="100" dirty="0" smtClean="0">
                          <a:solidFill>
                            <a:schemeClr val="tx1"/>
                          </a:solidFill>
                          <a:effectLst/>
                        </a:rPr>
                        <a:t>CMD</a:t>
                      </a:r>
                      <a:r>
                        <a:rPr lang="zh-CN" altLang="en-US" sz="1400" b="1" kern="100" dirty="0" smtClean="0">
                          <a:solidFill>
                            <a:schemeClr val="tx1"/>
                          </a:solidFill>
                          <a:effectLst/>
                        </a:rPr>
                        <a:t>：</a:t>
                      </a:r>
                      <a:r>
                        <a:rPr lang="zh-CN" altLang="en-US" sz="1400" b="0" kern="100" dirty="0" smtClean="0">
                          <a:solidFill>
                            <a:schemeClr val="tx1"/>
                          </a:solidFill>
                          <a:effectLst/>
                        </a:rPr>
                        <a:t>用于容器启动时指定的服务</a:t>
                      </a:r>
                      <a:endParaRPr lang="zh-CN" altLang="en-US" sz="1400" b="0" kern="100" dirty="0" smtClean="0">
                        <a:solidFill>
                          <a:schemeClr val="tx1"/>
                        </a:solidFill>
                        <a:effectLst/>
                      </a:endParaRPr>
                    </a:p>
                  </a:txBody>
                  <a:tcPr marL="47599" marR="47599"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r>
            </a:tbl>
          </a:graphicData>
        </a:graphic>
      </p:graphicFrame>
      <p:graphicFrame>
        <p:nvGraphicFramePr>
          <p:cNvPr id="10" name="表格 9"/>
          <p:cNvGraphicFramePr>
            <a:graphicFrameLocks noGrp="1"/>
          </p:cNvGraphicFramePr>
          <p:nvPr/>
        </p:nvGraphicFramePr>
        <p:xfrm>
          <a:off x="1163452" y="2348880"/>
          <a:ext cx="4348609" cy="3924436"/>
        </p:xfrm>
        <a:graphic>
          <a:graphicData uri="http://schemas.openxmlformats.org/drawingml/2006/table">
            <a:tbl>
              <a:tblPr firstRow="1" firstCol="1" bandRow="1">
                <a:tableStyleId>{5C22544A-7EE6-4342-B048-85BDC9FD1C3A}</a:tableStyleId>
              </a:tblPr>
              <a:tblGrid>
                <a:gridCol w="4348609"/>
              </a:tblGrid>
              <a:tr h="3924436">
                <a:tc>
                  <a:txBody>
                    <a:bodyPr/>
                    <a:lstStyle/>
                    <a:p>
                      <a:pPr marL="21590" indent="13970" algn="l">
                        <a:lnSpc>
                          <a:spcPct val="150000"/>
                        </a:lnSpc>
                        <a:spcBef>
                          <a:spcPts val="0"/>
                        </a:spcBef>
                        <a:spcAft>
                          <a:spcPts val="0"/>
                        </a:spcAft>
                      </a:pPr>
                      <a:r>
                        <a:rPr lang="en-US" sz="1200" b="1" kern="100" dirty="0" smtClean="0">
                          <a:solidFill>
                            <a:schemeClr val="tx1"/>
                          </a:solidFill>
                          <a:effectLst/>
                          <a:latin typeface="Courier New" panose="02070309020205020404" pitchFamily="49" charset="0"/>
                          <a:cs typeface="Courier New" panose="02070309020205020404" pitchFamily="49" charset="0"/>
                        </a:rPr>
                        <a:t>FROM t_arm64v8/centos:7</a:t>
                      </a:r>
                      <a:endParaRPr lang="en-US" sz="1200" b="1" kern="100" dirty="0" smtClean="0">
                        <a:solidFill>
                          <a:schemeClr val="tx1"/>
                        </a:solidFill>
                        <a:effectLst/>
                        <a:latin typeface="Courier New" panose="02070309020205020404" pitchFamily="49" charset="0"/>
                        <a:cs typeface="Courier New" panose="02070309020205020404" pitchFamily="49" charset="0"/>
                      </a:endParaRPr>
                    </a:p>
                    <a:p>
                      <a:pPr marL="21590" indent="13970" algn="l">
                        <a:lnSpc>
                          <a:spcPct val="150000"/>
                        </a:lnSpc>
                        <a:spcBef>
                          <a:spcPts val="0"/>
                        </a:spcBef>
                        <a:spcAft>
                          <a:spcPts val="0"/>
                        </a:spcAft>
                      </a:pPr>
                      <a:r>
                        <a:rPr lang="en-US" sz="1200" b="1" kern="100" dirty="0" smtClean="0">
                          <a:solidFill>
                            <a:schemeClr val="tx1"/>
                          </a:solidFill>
                          <a:effectLst/>
                          <a:latin typeface="Courier New" panose="02070309020205020404" pitchFamily="49" charset="0"/>
                          <a:cs typeface="Courier New" panose="02070309020205020404" pitchFamily="49" charset="0"/>
                        </a:rPr>
                        <a:t>WORKDIR /home</a:t>
                      </a:r>
                      <a:endParaRPr lang="en-US" sz="1200" b="1" kern="100" dirty="0" smtClean="0">
                        <a:solidFill>
                          <a:schemeClr val="tx1"/>
                        </a:solidFill>
                        <a:effectLst/>
                        <a:latin typeface="Courier New" panose="02070309020205020404" pitchFamily="49" charset="0"/>
                        <a:cs typeface="Courier New" panose="02070309020205020404" pitchFamily="49" charset="0"/>
                      </a:endParaRPr>
                    </a:p>
                    <a:p>
                      <a:pPr marL="21590" indent="13970" algn="l">
                        <a:lnSpc>
                          <a:spcPct val="150000"/>
                        </a:lnSpc>
                        <a:spcBef>
                          <a:spcPts val="0"/>
                        </a:spcBef>
                        <a:spcAft>
                          <a:spcPts val="0"/>
                        </a:spcAft>
                      </a:pPr>
                      <a:r>
                        <a:rPr lang="en-US" sz="1200" b="1" kern="100" dirty="0" smtClean="0">
                          <a:solidFill>
                            <a:schemeClr val="tx1"/>
                          </a:solidFill>
                          <a:effectLst/>
                          <a:latin typeface="Courier New" panose="02070309020205020404" pitchFamily="49" charset="0"/>
                          <a:cs typeface="Courier New" panose="02070309020205020404" pitchFamily="49" charset="0"/>
                        </a:rPr>
                        <a:t>RUN </a:t>
                      </a:r>
                      <a:r>
                        <a:rPr lang="en-US" sz="1200" b="1" kern="100" dirty="0" err="1" smtClean="0">
                          <a:solidFill>
                            <a:schemeClr val="tx1"/>
                          </a:solidFill>
                          <a:effectLst/>
                          <a:latin typeface="Courier New" panose="02070309020205020404" pitchFamily="49" charset="0"/>
                          <a:cs typeface="Courier New" panose="02070309020205020404" pitchFamily="49" charset="0"/>
                        </a:rPr>
                        <a:t>wget</a:t>
                      </a:r>
                      <a:r>
                        <a:rPr lang="en-US" sz="1200" b="1" kern="100" dirty="0" smtClean="0">
                          <a:solidFill>
                            <a:schemeClr val="tx1"/>
                          </a:solidFill>
                          <a:effectLst/>
                          <a:latin typeface="Courier New" panose="02070309020205020404" pitchFamily="49" charset="0"/>
                          <a:cs typeface="Courier New" panose="02070309020205020404" pitchFamily="49" charset="0"/>
                        </a:rPr>
                        <a:t> http://download.redis.io/releases/redis-5.0.5.tar.gz &amp;&amp; \</a:t>
                      </a:r>
                      <a:endParaRPr lang="en-US" sz="1200" b="1" kern="100" dirty="0" smtClean="0">
                        <a:solidFill>
                          <a:schemeClr val="tx1"/>
                        </a:solidFill>
                        <a:effectLst/>
                        <a:latin typeface="Courier New" panose="02070309020205020404" pitchFamily="49" charset="0"/>
                        <a:cs typeface="Courier New" panose="02070309020205020404" pitchFamily="49" charset="0"/>
                      </a:endParaRPr>
                    </a:p>
                    <a:p>
                      <a:pPr marL="21590" indent="13970" algn="l">
                        <a:lnSpc>
                          <a:spcPct val="150000"/>
                        </a:lnSpc>
                        <a:spcBef>
                          <a:spcPts val="0"/>
                        </a:spcBef>
                        <a:spcAft>
                          <a:spcPts val="0"/>
                        </a:spcAft>
                      </a:pPr>
                      <a:r>
                        <a:rPr lang="en-US" sz="1200" b="1" kern="100" dirty="0" smtClean="0">
                          <a:solidFill>
                            <a:schemeClr val="tx1"/>
                          </a:solidFill>
                          <a:effectLst/>
                          <a:latin typeface="Courier New" panose="02070309020205020404" pitchFamily="49" charset="0"/>
                          <a:cs typeface="Courier New" panose="02070309020205020404" pitchFamily="49" charset="0"/>
                        </a:rPr>
                        <a:t>tar -</a:t>
                      </a:r>
                      <a:r>
                        <a:rPr lang="en-US" sz="1200" b="1" kern="100" dirty="0" err="1" smtClean="0">
                          <a:solidFill>
                            <a:schemeClr val="tx1"/>
                          </a:solidFill>
                          <a:effectLst/>
                          <a:latin typeface="Courier New" panose="02070309020205020404" pitchFamily="49" charset="0"/>
                          <a:cs typeface="Courier New" panose="02070309020205020404" pitchFamily="49" charset="0"/>
                        </a:rPr>
                        <a:t>xvzf</a:t>
                      </a:r>
                      <a:r>
                        <a:rPr lang="en-US" sz="1200" b="1" kern="100" dirty="0" smtClean="0">
                          <a:solidFill>
                            <a:schemeClr val="tx1"/>
                          </a:solidFill>
                          <a:effectLst/>
                          <a:latin typeface="Courier New" panose="02070309020205020404" pitchFamily="49" charset="0"/>
                          <a:cs typeface="Courier New" panose="02070309020205020404" pitchFamily="49" charset="0"/>
                        </a:rPr>
                        <a:t> redis-5.0.5.tar.gz &amp;&amp; \</a:t>
                      </a:r>
                      <a:endParaRPr lang="en-US" sz="1200" b="1" kern="100" dirty="0" smtClean="0">
                        <a:solidFill>
                          <a:schemeClr val="tx1"/>
                        </a:solidFill>
                        <a:effectLst/>
                        <a:latin typeface="Courier New" panose="02070309020205020404" pitchFamily="49" charset="0"/>
                        <a:cs typeface="Courier New" panose="02070309020205020404" pitchFamily="49" charset="0"/>
                      </a:endParaRPr>
                    </a:p>
                    <a:p>
                      <a:pPr marL="21590" indent="13970" algn="l">
                        <a:lnSpc>
                          <a:spcPct val="150000"/>
                        </a:lnSpc>
                        <a:spcBef>
                          <a:spcPts val="0"/>
                        </a:spcBef>
                        <a:spcAft>
                          <a:spcPts val="0"/>
                        </a:spcAft>
                      </a:pPr>
                      <a:r>
                        <a:rPr lang="en-US" sz="1200" b="1" kern="100" dirty="0" smtClean="0">
                          <a:solidFill>
                            <a:schemeClr val="tx1"/>
                          </a:solidFill>
                          <a:effectLst/>
                          <a:latin typeface="Courier New" panose="02070309020205020404" pitchFamily="49" charset="0"/>
                          <a:cs typeface="Courier New" panose="02070309020205020404" pitchFamily="49" charset="0"/>
                        </a:rPr>
                        <a:t>mv redis-5.0.5/ </a:t>
                      </a:r>
                      <a:r>
                        <a:rPr lang="en-US" sz="1200" b="1" kern="100" dirty="0" err="1" smtClean="0">
                          <a:solidFill>
                            <a:schemeClr val="tx1"/>
                          </a:solidFill>
                          <a:effectLst/>
                          <a:latin typeface="Courier New" panose="02070309020205020404" pitchFamily="49" charset="0"/>
                          <a:cs typeface="Courier New" panose="02070309020205020404" pitchFamily="49" charset="0"/>
                        </a:rPr>
                        <a:t>redis</a:t>
                      </a:r>
                      <a:r>
                        <a:rPr lang="en-US" sz="1200" b="1" kern="100" dirty="0" smtClean="0">
                          <a:solidFill>
                            <a:schemeClr val="tx1"/>
                          </a:solidFill>
                          <a:effectLst/>
                          <a:latin typeface="Courier New" panose="02070309020205020404" pitchFamily="49" charset="0"/>
                          <a:cs typeface="Courier New" panose="02070309020205020404" pitchFamily="49" charset="0"/>
                        </a:rPr>
                        <a:t> &amp;&amp; \</a:t>
                      </a:r>
                      <a:endParaRPr lang="en-US" sz="1200" b="1" kern="100" dirty="0" smtClean="0">
                        <a:solidFill>
                          <a:schemeClr val="tx1"/>
                        </a:solidFill>
                        <a:effectLst/>
                        <a:latin typeface="Courier New" panose="02070309020205020404" pitchFamily="49" charset="0"/>
                        <a:cs typeface="Courier New" panose="02070309020205020404" pitchFamily="49" charset="0"/>
                      </a:endParaRPr>
                    </a:p>
                    <a:p>
                      <a:pPr marL="21590" indent="13970" algn="l">
                        <a:lnSpc>
                          <a:spcPct val="150000"/>
                        </a:lnSpc>
                        <a:spcBef>
                          <a:spcPts val="0"/>
                        </a:spcBef>
                        <a:spcAft>
                          <a:spcPts val="0"/>
                        </a:spcAft>
                      </a:pPr>
                      <a:r>
                        <a:rPr lang="en-US" sz="1200" b="1" kern="100" dirty="0" err="1" smtClean="0">
                          <a:solidFill>
                            <a:schemeClr val="tx1"/>
                          </a:solidFill>
                          <a:effectLst/>
                          <a:latin typeface="Courier New" panose="02070309020205020404" pitchFamily="49" charset="0"/>
                          <a:cs typeface="Courier New" panose="02070309020205020404" pitchFamily="49" charset="0"/>
                        </a:rPr>
                        <a:t>rm</a:t>
                      </a:r>
                      <a:r>
                        <a:rPr lang="en-US" sz="1200" b="1" kern="100" dirty="0" smtClean="0">
                          <a:solidFill>
                            <a:schemeClr val="tx1"/>
                          </a:solidFill>
                          <a:effectLst/>
                          <a:latin typeface="Courier New" panose="02070309020205020404" pitchFamily="49" charset="0"/>
                          <a:cs typeface="Courier New" panose="02070309020205020404" pitchFamily="49" charset="0"/>
                        </a:rPr>
                        <a:t> -f redis-5.0.5.tar.gz</a:t>
                      </a:r>
                      <a:endParaRPr lang="en-US" sz="1200" b="1" kern="100" dirty="0" smtClean="0">
                        <a:solidFill>
                          <a:schemeClr val="tx1"/>
                        </a:solidFill>
                        <a:effectLst/>
                        <a:latin typeface="Courier New" panose="02070309020205020404" pitchFamily="49" charset="0"/>
                        <a:cs typeface="Courier New" panose="02070309020205020404" pitchFamily="49" charset="0"/>
                      </a:endParaRPr>
                    </a:p>
                    <a:p>
                      <a:pPr marL="21590" indent="13970" algn="l">
                        <a:lnSpc>
                          <a:spcPct val="150000"/>
                        </a:lnSpc>
                        <a:spcBef>
                          <a:spcPts val="0"/>
                        </a:spcBef>
                        <a:spcAft>
                          <a:spcPts val="0"/>
                        </a:spcAft>
                      </a:pPr>
                      <a:r>
                        <a:rPr lang="en-US" sz="1200" b="1" kern="100" dirty="0" smtClean="0">
                          <a:solidFill>
                            <a:schemeClr val="tx1"/>
                          </a:solidFill>
                          <a:effectLst/>
                          <a:latin typeface="Courier New" panose="02070309020205020404" pitchFamily="49" charset="0"/>
                          <a:cs typeface="Courier New" panose="02070309020205020404" pitchFamily="49" charset="0"/>
                        </a:rPr>
                        <a:t>WORKDIR /home/</a:t>
                      </a:r>
                      <a:r>
                        <a:rPr lang="en-US" sz="1200" b="1" kern="100" dirty="0" err="1" smtClean="0">
                          <a:solidFill>
                            <a:schemeClr val="tx1"/>
                          </a:solidFill>
                          <a:effectLst/>
                          <a:latin typeface="Courier New" panose="02070309020205020404" pitchFamily="49" charset="0"/>
                          <a:cs typeface="Courier New" panose="02070309020205020404" pitchFamily="49" charset="0"/>
                        </a:rPr>
                        <a:t>redis</a:t>
                      </a:r>
                      <a:endParaRPr lang="en-US" sz="1200" b="1" kern="100" dirty="0" smtClean="0">
                        <a:solidFill>
                          <a:schemeClr val="tx1"/>
                        </a:solidFill>
                        <a:effectLst/>
                        <a:latin typeface="Courier New" panose="02070309020205020404" pitchFamily="49" charset="0"/>
                        <a:cs typeface="Courier New" panose="02070309020205020404" pitchFamily="49" charset="0"/>
                      </a:endParaRPr>
                    </a:p>
                    <a:p>
                      <a:pPr marL="21590" indent="13970" algn="l">
                        <a:lnSpc>
                          <a:spcPct val="150000"/>
                        </a:lnSpc>
                        <a:spcBef>
                          <a:spcPts val="0"/>
                        </a:spcBef>
                        <a:spcAft>
                          <a:spcPts val="0"/>
                        </a:spcAft>
                      </a:pPr>
                      <a:r>
                        <a:rPr lang="en-US" sz="1200" b="1" kern="100" dirty="0" smtClean="0">
                          <a:solidFill>
                            <a:schemeClr val="tx1"/>
                          </a:solidFill>
                          <a:effectLst/>
                          <a:latin typeface="Courier New" panose="02070309020205020404" pitchFamily="49" charset="0"/>
                          <a:cs typeface="Courier New" panose="02070309020205020404" pitchFamily="49" charset="0"/>
                        </a:rPr>
                        <a:t>RUN make &amp;&amp; make install</a:t>
                      </a:r>
                      <a:endParaRPr lang="en-US" sz="1200" b="1" kern="100" dirty="0" smtClean="0">
                        <a:solidFill>
                          <a:schemeClr val="tx1"/>
                        </a:solidFill>
                        <a:effectLst/>
                        <a:latin typeface="Courier New" panose="02070309020205020404" pitchFamily="49" charset="0"/>
                        <a:cs typeface="Courier New" panose="02070309020205020404" pitchFamily="49" charset="0"/>
                      </a:endParaRPr>
                    </a:p>
                    <a:p>
                      <a:pPr marL="21590" indent="13970" algn="l">
                        <a:lnSpc>
                          <a:spcPct val="150000"/>
                        </a:lnSpc>
                        <a:spcBef>
                          <a:spcPts val="0"/>
                        </a:spcBef>
                        <a:spcAft>
                          <a:spcPts val="0"/>
                        </a:spcAft>
                      </a:pPr>
                      <a:r>
                        <a:rPr lang="en-US" sz="1200" b="1" kern="100" dirty="0" smtClean="0">
                          <a:solidFill>
                            <a:schemeClr val="tx1"/>
                          </a:solidFill>
                          <a:effectLst/>
                          <a:latin typeface="Courier New" panose="02070309020205020404" pitchFamily="49" charset="0"/>
                          <a:cs typeface="Courier New" panose="02070309020205020404" pitchFamily="49" charset="0"/>
                        </a:rPr>
                        <a:t>VOLUME /data</a:t>
                      </a:r>
                      <a:endParaRPr lang="en-US" sz="1200" b="1" kern="100" dirty="0" smtClean="0">
                        <a:solidFill>
                          <a:schemeClr val="tx1"/>
                        </a:solidFill>
                        <a:effectLst/>
                        <a:latin typeface="Courier New" panose="02070309020205020404" pitchFamily="49" charset="0"/>
                        <a:cs typeface="Courier New" panose="02070309020205020404" pitchFamily="49" charset="0"/>
                      </a:endParaRPr>
                    </a:p>
                    <a:p>
                      <a:pPr marL="21590" indent="13970" algn="l">
                        <a:lnSpc>
                          <a:spcPct val="150000"/>
                        </a:lnSpc>
                        <a:spcBef>
                          <a:spcPts val="0"/>
                        </a:spcBef>
                        <a:spcAft>
                          <a:spcPts val="0"/>
                        </a:spcAft>
                      </a:pPr>
                      <a:r>
                        <a:rPr lang="en-US" sz="1200" b="1" kern="100" dirty="0" smtClean="0">
                          <a:solidFill>
                            <a:schemeClr val="tx1"/>
                          </a:solidFill>
                          <a:effectLst/>
                          <a:latin typeface="Courier New" panose="02070309020205020404" pitchFamily="49" charset="0"/>
                          <a:cs typeface="Courier New" panose="02070309020205020404" pitchFamily="49" charset="0"/>
                        </a:rPr>
                        <a:t> </a:t>
                      </a:r>
                      <a:endParaRPr lang="en-US" sz="1200" b="1" kern="100" dirty="0" smtClean="0">
                        <a:solidFill>
                          <a:schemeClr val="tx1"/>
                        </a:solidFill>
                        <a:effectLst/>
                        <a:latin typeface="Courier New" panose="02070309020205020404" pitchFamily="49" charset="0"/>
                        <a:cs typeface="Courier New" panose="02070309020205020404" pitchFamily="49" charset="0"/>
                      </a:endParaRPr>
                    </a:p>
                    <a:p>
                      <a:pPr marL="21590" indent="13970" algn="l">
                        <a:lnSpc>
                          <a:spcPct val="150000"/>
                        </a:lnSpc>
                        <a:spcBef>
                          <a:spcPts val="0"/>
                        </a:spcBef>
                        <a:spcAft>
                          <a:spcPts val="0"/>
                        </a:spcAft>
                      </a:pPr>
                      <a:r>
                        <a:rPr lang="en-US" sz="1200" b="1" kern="100" dirty="0" smtClean="0">
                          <a:solidFill>
                            <a:schemeClr val="tx1"/>
                          </a:solidFill>
                          <a:effectLst/>
                          <a:latin typeface="Courier New" panose="02070309020205020404" pitchFamily="49" charset="0"/>
                          <a:cs typeface="Courier New" panose="02070309020205020404" pitchFamily="49" charset="0"/>
                        </a:rPr>
                        <a:t>EXPOSE 6379</a:t>
                      </a:r>
                      <a:endParaRPr lang="en-US" sz="1200" b="1" kern="100" dirty="0" smtClean="0">
                        <a:solidFill>
                          <a:schemeClr val="tx1"/>
                        </a:solidFill>
                        <a:effectLst/>
                        <a:latin typeface="Courier New" panose="02070309020205020404" pitchFamily="49" charset="0"/>
                        <a:cs typeface="Courier New" panose="02070309020205020404" pitchFamily="49" charset="0"/>
                      </a:endParaRPr>
                    </a:p>
                    <a:p>
                      <a:pPr marL="21590" indent="13970" algn="l">
                        <a:lnSpc>
                          <a:spcPct val="150000"/>
                        </a:lnSpc>
                        <a:spcBef>
                          <a:spcPts val="0"/>
                        </a:spcBef>
                        <a:spcAft>
                          <a:spcPts val="0"/>
                        </a:spcAft>
                      </a:pPr>
                      <a:r>
                        <a:rPr lang="en-US" sz="1200" b="1" kern="100" dirty="0" smtClean="0">
                          <a:solidFill>
                            <a:schemeClr val="tx1"/>
                          </a:solidFill>
                          <a:effectLst/>
                          <a:latin typeface="Courier New" panose="02070309020205020404" pitchFamily="49" charset="0"/>
                          <a:cs typeface="Courier New" panose="02070309020205020404" pitchFamily="49" charset="0"/>
                        </a:rPr>
                        <a:t>CMD ["</a:t>
                      </a:r>
                      <a:r>
                        <a:rPr lang="en-US" sz="1200" b="1" kern="100" dirty="0" err="1" smtClean="0">
                          <a:solidFill>
                            <a:schemeClr val="tx1"/>
                          </a:solidFill>
                          <a:effectLst/>
                          <a:latin typeface="Courier New" panose="02070309020205020404" pitchFamily="49" charset="0"/>
                          <a:cs typeface="Courier New" panose="02070309020205020404" pitchFamily="49" charset="0"/>
                        </a:rPr>
                        <a:t>redis</a:t>
                      </a:r>
                      <a:r>
                        <a:rPr lang="en-US" sz="1200" b="1" kern="100" dirty="0" smtClean="0">
                          <a:solidFill>
                            <a:schemeClr val="tx1"/>
                          </a:solidFill>
                          <a:effectLst/>
                          <a:latin typeface="Courier New" panose="02070309020205020404" pitchFamily="49" charset="0"/>
                          <a:cs typeface="Courier New" panose="02070309020205020404" pitchFamily="49" charset="0"/>
                        </a:rPr>
                        <a:t>-server"]</a:t>
                      </a:r>
                      <a:endParaRPr lang="en-US" sz="1200" b="1" kern="100" dirty="0" smtClean="0">
                        <a:solidFill>
                          <a:schemeClr val="tx1"/>
                        </a:solidFill>
                        <a:effectLst/>
                        <a:latin typeface="Courier New" panose="02070309020205020404" pitchFamily="49" charset="0"/>
                        <a:cs typeface="Courier New" panose="02070309020205020404" pitchFamily="49" charset="0"/>
                      </a:endParaRPr>
                    </a:p>
                  </a:txBody>
                  <a:tcPr marL="47599" marR="47599"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r>
            </a:tbl>
          </a:graphicData>
        </a:graphic>
      </p:graphicFrame>
      <p:sp>
        <p:nvSpPr>
          <p:cNvPr id="17" name="文本占位符 2"/>
          <p:cNvSpPr txBox="1"/>
          <p:nvPr/>
        </p:nvSpPr>
        <p:spPr bwMode="auto">
          <a:xfrm>
            <a:off x="6363566" y="1746310"/>
            <a:ext cx="4863260" cy="485484"/>
          </a:xfrm>
          <a:prstGeom prst="rect">
            <a:avLst/>
          </a:prstGeom>
          <a:noFill/>
          <a:ln w="9525">
            <a:noFill/>
            <a:miter lim="800000"/>
          </a:ln>
        </p:spPr>
        <p:txBody>
          <a:bodyPr vert="horz" wrap="square" lIns="80141" tIns="40071" rIns="80141" bIns="40071" numCol="1" anchor="t" anchorCtr="0" compatLnSpc="1"/>
          <a:lstStyle>
            <a:lvl1pPr marL="301625" indent="-301625" algn="just"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ea"/>
                <a:ea typeface="+mn-ea"/>
                <a:cs typeface="Arial" panose="020B0604020202020204" pitchFamily="34" charset="0"/>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a:lstStyle>
          <a:p>
            <a:pPr lvl="1">
              <a:buClr>
                <a:srgbClr val="000000"/>
              </a:buClr>
            </a:pPr>
            <a:r>
              <a:rPr lang="en-US" altLang="zh-CN" kern="0" dirty="0" err="1" smtClean="0">
                <a:solidFill>
                  <a:srgbClr val="000000"/>
                </a:solidFill>
              </a:rPr>
              <a:t>Dockfile</a:t>
            </a:r>
            <a:r>
              <a:rPr lang="zh-CN" altLang="en-US" kern="0" dirty="0" smtClean="0">
                <a:solidFill>
                  <a:srgbClr val="000000"/>
                </a:solidFill>
              </a:rPr>
              <a:t>参数内容如下：</a:t>
            </a:r>
            <a:r>
              <a:rPr lang="en-US" altLang="zh-CN" kern="0" dirty="0" smtClean="0">
                <a:solidFill>
                  <a:srgbClr val="000000"/>
                </a:solidFill>
              </a:rPr>
              <a:t>	</a:t>
            </a:r>
            <a:endParaRPr lang="zh-CN" altLang="zh-CN" kern="0" dirty="0" smtClean="0">
              <a:solidFill>
                <a:srgbClr val="000000"/>
              </a:solidFill>
            </a:endParaRPr>
          </a:p>
          <a:p>
            <a:pPr lvl="1">
              <a:buClr>
                <a:srgbClr val="000000"/>
              </a:buClr>
            </a:pPr>
            <a:endParaRPr lang="en-US" altLang="zh-CN" kern="0" dirty="0" smtClean="0">
              <a:solidFill>
                <a:srgbClr val="000000"/>
              </a:solidFill>
            </a:endParaRPr>
          </a:p>
          <a:p>
            <a:pPr>
              <a:buClr>
                <a:srgbClr val="FFFFFF">
                  <a:lumMod val="50000"/>
                </a:srgbClr>
              </a:buClr>
            </a:pPr>
            <a:endParaRPr lang="zh-CN" altLang="zh-CN" kern="0" dirty="0" smtClean="0">
              <a:solidFill>
                <a:srgbClr val="000000"/>
              </a:solidFill>
            </a:endParaRPr>
          </a:p>
          <a:p>
            <a:pPr>
              <a:buClr>
                <a:srgbClr val="FFFFFF">
                  <a:lumMod val="50000"/>
                </a:srgbClr>
              </a:buClr>
            </a:pPr>
            <a:endParaRPr lang="en-US" altLang="zh-CN" kern="0" dirty="0" smtClean="0">
              <a:solidFill>
                <a:srgbClr val="000000"/>
              </a:solidFill>
            </a:endParaRPr>
          </a:p>
          <a:p>
            <a:pPr>
              <a:buClr>
                <a:srgbClr val="FFFFFF">
                  <a:lumMod val="50000"/>
                </a:srgbClr>
              </a:buClr>
            </a:pPr>
            <a:endParaRPr lang="en-US" altLang="zh-CN" kern="0" dirty="0">
              <a:solidFill>
                <a:srgbClr val="000000"/>
              </a:solidFil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smtClean="0"/>
              <a:t>通过</a:t>
            </a:r>
            <a:r>
              <a:rPr lang="en-US" altLang="zh-CN" dirty="0" err="1" smtClean="0"/>
              <a:t>Dockerfile</a:t>
            </a:r>
            <a:r>
              <a:rPr lang="zh-CN" altLang="zh-CN" dirty="0" smtClean="0"/>
              <a:t>创建镜像</a:t>
            </a:r>
            <a:endParaRPr lang="zh-CN" altLang="en-US" dirty="0"/>
          </a:p>
        </p:txBody>
      </p:sp>
      <p:sp>
        <p:nvSpPr>
          <p:cNvPr id="4" name="文本占位符 2"/>
          <p:cNvSpPr>
            <a:spLocks noGrp="1"/>
          </p:cNvSpPr>
          <p:nvPr>
            <p:ph type="body" sz="quarter" idx="10"/>
          </p:nvPr>
        </p:nvSpPr>
        <p:spPr/>
        <p:txBody>
          <a:bodyPr/>
          <a:lstStyle/>
          <a:p>
            <a:r>
              <a:rPr lang="zh-CN" altLang="zh-CN" dirty="0" smtClean="0"/>
              <a:t>通过</a:t>
            </a:r>
            <a:r>
              <a:rPr lang="en-US" altLang="zh-CN" dirty="0" err="1" smtClean="0"/>
              <a:t>Dockerfile</a:t>
            </a:r>
            <a:r>
              <a:rPr lang="zh-CN" altLang="zh-CN" dirty="0" smtClean="0"/>
              <a:t>创建</a:t>
            </a:r>
            <a:r>
              <a:rPr lang="en-US" altLang="zh-CN" dirty="0" err="1" smtClean="0"/>
              <a:t>redis</a:t>
            </a:r>
            <a:r>
              <a:rPr lang="zh-CN" altLang="zh-CN" dirty="0" smtClean="0"/>
              <a:t>镜像</a:t>
            </a:r>
            <a:endParaRPr lang="en-US" altLang="zh-CN" dirty="0" smtClean="0"/>
          </a:p>
          <a:p>
            <a:pPr lvl="1"/>
            <a:r>
              <a:rPr lang="en-US" altLang="zh-CN" dirty="0" err="1" smtClean="0"/>
              <a:t>docker</a:t>
            </a:r>
            <a:r>
              <a:rPr lang="en-US" altLang="zh-CN" dirty="0" smtClean="0"/>
              <a:t> build -t t_arm64v8/centos_redis:5.05 . 	</a:t>
            </a:r>
            <a:endParaRPr lang="zh-CN" altLang="zh-CN" dirty="0" smtClean="0"/>
          </a:p>
          <a:p>
            <a:pPr lvl="1"/>
            <a:endParaRPr lang="en-US" altLang="zh-CN" dirty="0" smtClean="0"/>
          </a:p>
          <a:p>
            <a:endParaRPr lang="zh-CN" altLang="zh-CN" dirty="0" smtClean="0"/>
          </a:p>
          <a:p>
            <a:endParaRPr lang="en-US" altLang="zh-CN" dirty="0" smtClean="0"/>
          </a:p>
          <a:p>
            <a:endParaRPr lang="en-US" altLang="zh-CN" dirty="0"/>
          </a:p>
        </p:txBody>
      </p:sp>
      <p:pic>
        <p:nvPicPr>
          <p:cNvPr id="5" name="图片 4"/>
          <p:cNvPicPr/>
          <p:nvPr/>
        </p:nvPicPr>
        <p:blipFill>
          <a:blip r:embed="rId1" cstate="print">
            <a:extLst>
              <a:ext uri="{28A0092B-C50C-407E-A947-70E740481C1C}">
                <a14:useLocalDpi xmlns:a14="http://schemas.microsoft.com/office/drawing/2010/main" val="0"/>
              </a:ext>
            </a:extLst>
          </a:blip>
          <a:stretch>
            <a:fillRect/>
          </a:stretch>
        </p:blipFill>
        <p:spPr>
          <a:xfrm>
            <a:off x="1594800" y="2492896"/>
            <a:ext cx="9649072" cy="3276364"/>
          </a:xfrm>
          <a:prstGeom prst="rect">
            <a:avLst/>
          </a:prstGeom>
        </p:spPr>
      </p:pic>
      <p:graphicFrame>
        <p:nvGraphicFramePr>
          <p:cNvPr id="6" name="表格 5"/>
          <p:cNvGraphicFramePr>
            <a:graphicFrameLocks noGrp="1"/>
          </p:cNvGraphicFramePr>
          <p:nvPr/>
        </p:nvGraphicFramePr>
        <p:xfrm>
          <a:off x="7716180" y="8251"/>
          <a:ext cx="4475820" cy="313532"/>
        </p:xfrm>
        <a:graphic>
          <a:graphicData uri="http://schemas.openxmlformats.org/drawingml/2006/table">
            <a:tbl>
              <a:tblPr firstRow="1" bandRow="1">
                <a:tableStyleId>{5C22544A-7EE6-4342-B048-85BDC9FD1C3A}</a:tableStyleId>
              </a:tblPr>
              <a:tblGrid>
                <a:gridCol w="1118955"/>
                <a:gridCol w="1118955"/>
                <a:gridCol w="1118955"/>
                <a:gridCol w="1118955"/>
              </a:tblGrid>
              <a:tr h="313532">
                <a:tc>
                  <a:txBody>
                    <a:bodyPr/>
                    <a:lstStyle/>
                    <a:p>
                      <a:r>
                        <a:rPr lang="en-US" altLang="zh-CN" sz="1200" dirty="0" err="1" smtClean="0">
                          <a:solidFill>
                            <a:schemeClr val="bg1"/>
                          </a:solidFill>
                        </a:rPr>
                        <a:t>Docker</a:t>
                      </a:r>
                      <a:r>
                        <a:rPr lang="zh-CN" altLang="en-US" sz="1200" dirty="0" smtClean="0">
                          <a:solidFill>
                            <a:schemeClr val="bg1"/>
                          </a:solidFill>
                        </a:rPr>
                        <a:t>安装</a:t>
                      </a:r>
                      <a:endParaRPr lang="en-US" sz="1200" dirty="0">
                        <a:solidFill>
                          <a:schemeClr val="bg1"/>
                        </a:solidFill>
                      </a:endParaRPr>
                    </a:p>
                  </a:txBody>
                  <a:tcPr>
                    <a:solidFill>
                      <a:schemeClr val="bg1">
                        <a:lumMod val="50000"/>
                      </a:schemeClr>
                    </a:solidFill>
                  </a:tcPr>
                </a:tc>
                <a:tc>
                  <a:txBody>
                    <a:bodyPr/>
                    <a:lstStyle/>
                    <a:p>
                      <a:r>
                        <a:rPr lang="zh-CN" altLang="en-US" sz="1200" dirty="0" smtClean="0">
                          <a:solidFill>
                            <a:schemeClr val="bg1"/>
                          </a:solidFill>
                        </a:rPr>
                        <a:t>构建基础镜像</a:t>
                      </a:r>
                      <a:endParaRPr lang="zh-CN" altLang="en-US" sz="1200" dirty="0" smtClean="0">
                        <a:solidFill>
                          <a:schemeClr val="bg1"/>
                        </a:solidFill>
                      </a:endParaRPr>
                    </a:p>
                  </a:txBody>
                  <a:tcPr>
                    <a:solidFill>
                      <a:schemeClr val="bg1">
                        <a:lumMod val="50000"/>
                      </a:schemeClr>
                    </a:solidFill>
                  </a:tcPr>
                </a:tc>
                <a:tc>
                  <a:txBody>
                    <a:bodyPr/>
                    <a:lstStyle/>
                    <a:p>
                      <a:r>
                        <a:rPr lang="zh-CN" altLang="en-US" sz="1200" dirty="0" smtClean="0">
                          <a:solidFill>
                            <a:schemeClr val="bg1"/>
                          </a:solidFill>
                        </a:rPr>
                        <a:t>创建应用镜像</a:t>
                      </a:r>
                      <a:endParaRPr lang="zh-CN" altLang="en-US" sz="1200" dirty="0" smtClean="0">
                        <a:solidFill>
                          <a:schemeClr val="bg1"/>
                        </a:solidFill>
                      </a:endParaRPr>
                    </a:p>
                  </a:txBody>
                  <a:tcPr>
                    <a:solidFill>
                      <a:srgbClr val="00B0F0"/>
                    </a:solidFill>
                  </a:tcPr>
                </a:tc>
                <a:tc>
                  <a:txBody>
                    <a:bodyPr/>
                    <a:lstStyle/>
                    <a:p>
                      <a:r>
                        <a:rPr lang="zh-CN" altLang="en-US" sz="1200" dirty="0" smtClean="0">
                          <a:solidFill>
                            <a:schemeClr val="bg1"/>
                          </a:solidFill>
                        </a:rPr>
                        <a:t>验证应用镜像</a:t>
                      </a:r>
                      <a:endParaRPr lang="zh-CN" altLang="en-US" sz="1200" dirty="0" smtClean="0">
                        <a:solidFill>
                          <a:schemeClr val="bg1"/>
                        </a:solidFill>
                      </a:endParaRPr>
                    </a:p>
                  </a:txBody>
                  <a:tcPr>
                    <a:solidFill>
                      <a:schemeClr val="bg1">
                        <a:lumMod val="50000"/>
                      </a:schemeClr>
                    </a:solid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smtClean="0"/>
              <a:t>执行</a:t>
            </a:r>
            <a:r>
              <a:rPr lang="en-US" altLang="zh-CN" smtClean="0"/>
              <a:t>redis-server</a:t>
            </a:r>
            <a:endParaRPr lang="zh-CN" altLang="en-US" dirty="0"/>
          </a:p>
        </p:txBody>
      </p:sp>
      <p:sp>
        <p:nvSpPr>
          <p:cNvPr id="4" name="文本占位符 2"/>
          <p:cNvSpPr>
            <a:spLocks noGrp="1"/>
          </p:cNvSpPr>
          <p:nvPr>
            <p:ph type="body" sz="quarter" idx="10"/>
          </p:nvPr>
        </p:nvSpPr>
        <p:spPr/>
        <p:txBody>
          <a:bodyPr/>
          <a:lstStyle/>
          <a:p>
            <a:r>
              <a:rPr lang="zh-CN" altLang="zh-CN" dirty="0" smtClean="0"/>
              <a:t>运行容器，执行</a:t>
            </a:r>
            <a:r>
              <a:rPr lang="en-US" altLang="zh-CN" dirty="0" err="1" smtClean="0"/>
              <a:t>redis</a:t>
            </a:r>
            <a:r>
              <a:rPr lang="en-US" altLang="zh-CN" dirty="0" smtClean="0"/>
              <a:t>-server</a:t>
            </a:r>
            <a:endParaRPr lang="en-US" altLang="zh-CN" dirty="0" smtClean="0"/>
          </a:p>
          <a:p>
            <a:pPr lvl="1"/>
            <a:r>
              <a:rPr lang="en-US" altLang="zh-CN" dirty="0" err="1" smtClean="0"/>
              <a:t>docker</a:t>
            </a:r>
            <a:r>
              <a:rPr lang="en-US" altLang="zh-CN" dirty="0" smtClean="0"/>
              <a:t> run -p 6379:6379 -v $PWD/data:/data -d t_arm64v8/centos_redis:5.05 </a:t>
            </a:r>
            <a:r>
              <a:rPr lang="en-US" altLang="zh-CN" dirty="0" err="1" smtClean="0"/>
              <a:t>redis</a:t>
            </a:r>
            <a:r>
              <a:rPr lang="en-US" altLang="zh-CN" dirty="0" smtClean="0"/>
              <a:t>-server --</a:t>
            </a:r>
            <a:r>
              <a:rPr lang="en-US" altLang="zh-CN" dirty="0" err="1" smtClean="0"/>
              <a:t>appendonly</a:t>
            </a:r>
            <a:r>
              <a:rPr lang="en-US" altLang="zh-CN" dirty="0" smtClean="0"/>
              <a:t> yes	</a:t>
            </a:r>
            <a:endParaRPr lang="en-US" altLang="zh-CN" dirty="0" smtClean="0"/>
          </a:p>
          <a:p>
            <a:pPr lvl="1"/>
            <a:endParaRPr lang="en-US" altLang="zh-CN" dirty="0" smtClean="0"/>
          </a:p>
          <a:p>
            <a:pPr lvl="1"/>
            <a:endParaRPr lang="en-US" altLang="zh-CN" dirty="0" smtClean="0"/>
          </a:p>
          <a:p>
            <a:r>
              <a:rPr lang="zh-CN" altLang="zh-CN" dirty="0" smtClean="0"/>
              <a:t>命令说明：</a:t>
            </a:r>
            <a:endParaRPr lang="zh-CN" altLang="zh-CN" dirty="0" smtClean="0"/>
          </a:p>
          <a:p>
            <a:pPr lvl="1"/>
            <a:r>
              <a:rPr lang="en-US" altLang="zh-CN" dirty="0" smtClean="0"/>
              <a:t>-p 6379:6379 : </a:t>
            </a:r>
            <a:r>
              <a:rPr lang="zh-CN" altLang="zh-CN" dirty="0" smtClean="0"/>
              <a:t>将容器的</a:t>
            </a:r>
            <a:r>
              <a:rPr lang="en-US" altLang="zh-CN" dirty="0" smtClean="0"/>
              <a:t>6379</a:t>
            </a:r>
            <a:r>
              <a:rPr lang="zh-CN" altLang="zh-CN" dirty="0" smtClean="0"/>
              <a:t>端口映射到主机的</a:t>
            </a:r>
            <a:r>
              <a:rPr lang="en-US" altLang="zh-CN" dirty="0" smtClean="0"/>
              <a:t>6379</a:t>
            </a:r>
            <a:r>
              <a:rPr lang="zh-CN" altLang="zh-CN" dirty="0" smtClean="0"/>
              <a:t>端口</a:t>
            </a:r>
            <a:endParaRPr lang="zh-CN" altLang="zh-CN" dirty="0" smtClean="0"/>
          </a:p>
          <a:p>
            <a:pPr lvl="1"/>
            <a:r>
              <a:rPr lang="en-US" altLang="zh-CN" dirty="0" smtClean="0"/>
              <a:t>-v $PWD/data:/data : </a:t>
            </a:r>
            <a:r>
              <a:rPr lang="zh-CN" altLang="zh-CN" dirty="0" smtClean="0"/>
              <a:t>将主机中当前目录下的</a:t>
            </a:r>
            <a:r>
              <a:rPr lang="en-US" altLang="zh-CN" dirty="0" smtClean="0"/>
              <a:t>data</a:t>
            </a:r>
            <a:r>
              <a:rPr lang="zh-CN" altLang="zh-CN" dirty="0" smtClean="0"/>
              <a:t>挂载到容器的</a:t>
            </a:r>
            <a:r>
              <a:rPr lang="en-US" altLang="zh-CN" dirty="0" smtClean="0"/>
              <a:t>/data</a:t>
            </a:r>
            <a:endParaRPr lang="zh-CN" altLang="zh-CN" dirty="0" smtClean="0"/>
          </a:p>
          <a:p>
            <a:pPr lvl="1"/>
            <a:r>
              <a:rPr lang="en-US" altLang="zh-CN" dirty="0" err="1" smtClean="0"/>
              <a:t>redis</a:t>
            </a:r>
            <a:r>
              <a:rPr lang="en-US" altLang="zh-CN" dirty="0" smtClean="0"/>
              <a:t>-server --</a:t>
            </a:r>
            <a:r>
              <a:rPr lang="en-US" altLang="zh-CN" dirty="0" err="1" smtClean="0"/>
              <a:t>appendonly</a:t>
            </a:r>
            <a:r>
              <a:rPr lang="en-US" altLang="zh-CN" dirty="0" smtClean="0"/>
              <a:t> yes : </a:t>
            </a:r>
            <a:r>
              <a:rPr lang="zh-CN" altLang="zh-CN" dirty="0" smtClean="0"/>
              <a:t>在容器执行</a:t>
            </a:r>
            <a:r>
              <a:rPr lang="en-US" altLang="zh-CN" dirty="0" err="1" smtClean="0"/>
              <a:t>redis</a:t>
            </a:r>
            <a:r>
              <a:rPr lang="en-US" altLang="zh-CN" dirty="0" smtClean="0"/>
              <a:t>-server</a:t>
            </a:r>
            <a:r>
              <a:rPr lang="zh-CN" altLang="zh-CN" dirty="0" smtClean="0"/>
              <a:t>启动命令，并打开</a:t>
            </a:r>
            <a:r>
              <a:rPr lang="en-US" altLang="zh-CN" dirty="0" err="1" smtClean="0"/>
              <a:t>redis</a:t>
            </a:r>
            <a:r>
              <a:rPr lang="zh-CN" altLang="zh-CN" dirty="0" smtClean="0"/>
              <a:t>持久化配置</a:t>
            </a:r>
            <a:endParaRPr lang="zh-CN" altLang="zh-CN" dirty="0" smtClean="0"/>
          </a:p>
          <a:p>
            <a:pPr lvl="1"/>
            <a:endParaRPr lang="zh-CN" altLang="zh-CN" dirty="0" smtClean="0"/>
          </a:p>
          <a:p>
            <a:pPr lvl="1"/>
            <a:endParaRPr lang="en-US" altLang="zh-CN" dirty="0" smtClean="0"/>
          </a:p>
          <a:p>
            <a:endParaRPr lang="zh-CN" altLang="zh-CN" dirty="0" smtClean="0"/>
          </a:p>
          <a:p>
            <a:endParaRPr lang="en-US" altLang="zh-CN" dirty="0" smtClean="0"/>
          </a:p>
          <a:p>
            <a:endParaRPr lang="en-US" altLang="zh-CN" dirty="0"/>
          </a:p>
        </p:txBody>
      </p:sp>
      <p:pic>
        <p:nvPicPr>
          <p:cNvPr id="5" name="图片 4"/>
          <p:cNvPicPr/>
          <p:nvPr/>
        </p:nvPicPr>
        <p:blipFill>
          <a:blip r:embed="rId1" cstate="print">
            <a:extLst>
              <a:ext uri="{28A0092B-C50C-407E-A947-70E740481C1C}">
                <a14:useLocalDpi xmlns:a14="http://schemas.microsoft.com/office/drawing/2010/main" val="0"/>
              </a:ext>
            </a:extLst>
          </a:blip>
          <a:stretch>
            <a:fillRect/>
          </a:stretch>
        </p:blipFill>
        <p:spPr>
          <a:xfrm>
            <a:off x="1650060" y="2932076"/>
            <a:ext cx="9721080" cy="648072"/>
          </a:xfrm>
          <a:prstGeom prst="rect">
            <a:avLst/>
          </a:prstGeom>
        </p:spPr>
      </p:pic>
      <p:graphicFrame>
        <p:nvGraphicFramePr>
          <p:cNvPr id="6" name="表格 5"/>
          <p:cNvGraphicFramePr>
            <a:graphicFrameLocks noGrp="1"/>
          </p:cNvGraphicFramePr>
          <p:nvPr/>
        </p:nvGraphicFramePr>
        <p:xfrm>
          <a:off x="7716180" y="8251"/>
          <a:ext cx="4475820" cy="313532"/>
        </p:xfrm>
        <a:graphic>
          <a:graphicData uri="http://schemas.openxmlformats.org/drawingml/2006/table">
            <a:tbl>
              <a:tblPr firstRow="1" bandRow="1">
                <a:tableStyleId>{5C22544A-7EE6-4342-B048-85BDC9FD1C3A}</a:tableStyleId>
              </a:tblPr>
              <a:tblGrid>
                <a:gridCol w="1118955"/>
                <a:gridCol w="1118955"/>
                <a:gridCol w="1118955"/>
                <a:gridCol w="1118955"/>
              </a:tblGrid>
              <a:tr h="313532">
                <a:tc>
                  <a:txBody>
                    <a:bodyPr/>
                    <a:lstStyle/>
                    <a:p>
                      <a:r>
                        <a:rPr lang="en-US" altLang="zh-CN" sz="1200" dirty="0" err="1" smtClean="0">
                          <a:solidFill>
                            <a:schemeClr val="bg1"/>
                          </a:solidFill>
                        </a:rPr>
                        <a:t>Docker</a:t>
                      </a:r>
                      <a:r>
                        <a:rPr lang="zh-CN" altLang="en-US" sz="1200" dirty="0" smtClean="0">
                          <a:solidFill>
                            <a:schemeClr val="bg1"/>
                          </a:solidFill>
                        </a:rPr>
                        <a:t>安装</a:t>
                      </a:r>
                      <a:endParaRPr lang="en-US" sz="1200" dirty="0">
                        <a:solidFill>
                          <a:schemeClr val="bg1"/>
                        </a:solidFill>
                      </a:endParaRPr>
                    </a:p>
                  </a:txBody>
                  <a:tcPr>
                    <a:solidFill>
                      <a:schemeClr val="bg1">
                        <a:lumMod val="50000"/>
                      </a:schemeClr>
                    </a:solidFill>
                  </a:tcPr>
                </a:tc>
                <a:tc>
                  <a:txBody>
                    <a:bodyPr/>
                    <a:lstStyle/>
                    <a:p>
                      <a:r>
                        <a:rPr lang="zh-CN" altLang="en-US" sz="1200" dirty="0" smtClean="0">
                          <a:solidFill>
                            <a:schemeClr val="bg1"/>
                          </a:solidFill>
                        </a:rPr>
                        <a:t>构建基础镜像</a:t>
                      </a:r>
                      <a:endParaRPr lang="zh-CN" altLang="en-US" sz="1200" dirty="0" smtClean="0">
                        <a:solidFill>
                          <a:schemeClr val="bg1"/>
                        </a:solidFill>
                      </a:endParaRPr>
                    </a:p>
                  </a:txBody>
                  <a:tcPr>
                    <a:solidFill>
                      <a:schemeClr val="bg1">
                        <a:lumMod val="50000"/>
                      </a:schemeClr>
                    </a:solidFill>
                  </a:tcPr>
                </a:tc>
                <a:tc>
                  <a:txBody>
                    <a:bodyPr/>
                    <a:lstStyle/>
                    <a:p>
                      <a:r>
                        <a:rPr lang="zh-CN" altLang="en-US" sz="1200" dirty="0" smtClean="0">
                          <a:solidFill>
                            <a:schemeClr val="bg1"/>
                          </a:solidFill>
                        </a:rPr>
                        <a:t>创建应用镜像</a:t>
                      </a:r>
                      <a:endParaRPr lang="zh-CN" altLang="en-US" sz="1200" dirty="0" smtClean="0">
                        <a:solidFill>
                          <a:schemeClr val="bg1"/>
                        </a:solidFill>
                      </a:endParaRPr>
                    </a:p>
                  </a:txBody>
                  <a:tcPr>
                    <a:solidFill>
                      <a:schemeClr val="bg1">
                        <a:lumMod val="50000"/>
                      </a:schemeClr>
                    </a:solidFill>
                  </a:tcPr>
                </a:tc>
                <a:tc>
                  <a:txBody>
                    <a:bodyPr/>
                    <a:lstStyle/>
                    <a:p>
                      <a:r>
                        <a:rPr lang="zh-CN" altLang="en-US" sz="1200" dirty="0" smtClean="0">
                          <a:solidFill>
                            <a:schemeClr val="bg1"/>
                          </a:solidFill>
                        </a:rPr>
                        <a:t>验证应用镜像</a:t>
                      </a:r>
                      <a:endParaRPr lang="zh-CN" altLang="en-US" sz="1200" dirty="0" smtClean="0">
                        <a:solidFill>
                          <a:schemeClr val="bg1"/>
                        </a:solidFill>
                      </a:endParaRPr>
                    </a:p>
                  </a:txBody>
                  <a:tcPr>
                    <a:solidFill>
                      <a:srgbClr val="00B0F0"/>
                    </a:solid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smtClean="0"/>
              <a:t>连接</a:t>
            </a:r>
            <a:r>
              <a:rPr lang="en-US" altLang="zh-CN" smtClean="0"/>
              <a:t>redis</a:t>
            </a:r>
            <a:r>
              <a:rPr lang="zh-CN" altLang="zh-CN" smtClean="0"/>
              <a:t>容器</a:t>
            </a:r>
            <a:endParaRPr lang="zh-CN" altLang="en-US" dirty="0"/>
          </a:p>
        </p:txBody>
      </p:sp>
      <p:sp>
        <p:nvSpPr>
          <p:cNvPr id="4" name="文本占位符 2"/>
          <p:cNvSpPr>
            <a:spLocks noGrp="1"/>
          </p:cNvSpPr>
          <p:nvPr>
            <p:ph type="body" sz="quarter" idx="10"/>
          </p:nvPr>
        </p:nvSpPr>
        <p:spPr/>
        <p:txBody>
          <a:bodyPr/>
          <a:lstStyle/>
          <a:p>
            <a:r>
              <a:rPr lang="zh-CN" altLang="zh-CN" dirty="0" smtClean="0"/>
              <a:t>执行</a:t>
            </a:r>
            <a:r>
              <a:rPr lang="en-US" altLang="zh-CN" dirty="0" err="1" smtClean="0"/>
              <a:t>redis</a:t>
            </a:r>
            <a:r>
              <a:rPr lang="en-US" altLang="zh-CN" dirty="0" smtClean="0"/>
              <a:t>-cli</a:t>
            </a:r>
            <a:r>
              <a:rPr lang="zh-CN" altLang="zh-CN" dirty="0" smtClean="0"/>
              <a:t>命令连接到刚启动的容器</a:t>
            </a:r>
            <a:r>
              <a:rPr lang="zh-CN" altLang="en-US" dirty="0" smtClean="0"/>
              <a:t>，即连接容器中的</a:t>
            </a:r>
            <a:r>
              <a:rPr lang="en-US" altLang="zh-CN" dirty="0" err="1" smtClean="0"/>
              <a:t>redis</a:t>
            </a:r>
            <a:r>
              <a:rPr lang="zh-CN" altLang="en-US" dirty="0" smtClean="0"/>
              <a:t>服务端</a:t>
            </a:r>
            <a:endParaRPr lang="en-US" altLang="zh-CN" dirty="0" smtClean="0"/>
          </a:p>
          <a:p>
            <a:pPr lvl="1"/>
            <a:r>
              <a:rPr lang="en-US" altLang="zh-CN" dirty="0" err="1" smtClean="0"/>
              <a:t>docker</a:t>
            </a:r>
            <a:r>
              <a:rPr lang="en-US" altLang="zh-CN" dirty="0" smtClean="0"/>
              <a:t> exec -it 566f60cc5f6f </a:t>
            </a:r>
            <a:r>
              <a:rPr lang="en-US" altLang="zh-CN" dirty="0" err="1" smtClean="0"/>
              <a:t>redis</a:t>
            </a:r>
            <a:r>
              <a:rPr lang="en-US" altLang="zh-CN" dirty="0" smtClean="0"/>
              <a:t>-cli	</a:t>
            </a:r>
            <a:endParaRPr lang="zh-CN" altLang="zh-CN" dirty="0" smtClean="0"/>
          </a:p>
          <a:p>
            <a:pPr lvl="1"/>
            <a:r>
              <a:rPr lang="en-US" altLang="zh-CN" dirty="0" smtClean="0"/>
              <a:t>127.0.0.1:6379&gt; info</a:t>
            </a:r>
            <a:endParaRPr lang="en-US" altLang="zh-CN" dirty="0" smtClean="0"/>
          </a:p>
          <a:p>
            <a:endParaRPr lang="zh-CN" altLang="zh-CN" dirty="0" smtClean="0"/>
          </a:p>
          <a:p>
            <a:endParaRPr lang="en-US" altLang="zh-CN" dirty="0" smtClean="0"/>
          </a:p>
          <a:p>
            <a:endParaRPr lang="en-US" altLang="zh-CN" dirty="0"/>
          </a:p>
        </p:txBody>
      </p:sp>
      <p:pic>
        <p:nvPicPr>
          <p:cNvPr id="5" name="图片 4"/>
          <p:cNvPicPr/>
          <p:nvPr/>
        </p:nvPicPr>
        <p:blipFill>
          <a:blip r:embed="rId1">
            <a:extLst>
              <a:ext uri="{28A0092B-C50C-407E-A947-70E740481C1C}">
                <a14:useLocalDpi xmlns:a14="http://schemas.microsoft.com/office/drawing/2010/main" val="0"/>
              </a:ext>
            </a:extLst>
          </a:blip>
          <a:stretch>
            <a:fillRect/>
          </a:stretch>
        </p:blipFill>
        <p:spPr>
          <a:xfrm>
            <a:off x="1594800" y="3176972"/>
            <a:ext cx="6462793" cy="3137043"/>
          </a:xfrm>
          <a:prstGeom prst="rect">
            <a:avLst/>
          </a:prstGeom>
        </p:spPr>
      </p:pic>
      <p:graphicFrame>
        <p:nvGraphicFramePr>
          <p:cNvPr id="7" name="表格 6"/>
          <p:cNvGraphicFramePr>
            <a:graphicFrameLocks noGrp="1"/>
          </p:cNvGraphicFramePr>
          <p:nvPr/>
        </p:nvGraphicFramePr>
        <p:xfrm>
          <a:off x="7716180" y="8251"/>
          <a:ext cx="4475820" cy="313532"/>
        </p:xfrm>
        <a:graphic>
          <a:graphicData uri="http://schemas.openxmlformats.org/drawingml/2006/table">
            <a:tbl>
              <a:tblPr firstRow="1" bandRow="1">
                <a:tableStyleId>{5C22544A-7EE6-4342-B048-85BDC9FD1C3A}</a:tableStyleId>
              </a:tblPr>
              <a:tblGrid>
                <a:gridCol w="1118955"/>
                <a:gridCol w="1118955"/>
                <a:gridCol w="1118955"/>
                <a:gridCol w="1118955"/>
              </a:tblGrid>
              <a:tr h="313532">
                <a:tc>
                  <a:txBody>
                    <a:bodyPr/>
                    <a:lstStyle/>
                    <a:p>
                      <a:r>
                        <a:rPr lang="en-US" altLang="zh-CN" sz="1200" dirty="0" err="1" smtClean="0">
                          <a:solidFill>
                            <a:schemeClr val="bg1"/>
                          </a:solidFill>
                        </a:rPr>
                        <a:t>Docker</a:t>
                      </a:r>
                      <a:r>
                        <a:rPr lang="zh-CN" altLang="en-US" sz="1200" dirty="0" smtClean="0">
                          <a:solidFill>
                            <a:schemeClr val="bg1"/>
                          </a:solidFill>
                        </a:rPr>
                        <a:t>安装</a:t>
                      </a:r>
                      <a:endParaRPr lang="en-US" sz="1200" dirty="0">
                        <a:solidFill>
                          <a:schemeClr val="bg1"/>
                        </a:solidFill>
                      </a:endParaRPr>
                    </a:p>
                  </a:txBody>
                  <a:tcPr>
                    <a:solidFill>
                      <a:schemeClr val="bg1">
                        <a:lumMod val="50000"/>
                      </a:schemeClr>
                    </a:solidFill>
                  </a:tcPr>
                </a:tc>
                <a:tc>
                  <a:txBody>
                    <a:bodyPr/>
                    <a:lstStyle/>
                    <a:p>
                      <a:r>
                        <a:rPr lang="zh-CN" altLang="en-US" sz="1200" dirty="0" smtClean="0">
                          <a:solidFill>
                            <a:schemeClr val="bg1"/>
                          </a:solidFill>
                        </a:rPr>
                        <a:t>构建基础镜像</a:t>
                      </a:r>
                      <a:endParaRPr lang="zh-CN" altLang="en-US" sz="1200" dirty="0" smtClean="0">
                        <a:solidFill>
                          <a:schemeClr val="bg1"/>
                        </a:solidFill>
                      </a:endParaRPr>
                    </a:p>
                  </a:txBody>
                  <a:tcPr>
                    <a:solidFill>
                      <a:schemeClr val="bg1">
                        <a:lumMod val="50000"/>
                      </a:schemeClr>
                    </a:solidFill>
                  </a:tcPr>
                </a:tc>
                <a:tc>
                  <a:txBody>
                    <a:bodyPr/>
                    <a:lstStyle/>
                    <a:p>
                      <a:r>
                        <a:rPr lang="zh-CN" altLang="en-US" sz="1200" dirty="0" smtClean="0">
                          <a:solidFill>
                            <a:schemeClr val="bg1"/>
                          </a:solidFill>
                        </a:rPr>
                        <a:t>创建应用镜像</a:t>
                      </a:r>
                      <a:endParaRPr lang="zh-CN" altLang="en-US" sz="1200" dirty="0" smtClean="0">
                        <a:solidFill>
                          <a:schemeClr val="bg1"/>
                        </a:solidFill>
                      </a:endParaRPr>
                    </a:p>
                  </a:txBody>
                  <a:tcPr>
                    <a:solidFill>
                      <a:schemeClr val="bg1">
                        <a:lumMod val="50000"/>
                      </a:schemeClr>
                    </a:solidFill>
                  </a:tcPr>
                </a:tc>
                <a:tc>
                  <a:txBody>
                    <a:bodyPr/>
                    <a:lstStyle/>
                    <a:p>
                      <a:r>
                        <a:rPr lang="zh-CN" altLang="en-US" sz="1200" dirty="0" smtClean="0">
                          <a:solidFill>
                            <a:schemeClr val="bg1"/>
                          </a:solidFill>
                        </a:rPr>
                        <a:t>验证应用镜像</a:t>
                      </a:r>
                      <a:endParaRPr lang="zh-CN" altLang="en-US" sz="1200" dirty="0" smtClean="0">
                        <a:solidFill>
                          <a:schemeClr val="bg1"/>
                        </a:solidFill>
                      </a:endParaRPr>
                    </a:p>
                  </a:txBody>
                  <a:tcPr>
                    <a:solidFill>
                      <a:srgbClr val="00B0F0"/>
                    </a:solid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使用</a:t>
            </a:r>
            <a:r>
              <a:rPr lang="en-US" altLang="zh-CN" dirty="0" err="1" smtClean="0"/>
              <a:t>redis</a:t>
            </a:r>
            <a:r>
              <a:rPr lang="zh-CN" altLang="zh-CN" dirty="0" smtClean="0"/>
              <a:t>容器</a:t>
            </a:r>
            <a:endParaRPr lang="zh-CN" altLang="en-US" dirty="0"/>
          </a:p>
        </p:txBody>
      </p:sp>
      <p:sp>
        <p:nvSpPr>
          <p:cNvPr id="4" name="文本占位符 2"/>
          <p:cNvSpPr>
            <a:spLocks noGrp="1"/>
          </p:cNvSpPr>
          <p:nvPr>
            <p:ph type="body" sz="quarter" idx="10"/>
          </p:nvPr>
        </p:nvSpPr>
        <p:spPr>
          <a:xfrm>
            <a:off x="912285" y="1233488"/>
            <a:ext cx="10560048" cy="5039828"/>
          </a:xfrm>
        </p:spPr>
        <p:txBody>
          <a:bodyPr/>
          <a:lstStyle/>
          <a:p>
            <a:r>
              <a:rPr lang="zh-CN" altLang="en-US" dirty="0" smtClean="0"/>
              <a:t>连接容器中的</a:t>
            </a:r>
            <a:r>
              <a:rPr lang="en-US" altLang="zh-CN" dirty="0" err="1" smtClean="0"/>
              <a:t>redis</a:t>
            </a:r>
            <a:r>
              <a:rPr lang="zh-CN" altLang="en-US" dirty="0" smtClean="0"/>
              <a:t>服务端后，在交互命令中输入命令，即可使用</a:t>
            </a:r>
            <a:r>
              <a:rPr lang="en-US" altLang="zh-CN" dirty="0" err="1" smtClean="0"/>
              <a:t>redis</a:t>
            </a:r>
            <a:r>
              <a:rPr lang="zh-CN" altLang="en-US" dirty="0" smtClean="0"/>
              <a:t>了</a:t>
            </a:r>
            <a:endParaRPr lang="en-US" altLang="zh-CN" dirty="0" smtClean="0"/>
          </a:p>
          <a:p>
            <a:pPr marL="0" indent="0">
              <a:buNone/>
            </a:pPr>
            <a:endParaRPr lang="en-US" altLang="zh-CN" dirty="0" smtClean="0"/>
          </a:p>
          <a:p>
            <a:pPr marL="0" indent="0">
              <a:buNone/>
            </a:pPr>
            <a:endParaRPr lang="en-US" altLang="zh-CN" dirty="0"/>
          </a:p>
          <a:p>
            <a:pPr marL="0" indent="0">
              <a:buNone/>
            </a:pPr>
            <a:endParaRPr lang="en-US" altLang="zh-CN" dirty="0" smtClean="0"/>
          </a:p>
          <a:p>
            <a:pPr marL="0" indent="0">
              <a:buNone/>
            </a:pPr>
            <a:endParaRPr lang="en-US" altLang="zh-CN" dirty="0" smtClean="0"/>
          </a:p>
          <a:p>
            <a:r>
              <a:rPr lang="zh-CN" altLang="en-US" dirty="0" smtClean="0"/>
              <a:t>说明</a:t>
            </a:r>
            <a:endParaRPr lang="en-US" altLang="zh-CN" dirty="0" smtClean="0"/>
          </a:p>
          <a:p>
            <a:pPr lvl="1"/>
            <a:r>
              <a:rPr lang="en-US" altLang="zh-CN" dirty="0"/>
              <a:t>ping</a:t>
            </a:r>
            <a:r>
              <a:rPr lang="zh-CN" altLang="zh-CN" dirty="0"/>
              <a:t>返回</a:t>
            </a:r>
            <a:r>
              <a:rPr lang="en-US" altLang="zh-CN" dirty="0"/>
              <a:t>PONG</a:t>
            </a:r>
            <a:r>
              <a:rPr lang="zh-CN" altLang="zh-CN" dirty="0"/>
              <a:t>说明检测到</a:t>
            </a:r>
            <a:r>
              <a:rPr lang="en-US" altLang="zh-CN" dirty="0"/>
              <a:t> </a:t>
            </a:r>
            <a:r>
              <a:rPr lang="en-US" altLang="zh-CN" dirty="0" err="1"/>
              <a:t>redis</a:t>
            </a:r>
            <a:r>
              <a:rPr lang="en-US" altLang="zh-CN" dirty="0"/>
              <a:t> </a:t>
            </a:r>
            <a:r>
              <a:rPr lang="zh-CN" altLang="zh-CN" dirty="0"/>
              <a:t>服务已经启动</a:t>
            </a:r>
            <a:r>
              <a:rPr lang="en-US" altLang="zh-CN" dirty="0"/>
              <a:t>	</a:t>
            </a:r>
            <a:endParaRPr lang="zh-CN" altLang="zh-CN" dirty="0"/>
          </a:p>
          <a:p>
            <a:pPr lvl="1"/>
            <a:r>
              <a:rPr lang="en-US" altLang="zh-CN" dirty="0" smtClean="0"/>
              <a:t>set </a:t>
            </a:r>
            <a:r>
              <a:rPr lang="en-US" altLang="zh-CN" dirty="0" err="1"/>
              <a:t>runkey</a:t>
            </a:r>
            <a:r>
              <a:rPr lang="en-US" altLang="zh-CN" dirty="0"/>
              <a:t> "hello </a:t>
            </a:r>
            <a:r>
              <a:rPr lang="en-US" altLang="zh-CN" dirty="0" err="1"/>
              <a:t>redis</a:t>
            </a:r>
            <a:r>
              <a:rPr lang="en-US" altLang="zh-CN" dirty="0"/>
              <a:t>"</a:t>
            </a:r>
            <a:r>
              <a:rPr lang="zh-CN" altLang="zh-CN" dirty="0"/>
              <a:t>：设置</a:t>
            </a:r>
            <a:r>
              <a:rPr lang="en-US" altLang="zh-CN" dirty="0" err="1"/>
              <a:t>runkey</a:t>
            </a:r>
            <a:r>
              <a:rPr lang="zh-CN" altLang="zh-CN" dirty="0"/>
              <a:t>值为</a:t>
            </a:r>
            <a:r>
              <a:rPr lang="en-US" altLang="zh-CN" dirty="0"/>
              <a:t>"hello </a:t>
            </a:r>
            <a:r>
              <a:rPr lang="en-US" altLang="zh-CN" dirty="0" err="1"/>
              <a:t>redis</a:t>
            </a:r>
            <a:r>
              <a:rPr lang="en-US" altLang="zh-CN" dirty="0"/>
              <a:t>"</a:t>
            </a:r>
            <a:r>
              <a:rPr lang="zh-CN" altLang="zh-CN" dirty="0"/>
              <a:t>，返回</a:t>
            </a:r>
            <a:r>
              <a:rPr lang="en-US" altLang="zh-CN" dirty="0"/>
              <a:t>OK</a:t>
            </a:r>
            <a:r>
              <a:rPr lang="zh-CN" altLang="zh-CN" dirty="0"/>
              <a:t>，说明设置</a:t>
            </a:r>
            <a:r>
              <a:rPr lang="zh-CN" altLang="zh-CN" dirty="0" smtClean="0"/>
              <a:t>成功</a:t>
            </a:r>
            <a:endParaRPr lang="en-US" altLang="zh-CN" dirty="0" smtClean="0"/>
          </a:p>
          <a:p>
            <a:pPr lvl="1"/>
            <a:r>
              <a:rPr lang="en-US" altLang="zh-CN" dirty="0"/>
              <a:t>get </a:t>
            </a:r>
            <a:r>
              <a:rPr lang="en-US" altLang="zh-CN" dirty="0" err="1"/>
              <a:t>runkey</a:t>
            </a:r>
            <a:r>
              <a:rPr lang="zh-CN" altLang="zh-CN" dirty="0"/>
              <a:t>：获取</a:t>
            </a:r>
            <a:r>
              <a:rPr lang="en-US" altLang="zh-CN" dirty="0" err="1"/>
              <a:t>runkey</a:t>
            </a:r>
            <a:r>
              <a:rPr lang="zh-CN" altLang="zh-CN" dirty="0"/>
              <a:t>的值，返回</a:t>
            </a:r>
            <a:r>
              <a:rPr lang="en-US" altLang="zh-CN" dirty="0"/>
              <a:t>"hello </a:t>
            </a:r>
            <a:r>
              <a:rPr lang="en-US" altLang="zh-CN" dirty="0" err="1"/>
              <a:t>redis</a:t>
            </a:r>
            <a:r>
              <a:rPr lang="en-US" altLang="zh-CN" dirty="0"/>
              <a:t>"</a:t>
            </a:r>
            <a:r>
              <a:rPr lang="zh-CN" altLang="zh-CN" dirty="0"/>
              <a:t>说明与设置的相匹配</a:t>
            </a:r>
            <a:endParaRPr lang="en-US" altLang="zh-CN" dirty="0"/>
          </a:p>
          <a:p>
            <a:endParaRPr lang="en-US" altLang="zh-CN" dirty="0"/>
          </a:p>
        </p:txBody>
      </p:sp>
      <p:pic>
        <p:nvPicPr>
          <p:cNvPr id="6" name="图片 5"/>
          <p:cNvPicPr/>
          <p:nvPr/>
        </p:nvPicPr>
        <p:blipFill>
          <a:blip r:embed="rId1">
            <a:extLst>
              <a:ext uri="{28A0092B-C50C-407E-A947-70E740481C1C}">
                <a14:useLocalDpi xmlns:a14="http://schemas.microsoft.com/office/drawing/2010/main" val="0"/>
              </a:ext>
            </a:extLst>
          </a:blip>
          <a:stretch>
            <a:fillRect/>
          </a:stretch>
        </p:blipFill>
        <p:spPr>
          <a:xfrm>
            <a:off x="1199456" y="2024844"/>
            <a:ext cx="9505056" cy="1800200"/>
          </a:xfrm>
          <a:prstGeom prst="rect">
            <a:avLst/>
          </a:prstGeom>
        </p:spPr>
      </p:pic>
      <p:graphicFrame>
        <p:nvGraphicFramePr>
          <p:cNvPr id="7" name="表格 6"/>
          <p:cNvGraphicFramePr>
            <a:graphicFrameLocks noGrp="1"/>
          </p:cNvGraphicFramePr>
          <p:nvPr/>
        </p:nvGraphicFramePr>
        <p:xfrm>
          <a:off x="7716180" y="8251"/>
          <a:ext cx="4475820" cy="313532"/>
        </p:xfrm>
        <a:graphic>
          <a:graphicData uri="http://schemas.openxmlformats.org/drawingml/2006/table">
            <a:tbl>
              <a:tblPr firstRow="1" bandRow="1">
                <a:tableStyleId>{5C22544A-7EE6-4342-B048-85BDC9FD1C3A}</a:tableStyleId>
              </a:tblPr>
              <a:tblGrid>
                <a:gridCol w="1118955"/>
                <a:gridCol w="1118955"/>
                <a:gridCol w="1118955"/>
                <a:gridCol w="1118955"/>
              </a:tblGrid>
              <a:tr h="313532">
                <a:tc>
                  <a:txBody>
                    <a:bodyPr/>
                    <a:lstStyle/>
                    <a:p>
                      <a:r>
                        <a:rPr lang="en-US" altLang="zh-CN" sz="1200" dirty="0" err="1" smtClean="0">
                          <a:solidFill>
                            <a:schemeClr val="bg1"/>
                          </a:solidFill>
                        </a:rPr>
                        <a:t>Docker</a:t>
                      </a:r>
                      <a:r>
                        <a:rPr lang="zh-CN" altLang="en-US" sz="1200" dirty="0" smtClean="0">
                          <a:solidFill>
                            <a:schemeClr val="bg1"/>
                          </a:solidFill>
                        </a:rPr>
                        <a:t>安装</a:t>
                      </a:r>
                      <a:endParaRPr lang="en-US" sz="1200" dirty="0">
                        <a:solidFill>
                          <a:schemeClr val="bg1"/>
                        </a:solidFill>
                      </a:endParaRPr>
                    </a:p>
                  </a:txBody>
                  <a:tcPr>
                    <a:solidFill>
                      <a:schemeClr val="bg1">
                        <a:lumMod val="50000"/>
                      </a:schemeClr>
                    </a:solidFill>
                  </a:tcPr>
                </a:tc>
                <a:tc>
                  <a:txBody>
                    <a:bodyPr/>
                    <a:lstStyle/>
                    <a:p>
                      <a:r>
                        <a:rPr lang="zh-CN" altLang="en-US" sz="1200" dirty="0" smtClean="0">
                          <a:solidFill>
                            <a:schemeClr val="bg1"/>
                          </a:solidFill>
                        </a:rPr>
                        <a:t>构建基础镜像</a:t>
                      </a:r>
                      <a:endParaRPr lang="zh-CN" altLang="en-US" sz="1200" dirty="0" smtClean="0">
                        <a:solidFill>
                          <a:schemeClr val="bg1"/>
                        </a:solidFill>
                      </a:endParaRPr>
                    </a:p>
                  </a:txBody>
                  <a:tcPr>
                    <a:solidFill>
                      <a:schemeClr val="bg1">
                        <a:lumMod val="50000"/>
                      </a:schemeClr>
                    </a:solidFill>
                  </a:tcPr>
                </a:tc>
                <a:tc>
                  <a:txBody>
                    <a:bodyPr/>
                    <a:lstStyle/>
                    <a:p>
                      <a:r>
                        <a:rPr lang="zh-CN" altLang="en-US" sz="1200" dirty="0" smtClean="0">
                          <a:solidFill>
                            <a:schemeClr val="bg1"/>
                          </a:solidFill>
                        </a:rPr>
                        <a:t>创建应用镜像</a:t>
                      </a:r>
                      <a:endParaRPr lang="zh-CN" altLang="en-US" sz="1200" dirty="0" smtClean="0">
                        <a:solidFill>
                          <a:schemeClr val="bg1"/>
                        </a:solidFill>
                      </a:endParaRPr>
                    </a:p>
                  </a:txBody>
                  <a:tcPr>
                    <a:solidFill>
                      <a:schemeClr val="bg1">
                        <a:lumMod val="50000"/>
                      </a:schemeClr>
                    </a:solidFill>
                  </a:tcPr>
                </a:tc>
                <a:tc>
                  <a:txBody>
                    <a:bodyPr/>
                    <a:lstStyle/>
                    <a:p>
                      <a:r>
                        <a:rPr lang="zh-CN" altLang="en-US" sz="1200" dirty="0" smtClean="0">
                          <a:solidFill>
                            <a:schemeClr val="bg1"/>
                          </a:solidFill>
                        </a:rPr>
                        <a:t>验证应用镜像</a:t>
                      </a:r>
                      <a:endParaRPr lang="zh-CN" altLang="en-US" sz="1200" dirty="0" smtClean="0">
                        <a:solidFill>
                          <a:schemeClr val="bg1"/>
                        </a:solidFill>
                      </a:endParaRPr>
                    </a:p>
                  </a:txBody>
                  <a:tcPr>
                    <a:solidFill>
                      <a:srgbClr val="00B0F0"/>
                    </a:solid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a:lstStyle/>
          <a:p>
            <a:r>
              <a:rPr lang="zh-CN" altLang="en-US" dirty="0" smtClean="0"/>
              <a:t>关于执行命令“</a:t>
            </a:r>
            <a:r>
              <a:rPr lang="en-US" altLang="zh-CN" dirty="0" err="1" smtClean="0"/>
              <a:t>docker</a:t>
            </a:r>
            <a:r>
              <a:rPr lang="en-US" altLang="zh-CN" dirty="0" smtClean="0"/>
              <a:t> </a:t>
            </a:r>
            <a:r>
              <a:rPr lang="en-US" altLang="zh-CN" dirty="0" err="1" smtClean="0"/>
              <a:t>ps</a:t>
            </a:r>
            <a:r>
              <a:rPr lang="en-US" altLang="zh-CN" dirty="0" smtClean="0"/>
              <a:t> -a</a:t>
            </a:r>
            <a:r>
              <a:rPr lang="zh-CN" altLang="en-US" dirty="0" smtClean="0"/>
              <a:t>”后，显示的标题含义描述，正确的是？（）</a:t>
            </a:r>
            <a:endParaRPr lang="en-US" altLang="zh-CN" dirty="0"/>
          </a:p>
          <a:p>
            <a:pPr lvl="1"/>
            <a:r>
              <a:rPr lang="en-US" altLang="zh-CN" dirty="0"/>
              <a:t>A</a:t>
            </a:r>
            <a:r>
              <a:rPr lang="en-US" altLang="zh-CN" dirty="0" smtClean="0"/>
              <a:t>. </a:t>
            </a:r>
            <a:r>
              <a:rPr lang="zh-CN" altLang="en-US" dirty="0"/>
              <a:t>CONTAINER ID:容器的唯一表示</a:t>
            </a:r>
            <a:r>
              <a:rPr lang="zh-CN" altLang="en-US" dirty="0" smtClean="0"/>
              <a:t>ID</a:t>
            </a:r>
            <a:endParaRPr lang="en-US" altLang="zh-CN" dirty="0" smtClean="0"/>
          </a:p>
          <a:p>
            <a:pPr lvl="1"/>
            <a:r>
              <a:rPr lang="en-US" altLang="zh-CN" dirty="0" smtClean="0"/>
              <a:t>B. </a:t>
            </a:r>
            <a:r>
              <a:rPr lang="zh-CN" altLang="en-US" dirty="0"/>
              <a:t>IMAGE:创建容器时使用的镜像</a:t>
            </a:r>
            <a:endParaRPr lang="en-US" altLang="zh-CN" dirty="0"/>
          </a:p>
          <a:p>
            <a:pPr lvl="1"/>
            <a:r>
              <a:rPr lang="en-US" altLang="zh-CN" dirty="0"/>
              <a:t>C</a:t>
            </a:r>
            <a:r>
              <a:rPr lang="en-US" altLang="zh-CN" dirty="0" smtClean="0"/>
              <a:t>. </a:t>
            </a:r>
            <a:r>
              <a:rPr lang="zh-CN" altLang="en-US" dirty="0"/>
              <a:t>COMMAND:容器最后运行的命令</a:t>
            </a:r>
            <a:endParaRPr lang="en-US" altLang="zh-CN" dirty="0"/>
          </a:p>
          <a:p>
            <a:pPr lvl="1"/>
            <a:r>
              <a:rPr lang="en-US" altLang="zh-CN" dirty="0"/>
              <a:t>D</a:t>
            </a:r>
            <a:r>
              <a:rPr lang="en-US" altLang="zh-CN" dirty="0" smtClean="0"/>
              <a:t>. </a:t>
            </a:r>
            <a:r>
              <a:rPr lang="zh-CN" altLang="en-US" dirty="0"/>
              <a:t>CREATED:创建容器的</a:t>
            </a:r>
            <a:r>
              <a:rPr lang="zh-CN" altLang="en-US" dirty="0" smtClean="0"/>
              <a:t>时间</a:t>
            </a:r>
            <a:endParaRPr lang="en-US" altLang="zh-CN" dirty="0" smtClean="0"/>
          </a:p>
          <a:p>
            <a:r>
              <a:rPr lang="zh-CN" altLang="en-US" dirty="0" smtClean="0"/>
              <a:t>关于</a:t>
            </a:r>
            <a:r>
              <a:rPr lang="en-US" altLang="zh-CN" dirty="0"/>
              <a:t>Docker</a:t>
            </a:r>
            <a:r>
              <a:rPr lang="zh-CN" altLang="en-US" dirty="0" smtClean="0"/>
              <a:t>的</a:t>
            </a:r>
            <a:r>
              <a:rPr lang="zh-CN" altLang="en-US" dirty="0">
                <a:latin typeface="微软雅黑" panose="020B0503020204020204" pitchFamily="34" charset="-122"/>
                <a:ea typeface="微软雅黑" panose="020B0503020204020204" pitchFamily="34" charset="-122"/>
              </a:rPr>
              <a:t>镜像</a:t>
            </a:r>
            <a:r>
              <a:rPr lang="zh-CN" altLang="en-US" dirty="0" smtClean="0">
                <a:latin typeface="微软雅黑" panose="020B0503020204020204" pitchFamily="34" charset="-122"/>
                <a:ea typeface="微软雅黑" panose="020B0503020204020204" pitchFamily="34" charset="-122"/>
              </a:rPr>
              <a:t>仓库</a:t>
            </a:r>
            <a:r>
              <a:rPr lang="zh-CN" altLang="en-US" dirty="0" smtClean="0"/>
              <a:t>，说法正确的是？</a:t>
            </a:r>
            <a:r>
              <a:rPr lang="en-US" altLang="zh-CN" dirty="0" smtClean="0"/>
              <a:t>( )</a:t>
            </a:r>
            <a:endParaRPr lang="en-US" altLang="zh-CN" dirty="0" smtClean="0"/>
          </a:p>
          <a:p>
            <a:pPr lvl="1"/>
            <a:r>
              <a:rPr lang="en-US" altLang="zh-CN" dirty="0" smtClean="0"/>
              <a:t>A.</a:t>
            </a:r>
            <a:r>
              <a:rPr lang="zh-CN" altLang="en-US" dirty="0">
                <a:latin typeface="微软雅黑" panose="020B0503020204020204" pitchFamily="34" charset="-122"/>
                <a:ea typeface="微软雅黑" panose="020B0503020204020204" pitchFamily="34" charset="-122"/>
              </a:rPr>
              <a:t>实现</a:t>
            </a:r>
            <a:r>
              <a:rPr lang="en-US" altLang="zh-CN" dirty="0">
                <a:latin typeface="微软雅黑" panose="020B0503020204020204" pitchFamily="34" charset="-122"/>
                <a:ea typeface="微软雅黑" panose="020B0503020204020204" pitchFamily="34" charset="-122"/>
              </a:rPr>
              <a:t>Docker</a:t>
            </a:r>
            <a:r>
              <a:rPr lang="zh-CN" altLang="en-US" dirty="0">
                <a:latin typeface="微软雅黑" panose="020B0503020204020204" pitchFamily="34" charset="-122"/>
                <a:ea typeface="微软雅黑" panose="020B0503020204020204" pitchFamily="34" charset="-122"/>
              </a:rPr>
              <a:t>镜像的全局</a:t>
            </a:r>
            <a:r>
              <a:rPr lang="zh-CN" altLang="en-US" dirty="0" smtClean="0">
                <a:latin typeface="微软雅黑" panose="020B0503020204020204" pitchFamily="34" charset="-122"/>
                <a:ea typeface="微软雅黑" panose="020B0503020204020204" pitchFamily="34" charset="-122"/>
              </a:rPr>
              <a:t>存储</a:t>
            </a:r>
            <a:endParaRPr lang="en-US" altLang="zh-CN" dirty="0"/>
          </a:p>
          <a:p>
            <a:pPr lvl="1"/>
            <a:r>
              <a:rPr lang="en-US" altLang="zh-CN" dirty="0" smtClean="0"/>
              <a:t>B. </a:t>
            </a:r>
            <a:r>
              <a:rPr lang="zh-CN" altLang="en-US" dirty="0" smtClean="0">
                <a:latin typeface="微软雅黑" panose="020B0503020204020204" pitchFamily="34" charset="-122"/>
                <a:ea typeface="微软雅黑" panose="020B0503020204020204" pitchFamily="34" charset="-122"/>
              </a:rPr>
              <a:t>提供</a:t>
            </a:r>
            <a:r>
              <a:rPr lang="en-US" altLang="zh-CN" dirty="0">
                <a:latin typeface="微软雅黑" panose="020B0503020204020204" pitchFamily="34" charset="-122"/>
                <a:ea typeface="微软雅黑" panose="020B0503020204020204" pitchFamily="34" charset="-122"/>
              </a:rPr>
              <a:t>API</a:t>
            </a:r>
            <a:r>
              <a:rPr lang="zh-CN" altLang="en-US" dirty="0" smtClean="0">
                <a:latin typeface="微软雅黑" panose="020B0503020204020204" pitchFamily="34" charset="-122"/>
                <a:ea typeface="微软雅黑" panose="020B0503020204020204" pitchFamily="34" charset="-122"/>
              </a:rPr>
              <a:t>接口</a:t>
            </a:r>
            <a:endParaRPr lang="en-US" altLang="zh-CN" dirty="0"/>
          </a:p>
          <a:p>
            <a:pPr lvl="1"/>
            <a:r>
              <a:rPr lang="en-US" altLang="zh-CN" dirty="0" smtClean="0"/>
              <a:t>C.</a:t>
            </a:r>
            <a:r>
              <a:rPr lang="zh-CN" altLang="en-US" dirty="0">
                <a:latin typeface="微软雅黑" panose="020B0503020204020204" pitchFamily="34" charset="-122"/>
                <a:ea typeface="微软雅黑" panose="020B0503020204020204" pitchFamily="34" charset="-122"/>
              </a:rPr>
              <a:t>提供</a:t>
            </a:r>
            <a:r>
              <a:rPr lang="en-US" altLang="zh-CN" dirty="0">
                <a:latin typeface="微软雅黑" panose="020B0503020204020204" pitchFamily="34" charset="-122"/>
                <a:ea typeface="微软雅黑" panose="020B0503020204020204" pitchFamily="34" charset="-122"/>
              </a:rPr>
              <a:t>Docker</a:t>
            </a:r>
            <a:r>
              <a:rPr lang="zh-CN" altLang="en-US" dirty="0">
                <a:latin typeface="微软雅黑" panose="020B0503020204020204" pitchFamily="34" charset="-122"/>
                <a:ea typeface="微软雅黑" panose="020B0503020204020204" pitchFamily="34" charset="-122"/>
              </a:rPr>
              <a:t>镜像的下载</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推送</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查询</a:t>
            </a:r>
            <a:endParaRPr lang="en-US" altLang="zh-CN" dirty="0"/>
          </a:p>
          <a:p>
            <a:pPr lvl="1"/>
            <a:r>
              <a:rPr lang="en-US" altLang="zh-CN" dirty="0" smtClean="0"/>
              <a:t>D.</a:t>
            </a:r>
            <a:r>
              <a:rPr lang="zh-CN" altLang="en-US" dirty="0" smtClean="0"/>
              <a:t>可用于</a:t>
            </a:r>
            <a:r>
              <a:rPr lang="zh-CN" altLang="en-US" dirty="0" smtClean="0">
                <a:latin typeface="微软雅黑" panose="020B0503020204020204" pitchFamily="34" charset="-122"/>
                <a:ea typeface="微软雅黑" panose="020B0503020204020204" pitchFamily="34" charset="-122"/>
              </a:rPr>
              <a:t>租户</a:t>
            </a:r>
            <a:r>
              <a:rPr lang="zh-CN" altLang="en-US" dirty="0">
                <a:latin typeface="微软雅黑" panose="020B0503020204020204" pitchFamily="34" charset="-122"/>
                <a:ea typeface="微软雅黑" panose="020B0503020204020204" pitchFamily="34" charset="-122"/>
              </a:rPr>
              <a:t>管理</a:t>
            </a:r>
            <a:endParaRPr lang="en-US" altLang="zh-CN" dirty="0" smtClean="0"/>
          </a:p>
          <a:p>
            <a:pPr lvl="1"/>
            <a:endParaRPr lang="en-US" altLang="zh-CN" dirty="0" smtClean="0"/>
          </a:p>
          <a:p>
            <a:pPr lvl="1"/>
            <a:endParaRPr lang="zh-CN" altLang="en-US" dirty="0"/>
          </a:p>
        </p:txBody>
      </p:sp>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smtClean="0"/>
              <a:t>本节主要讲述了什么是容器，以及在鲲鹏平台上如何进行容器的迁移，包括如下：</a:t>
            </a:r>
            <a:endParaRPr lang="en-US" altLang="zh-CN" dirty="0" smtClean="0"/>
          </a:p>
          <a:p>
            <a:pPr lvl="1"/>
            <a:r>
              <a:rPr lang="zh-CN" altLang="en-US" dirty="0" smtClean="0"/>
              <a:t>容器的相关概念介绍</a:t>
            </a:r>
            <a:endParaRPr lang="en-US" altLang="zh-CN" dirty="0" smtClean="0"/>
          </a:p>
          <a:p>
            <a:pPr lvl="1"/>
            <a:r>
              <a:rPr lang="en-US" altLang="zh-CN" dirty="0" err="1" smtClean="0"/>
              <a:t>Docker</a:t>
            </a:r>
            <a:r>
              <a:rPr lang="zh-CN" altLang="en-US" dirty="0" smtClean="0"/>
              <a:t>容器迁移策略</a:t>
            </a:r>
            <a:endParaRPr lang="en-US" altLang="zh-CN" dirty="0" smtClean="0"/>
          </a:p>
          <a:p>
            <a:pPr lvl="1"/>
            <a:r>
              <a:rPr lang="en-US" altLang="zh-CN" dirty="0" err="1" smtClean="0"/>
              <a:t>Docker</a:t>
            </a:r>
            <a:r>
              <a:rPr lang="zh-CN" altLang="en-US" dirty="0" smtClean="0"/>
              <a:t>安装</a:t>
            </a:r>
            <a:endParaRPr lang="zh-CN" altLang="en-US" dirty="0" smtClean="0"/>
          </a:p>
          <a:p>
            <a:pPr lvl="1"/>
            <a:r>
              <a:rPr lang="en-US" altLang="zh-CN" dirty="0" err="1" smtClean="0"/>
              <a:t>Docker</a:t>
            </a:r>
            <a:r>
              <a:rPr lang="zh-CN" altLang="en-US" dirty="0" smtClean="0"/>
              <a:t>构建基础镜像</a:t>
            </a:r>
            <a:endParaRPr lang="zh-CN" altLang="en-US" dirty="0" smtClean="0"/>
          </a:p>
          <a:p>
            <a:pPr lvl="1"/>
            <a:r>
              <a:rPr lang="zh-CN" altLang="en-US" dirty="0" smtClean="0"/>
              <a:t>根据基础镜像安装</a:t>
            </a:r>
            <a:r>
              <a:rPr lang="en-US" altLang="zh-CN" dirty="0" err="1" smtClean="0"/>
              <a:t>Redis</a:t>
            </a:r>
            <a:endParaRPr lang="zh-CN" altLang="en-US" dirty="0" smtClean="0"/>
          </a:p>
          <a:p>
            <a:pPr lvl="1"/>
            <a:r>
              <a:rPr lang="zh-CN" altLang="en-US" dirty="0" smtClean="0"/>
              <a:t>验证</a:t>
            </a:r>
            <a:r>
              <a:rPr lang="en-US" altLang="zh-CN" dirty="0" err="1" smtClean="0"/>
              <a:t>Redis</a:t>
            </a:r>
            <a:r>
              <a:rPr lang="zh-CN" altLang="en-US" dirty="0" smtClean="0"/>
              <a:t>镜像</a:t>
            </a:r>
            <a:endParaRPr lang="zh-CN" altLang="en-US" dirty="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从源码到可执行程序</a:t>
            </a:r>
            <a:r>
              <a:rPr lang="en-US" altLang="zh-CN" dirty="0"/>
              <a:t> </a:t>
            </a:r>
            <a:r>
              <a:rPr lang="en-US" altLang="zh-CN" dirty="0" smtClean="0"/>
              <a:t>- </a:t>
            </a:r>
            <a:r>
              <a:rPr lang="zh-CN" altLang="en-US" dirty="0" smtClean="0"/>
              <a:t>解释型语言</a:t>
            </a:r>
            <a:endParaRPr lang="zh-CN" altLang="en-US" dirty="0"/>
          </a:p>
        </p:txBody>
      </p:sp>
      <p:grpSp>
        <p:nvGrpSpPr>
          <p:cNvPr id="24" name="组合 23"/>
          <p:cNvGrpSpPr/>
          <p:nvPr/>
        </p:nvGrpSpPr>
        <p:grpSpPr>
          <a:xfrm>
            <a:off x="2277119" y="3183370"/>
            <a:ext cx="3422837" cy="3197958"/>
            <a:chOff x="2488532" y="1919460"/>
            <a:chExt cx="3422837" cy="3197958"/>
          </a:xfrm>
        </p:grpSpPr>
        <p:sp>
          <p:nvSpPr>
            <p:cNvPr id="25" name="文本框 24"/>
            <p:cNvSpPr txBox="1"/>
            <p:nvPr/>
          </p:nvSpPr>
          <p:spPr>
            <a:xfrm>
              <a:off x="2850946" y="4538588"/>
              <a:ext cx="751333" cy="578830"/>
            </a:xfrm>
            <a:prstGeom prst="rect">
              <a:avLst/>
            </a:prstGeom>
            <a:solidFill>
              <a:srgbClr val="FFFFFF">
                <a:lumMod val="75000"/>
              </a:srgbClr>
            </a:solidFill>
            <a:ln w="19050" cap="flat" cmpd="sng" algn="ctr">
              <a:noFill/>
              <a:prstDash val="solid"/>
              <a:round/>
              <a:headEnd type="none" w="med" len="med"/>
              <a:tailEnd type="none" w="med" len="med"/>
            </a:ln>
            <a:effectLst/>
          </p:spPr>
          <p:txBody>
            <a:bodyPr vert="horz" wrap="square" lIns="91440" tIns="45720" rIns="91440" bIns="45720" numCol="1" rtlCol="0" anchor="ctr" anchorCtr="1" compatLnSpc="1"/>
            <a:lstStyle>
              <a:defPPr>
                <a:defRPr lang="zh-CN"/>
              </a:defPPr>
              <a:lvl1pPr defTabSz="1219200">
                <a:lnSpc>
                  <a:spcPct val="110000"/>
                </a:lnSpc>
                <a:spcBef>
                  <a:spcPts val="600"/>
                </a:spcBef>
                <a:defRPr sz="1400" b="1">
                  <a:solidFill>
                    <a:srgbClr val="000000"/>
                  </a:solidFill>
                  <a:latin typeface="微软雅黑" panose="020B0503020204020204" pitchFamily="34" charset="-122"/>
                  <a:ea typeface="微软雅黑" panose="020B0503020204020204" pitchFamily="34" charset="-122"/>
                  <a:cs typeface="Arial" panose="020B0604020202020204" pitchFamily="34" charset="0"/>
                </a:defRPr>
              </a:lvl1pPr>
            </a:lstStyle>
            <a:p>
              <a:pPr algn="ctr" fontAlgn="auto">
                <a:lnSpc>
                  <a:spcPct val="100000"/>
                </a:lnSpc>
                <a:spcBef>
                  <a:spcPts val="300"/>
                </a:spcBef>
                <a:spcAft>
                  <a:spcPts val="0"/>
                </a:spcAft>
                <a:defRPr/>
              </a:pPr>
              <a:r>
                <a:rPr lang="en-US" altLang="zh-CN" sz="1200" kern="0" dirty="0" smtClean="0">
                  <a:solidFill>
                    <a:srgbClr val="FFFFFF"/>
                  </a:solidFill>
                </a:rPr>
                <a:t>JVM</a:t>
              </a:r>
              <a:endParaRPr lang="en-US" altLang="zh-CN" sz="1100" kern="0" dirty="0" smtClean="0">
                <a:solidFill>
                  <a:srgbClr val="FFFFFF"/>
                </a:solidFill>
              </a:endParaRPr>
            </a:p>
          </p:txBody>
        </p:sp>
        <p:cxnSp>
          <p:nvCxnSpPr>
            <p:cNvPr id="26" name="直接箭头连接符 35"/>
            <p:cNvCxnSpPr>
              <a:stCxn id="32" idx="2"/>
              <a:endCxn id="27" idx="0"/>
            </p:cNvCxnSpPr>
            <p:nvPr/>
          </p:nvCxnSpPr>
          <p:spPr>
            <a:xfrm>
              <a:off x="3226614" y="3372560"/>
              <a:ext cx="0" cy="295440"/>
            </a:xfrm>
            <a:prstGeom prst="straightConnector1">
              <a:avLst/>
            </a:prstGeom>
            <a:noFill/>
            <a:ln w="28575" cap="flat" cmpd="sng" algn="ctr">
              <a:solidFill>
                <a:srgbClr val="EBEBEB">
                  <a:lumMod val="75000"/>
                </a:srgbClr>
              </a:solidFill>
              <a:prstDash val="solid"/>
              <a:miter lim="800000"/>
              <a:tailEnd type="triangle"/>
            </a:ln>
            <a:effectLst/>
          </p:spPr>
        </p:cxnSp>
        <p:sp>
          <p:nvSpPr>
            <p:cNvPr id="27" name="文本框 26"/>
            <p:cNvSpPr txBox="1"/>
            <p:nvPr/>
          </p:nvSpPr>
          <p:spPr>
            <a:xfrm>
              <a:off x="2488532" y="3668000"/>
              <a:ext cx="1476164" cy="575149"/>
            </a:xfrm>
            <a:prstGeom prst="rect">
              <a:avLst/>
            </a:prstGeom>
            <a:solidFill>
              <a:srgbClr val="00B0F0"/>
            </a:solidFill>
            <a:ln w="19050" cap="flat" cmpd="sng" algn="ctr">
              <a:noFill/>
              <a:prstDash val="solid"/>
              <a:round/>
              <a:headEnd type="none" w="med" len="med"/>
              <a:tailEnd type="none" w="med" len="med"/>
            </a:ln>
            <a:effectLst/>
          </p:spPr>
          <p:txBody>
            <a:bodyPr vert="horz" wrap="square" lIns="91440" tIns="45720" rIns="91440" bIns="45720" numCol="1" rtlCol="0" anchor="ctr" anchorCtr="1" compatLnSpc="1"/>
            <a:lstStyle>
              <a:defPPr>
                <a:defRPr lang="zh-CN"/>
              </a:defPPr>
              <a:lvl1pPr defTabSz="1219200">
                <a:lnSpc>
                  <a:spcPct val="110000"/>
                </a:lnSpc>
                <a:spcBef>
                  <a:spcPts val="600"/>
                </a:spcBef>
                <a:defRPr sz="1400" b="1">
                  <a:solidFill>
                    <a:srgbClr val="000000"/>
                  </a:solidFill>
                  <a:latin typeface="微软雅黑" panose="020B0503020204020204" pitchFamily="34" charset="-122"/>
                  <a:ea typeface="微软雅黑" panose="020B0503020204020204" pitchFamily="34" charset="-122"/>
                  <a:cs typeface="Arial" panose="020B0604020202020204" pitchFamily="34" charset="0"/>
                </a:defRPr>
              </a:lvl1pPr>
            </a:lstStyle>
            <a:p>
              <a:pPr algn="ctr" fontAlgn="auto">
                <a:lnSpc>
                  <a:spcPct val="100000"/>
                </a:lnSpc>
                <a:spcBef>
                  <a:spcPts val="300"/>
                </a:spcBef>
                <a:spcAft>
                  <a:spcPts val="0"/>
                </a:spcAft>
                <a:defRPr/>
              </a:pPr>
              <a:r>
                <a:rPr lang="zh-CN" altLang="en-US" sz="1200" kern="0" dirty="0" smtClean="0">
                  <a:solidFill>
                    <a:srgbClr val="FFFFFF"/>
                  </a:solidFill>
                </a:rPr>
                <a:t>类文件</a:t>
              </a:r>
              <a:endParaRPr lang="en-US" altLang="zh-CN" sz="1200" kern="0" dirty="0" smtClean="0">
                <a:solidFill>
                  <a:srgbClr val="FFFFFF"/>
                </a:solidFill>
              </a:endParaRPr>
            </a:p>
            <a:p>
              <a:pPr algn="ctr" fontAlgn="auto">
                <a:lnSpc>
                  <a:spcPct val="100000"/>
                </a:lnSpc>
                <a:spcBef>
                  <a:spcPts val="300"/>
                </a:spcBef>
                <a:spcAft>
                  <a:spcPts val="0"/>
                </a:spcAft>
                <a:defRPr/>
              </a:pPr>
              <a:r>
                <a:rPr lang="zh-CN" altLang="en-US" sz="1200" kern="0" dirty="0" smtClean="0">
                  <a:solidFill>
                    <a:srgbClr val="FFFFFF"/>
                  </a:solidFill>
                </a:rPr>
                <a:t>（字节码）</a:t>
              </a:r>
              <a:endParaRPr lang="en-US" altLang="zh-CN" sz="1100" kern="0" dirty="0" smtClean="0">
                <a:solidFill>
                  <a:srgbClr val="FFFFFF"/>
                </a:solidFill>
              </a:endParaRPr>
            </a:p>
          </p:txBody>
        </p:sp>
        <p:sp>
          <p:nvSpPr>
            <p:cNvPr id="28" name="文本框 27"/>
            <p:cNvSpPr txBox="1"/>
            <p:nvPr/>
          </p:nvSpPr>
          <p:spPr>
            <a:xfrm>
              <a:off x="4454439" y="3668000"/>
              <a:ext cx="1456930" cy="575149"/>
            </a:xfrm>
            <a:prstGeom prst="rect">
              <a:avLst/>
            </a:prstGeom>
            <a:solidFill>
              <a:srgbClr val="00B0F0"/>
            </a:solidFill>
            <a:ln w="19050" cap="flat" cmpd="sng" algn="ctr">
              <a:noFill/>
              <a:prstDash val="solid"/>
              <a:round/>
              <a:headEnd type="none" w="med" len="med"/>
              <a:tailEnd type="none" w="med" len="med"/>
            </a:ln>
            <a:effectLst/>
          </p:spPr>
          <p:txBody>
            <a:bodyPr vert="horz" wrap="square" lIns="91440" tIns="45720" rIns="91440" bIns="45720" numCol="1" rtlCol="0" anchor="ctr" anchorCtr="1" compatLnSpc="1"/>
            <a:lstStyle>
              <a:defPPr>
                <a:defRPr lang="zh-CN"/>
              </a:defPPr>
              <a:lvl1pPr defTabSz="1219200">
                <a:lnSpc>
                  <a:spcPct val="110000"/>
                </a:lnSpc>
                <a:spcBef>
                  <a:spcPts val="600"/>
                </a:spcBef>
                <a:defRPr sz="1400" b="1">
                  <a:solidFill>
                    <a:srgbClr val="000000"/>
                  </a:solidFill>
                  <a:latin typeface="微软雅黑" panose="020B0503020204020204" pitchFamily="34" charset="-122"/>
                  <a:ea typeface="微软雅黑" panose="020B0503020204020204" pitchFamily="34" charset="-122"/>
                  <a:cs typeface="Arial" panose="020B0604020202020204" pitchFamily="34" charset="0"/>
                </a:defRPr>
              </a:lvl1pPr>
            </a:lstStyle>
            <a:p>
              <a:pPr algn="ctr" fontAlgn="auto">
                <a:lnSpc>
                  <a:spcPct val="100000"/>
                </a:lnSpc>
                <a:spcBef>
                  <a:spcPts val="300"/>
                </a:spcBef>
                <a:spcAft>
                  <a:spcPts val="0"/>
                </a:spcAft>
                <a:defRPr/>
              </a:pPr>
              <a:r>
                <a:rPr lang="en-US" altLang="zh-CN" sz="1200" kern="0" dirty="0" smtClean="0">
                  <a:solidFill>
                    <a:srgbClr val="FFFFFF"/>
                  </a:solidFill>
                </a:rPr>
                <a:t>Java</a:t>
              </a:r>
              <a:r>
                <a:rPr lang="zh-CN" altLang="en-US" sz="1200" kern="0" dirty="0" smtClean="0">
                  <a:solidFill>
                    <a:srgbClr val="FFFFFF"/>
                  </a:solidFill>
                </a:rPr>
                <a:t>库函数</a:t>
              </a:r>
              <a:endParaRPr lang="en-US" altLang="zh-CN" sz="1200" kern="0" dirty="0" smtClean="0">
                <a:solidFill>
                  <a:srgbClr val="FFFFFF"/>
                </a:solidFill>
              </a:endParaRPr>
            </a:p>
            <a:p>
              <a:pPr algn="ctr" fontAlgn="auto">
                <a:lnSpc>
                  <a:spcPct val="100000"/>
                </a:lnSpc>
                <a:spcBef>
                  <a:spcPts val="300"/>
                </a:spcBef>
                <a:spcAft>
                  <a:spcPts val="0"/>
                </a:spcAft>
                <a:defRPr/>
              </a:pPr>
              <a:r>
                <a:rPr lang="zh-CN" altLang="en-US" sz="1200" kern="0" dirty="0" smtClean="0">
                  <a:solidFill>
                    <a:srgbClr val="FFFFFF"/>
                  </a:solidFill>
                </a:rPr>
                <a:t>（机器语言）</a:t>
              </a:r>
              <a:endParaRPr lang="en-US" altLang="zh-CN" sz="1200" kern="0" dirty="0" smtClean="0">
                <a:solidFill>
                  <a:srgbClr val="FFFFFF"/>
                </a:solidFill>
              </a:endParaRPr>
            </a:p>
          </p:txBody>
        </p:sp>
        <p:cxnSp>
          <p:nvCxnSpPr>
            <p:cNvPr id="29" name="直接箭头连接符 60"/>
            <p:cNvCxnSpPr>
              <a:stCxn id="27" idx="2"/>
              <a:endCxn id="25" idx="0"/>
            </p:cNvCxnSpPr>
            <p:nvPr/>
          </p:nvCxnSpPr>
          <p:spPr>
            <a:xfrm flipH="1">
              <a:off x="3226613" y="4243149"/>
              <a:ext cx="1" cy="295439"/>
            </a:xfrm>
            <a:prstGeom prst="straightConnector1">
              <a:avLst/>
            </a:prstGeom>
            <a:noFill/>
            <a:ln w="28575" cap="flat" cmpd="sng" algn="ctr">
              <a:solidFill>
                <a:srgbClr val="EBEBEB">
                  <a:lumMod val="75000"/>
                </a:srgbClr>
              </a:solidFill>
              <a:prstDash val="solid"/>
              <a:miter lim="800000"/>
              <a:tailEnd type="triangle"/>
            </a:ln>
            <a:effectLst/>
          </p:spPr>
        </p:cxnSp>
        <p:cxnSp>
          <p:nvCxnSpPr>
            <p:cNvPr id="30" name="直接箭头连接符 63"/>
            <p:cNvCxnSpPr>
              <a:stCxn id="28" idx="2"/>
              <a:endCxn id="25" idx="0"/>
            </p:cNvCxnSpPr>
            <p:nvPr/>
          </p:nvCxnSpPr>
          <p:spPr>
            <a:xfrm rot="5400000">
              <a:off x="4057040" y="3412723"/>
              <a:ext cx="295439" cy="1956291"/>
            </a:xfrm>
            <a:prstGeom prst="bentConnector3">
              <a:avLst>
                <a:gd name="adj1" fmla="val 50000"/>
              </a:avLst>
            </a:prstGeom>
            <a:noFill/>
            <a:ln w="28575" cap="flat" cmpd="sng" algn="ctr">
              <a:solidFill>
                <a:srgbClr val="EBEBEB">
                  <a:lumMod val="75000"/>
                </a:srgbClr>
              </a:solidFill>
              <a:prstDash val="solid"/>
              <a:miter lim="800000"/>
              <a:tailEnd type="triangle"/>
            </a:ln>
            <a:effectLst/>
          </p:spPr>
        </p:cxnSp>
        <p:sp>
          <p:nvSpPr>
            <p:cNvPr id="31" name="文本框 30"/>
            <p:cNvSpPr txBox="1"/>
            <p:nvPr/>
          </p:nvSpPr>
          <p:spPr>
            <a:xfrm>
              <a:off x="2488532" y="1919460"/>
              <a:ext cx="1476164" cy="578830"/>
            </a:xfrm>
            <a:prstGeom prst="rect">
              <a:avLst/>
            </a:prstGeom>
            <a:solidFill>
              <a:srgbClr val="00B0F0"/>
            </a:solidFill>
            <a:ln w="19050" cap="flat" cmpd="sng" algn="ctr">
              <a:noFill/>
              <a:prstDash val="solid"/>
              <a:round/>
              <a:headEnd type="none" w="med" len="med"/>
              <a:tailEnd type="none" w="med" len="med"/>
            </a:ln>
            <a:effectLst/>
          </p:spPr>
          <p:txBody>
            <a:bodyPr vert="horz" wrap="square" lIns="91440" tIns="45720" rIns="91440" bIns="45720" numCol="1" rtlCol="0" anchor="ctr" anchorCtr="1" compatLnSpc="1"/>
            <a:lstStyle>
              <a:defPPr>
                <a:defRPr lang="zh-CN"/>
              </a:defPPr>
              <a:lvl1pPr defTabSz="1219200">
                <a:lnSpc>
                  <a:spcPct val="110000"/>
                </a:lnSpc>
                <a:spcBef>
                  <a:spcPts val="600"/>
                </a:spcBef>
                <a:defRPr sz="1400" b="1">
                  <a:solidFill>
                    <a:srgbClr val="000000"/>
                  </a:solidFill>
                  <a:latin typeface="微软雅黑" panose="020B0503020204020204" pitchFamily="34" charset="-122"/>
                  <a:ea typeface="微软雅黑" panose="020B0503020204020204" pitchFamily="34" charset="-122"/>
                  <a:cs typeface="Arial" panose="020B0604020202020204" pitchFamily="34" charset="0"/>
                </a:defRPr>
              </a:lvl1pPr>
            </a:lstStyle>
            <a:p>
              <a:pPr algn="ctr" fontAlgn="auto">
                <a:lnSpc>
                  <a:spcPct val="100000"/>
                </a:lnSpc>
                <a:spcBef>
                  <a:spcPts val="300"/>
                </a:spcBef>
                <a:spcAft>
                  <a:spcPts val="0"/>
                </a:spcAft>
                <a:defRPr/>
              </a:pPr>
              <a:r>
                <a:rPr lang="en-US" altLang="zh-CN" sz="1200" kern="0" dirty="0" smtClean="0">
                  <a:solidFill>
                    <a:srgbClr val="FFFFFF"/>
                  </a:solidFill>
                </a:rPr>
                <a:t>Java</a:t>
              </a:r>
              <a:r>
                <a:rPr lang="zh-CN" altLang="en-US" sz="1200" kern="0" dirty="0" smtClean="0">
                  <a:solidFill>
                    <a:srgbClr val="FFFFFF"/>
                  </a:solidFill>
                </a:rPr>
                <a:t>语言程序</a:t>
              </a:r>
              <a:endParaRPr lang="en-US" altLang="zh-CN" sz="1100" kern="0" dirty="0" smtClean="0">
                <a:solidFill>
                  <a:srgbClr val="FFFFFF"/>
                </a:solidFill>
              </a:endParaRPr>
            </a:p>
          </p:txBody>
        </p:sp>
        <p:sp>
          <p:nvSpPr>
            <p:cNvPr id="32" name="文本框 31"/>
            <p:cNvSpPr txBox="1"/>
            <p:nvPr/>
          </p:nvSpPr>
          <p:spPr>
            <a:xfrm>
              <a:off x="2850947" y="2793730"/>
              <a:ext cx="751333" cy="578830"/>
            </a:xfrm>
            <a:prstGeom prst="rect">
              <a:avLst/>
            </a:prstGeom>
            <a:solidFill>
              <a:srgbClr val="FFFFFF">
                <a:lumMod val="75000"/>
              </a:srgbClr>
            </a:solidFill>
            <a:ln w="19050" cap="flat" cmpd="sng" algn="ctr">
              <a:noFill/>
              <a:prstDash val="solid"/>
              <a:round/>
              <a:headEnd type="none" w="med" len="med"/>
              <a:tailEnd type="none" w="med" len="med"/>
            </a:ln>
            <a:effectLst/>
          </p:spPr>
          <p:txBody>
            <a:bodyPr vert="horz" wrap="square" lIns="91440" tIns="45720" rIns="91440" bIns="45720" numCol="1" rtlCol="0" anchor="ctr" anchorCtr="1" compatLnSpc="1"/>
            <a:lstStyle>
              <a:defPPr>
                <a:defRPr lang="zh-CN"/>
              </a:defPPr>
              <a:lvl1pPr defTabSz="1219200">
                <a:lnSpc>
                  <a:spcPct val="110000"/>
                </a:lnSpc>
                <a:spcBef>
                  <a:spcPts val="600"/>
                </a:spcBef>
                <a:defRPr sz="1400" b="1">
                  <a:solidFill>
                    <a:srgbClr val="000000"/>
                  </a:solidFill>
                  <a:latin typeface="微软雅黑" panose="020B0503020204020204" pitchFamily="34" charset="-122"/>
                  <a:ea typeface="微软雅黑" panose="020B0503020204020204" pitchFamily="34" charset="-122"/>
                  <a:cs typeface="Arial" panose="020B0604020202020204" pitchFamily="34" charset="0"/>
                </a:defRPr>
              </a:lvl1pPr>
            </a:lstStyle>
            <a:p>
              <a:pPr algn="ctr" fontAlgn="auto">
                <a:lnSpc>
                  <a:spcPct val="100000"/>
                </a:lnSpc>
                <a:spcBef>
                  <a:spcPts val="300"/>
                </a:spcBef>
                <a:spcAft>
                  <a:spcPts val="0"/>
                </a:spcAft>
                <a:defRPr/>
              </a:pPr>
              <a:r>
                <a:rPr lang="zh-CN" altLang="en-US" sz="1200" kern="0" dirty="0" smtClean="0">
                  <a:solidFill>
                    <a:srgbClr val="FFFFFF"/>
                  </a:solidFill>
                </a:rPr>
                <a:t>编译器</a:t>
              </a:r>
              <a:endParaRPr lang="en-US" altLang="zh-CN" sz="1100" kern="0" dirty="0" smtClean="0">
                <a:solidFill>
                  <a:srgbClr val="FFFFFF"/>
                </a:solidFill>
              </a:endParaRPr>
            </a:p>
          </p:txBody>
        </p:sp>
        <p:cxnSp>
          <p:nvCxnSpPr>
            <p:cNvPr id="33" name="直接箭头连接符 32"/>
            <p:cNvCxnSpPr>
              <a:stCxn id="31" idx="2"/>
              <a:endCxn id="32" idx="0"/>
            </p:cNvCxnSpPr>
            <p:nvPr/>
          </p:nvCxnSpPr>
          <p:spPr>
            <a:xfrm>
              <a:off x="3226614" y="2498290"/>
              <a:ext cx="0" cy="295440"/>
            </a:xfrm>
            <a:prstGeom prst="straightConnector1">
              <a:avLst/>
            </a:prstGeom>
            <a:noFill/>
            <a:ln w="28575" cap="flat" cmpd="sng" algn="ctr">
              <a:solidFill>
                <a:srgbClr val="EBEBEB">
                  <a:lumMod val="75000"/>
                </a:srgbClr>
              </a:solidFill>
              <a:prstDash val="solid"/>
              <a:miter lim="800000"/>
              <a:tailEnd type="triangle"/>
            </a:ln>
            <a:effectLst/>
          </p:spPr>
        </p:cxnSp>
      </p:grpSp>
      <p:grpSp>
        <p:nvGrpSpPr>
          <p:cNvPr id="34" name="组合 33"/>
          <p:cNvGrpSpPr/>
          <p:nvPr/>
        </p:nvGrpSpPr>
        <p:grpSpPr>
          <a:xfrm>
            <a:off x="6680732" y="3183370"/>
            <a:ext cx="3375708" cy="3197958"/>
            <a:chOff x="454450" y="1766597"/>
            <a:chExt cx="3375708" cy="3197958"/>
          </a:xfrm>
        </p:grpSpPr>
        <p:sp>
          <p:nvSpPr>
            <p:cNvPr id="35" name="文本框 34"/>
            <p:cNvSpPr txBox="1"/>
            <p:nvPr/>
          </p:nvSpPr>
          <p:spPr>
            <a:xfrm>
              <a:off x="2729334" y="4385725"/>
              <a:ext cx="751333" cy="578830"/>
            </a:xfrm>
            <a:prstGeom prst="rect">
              <a:avLst/>
            </a:prstGeom>
            <a:solidFill>
              <a:srgbClr val="FFFFFF">
                <a:lumMod val="75000"/>
              </a:srgbClr>
            </a:solidFill>
            <a:ln w="19050" cap="flat" cmpd="sng" algn="ctr">
              <a:noFill/>
              <a:prstDash val="solid"/>
              <a:round/>
              <a:headEnd type="none" w="med" len="med"/>
              <a:tailEnd type="none" w="med" len="med"/>
            </a:ln>
            <a:effectLst/>
          </p:spPr>
          <p:txBody>
            <a:bodyPr vert="horz" wrap="square" lIns="91440" tIns="45720" rIns="91440" bIns="45720" numCol="1" rtlCol="0" anchor="ctr" anchorCtr="1" compatLnSpc="1"/>
            <a:lstStyle>
              <a:defPPr>
                <a:defRPr lang="zh-CN"/>
              </a:defPPr>
              <a:lvl1pPr defTabSz="1219200">
                <a:lnSpc>
                  <a:spcPct val="110000"/>
                </a:lnSpc>
                <a:spcBef>
                  <a:spcPts val="600"/>
                </a:spcBef>
                <a:defRPr sz="1400" b="1">
                  <a:solidFill>
                    <a:srgbClr val="000000"/>
                  </a:solidFill>
                  <a:latin typeface="微软雅黑" panose="020B0503020204020204" pitchFamily="34" charset="-122"/>
                  <a:ea typeface="微软雅黑" panose="020B0503020204020204" pitchFamily="34" charset="-122"/>
                  <a:cs typeface="Arial" panose="020B0604020202020204" pitchFamily="34" charset="0"/>
                </a:defRPr>
              </a:lvl1pPr>
            </a:lstStyle>
            <a:p>
              <a:pPr algn="ctr" fontAlgn="auto">
                <a:lnSpc>
                  <a:spcPct val="100000"/>
                </a:lnSpc>
                <a:spcBef>
                  <a:spcPts val="300"/>
                </a:spcBef>
                <a:spcAft>
                  <a:spcPts val="0"/>
                </a:spcAft>
                <a:defRPr/>
              </a:pPr>
              <a:r>
                <a:rPr lang="en-US" altLang="zh-CN" sz="1200" kern="0" dirty="0" smtClean="0">
                  <a:solidFill>
                    <a:srgbClr val="FFFFFF"/>
                  </a:solidFill>
                </a:rPr>
                <a:t>PVM</a:t>
              </a:r>
              <a:endParaRPr lang="en-US" altLang="zh-CN" sz="1100" kern="0" dirty="0" smtClean="0">
                <a:solidFill>
                  <a:srgbClr val="FFFFFF"/>
                </a:solidFill>
              </a:endParaRPr>
            </a:p>
          </p:txBody>
        </p:sp>
        <p:cxnSp>
          <p:nvCxnSpPr>
            <p:cNvPr id="36" name="直接箭头连接符 35"/>
            <p:cNvCxnSpPr>
              <a:stCxn id="42" idx="2"/>
              <a:endCxn id="37" idx="0"/>
            </p:cNvCxnSpPr>
            <p:nvPr/>
          </p:nvCxnSpPr>
          <p:spPr>
            <a:xfrm>
              <a:off x="3105002" y="3219697"/>
              <a:ext cx="0" cy="295440"/>
            </a:xfrm>
            <a:prstGeom prst="straightConnector1">
              <a:avLst/>
            </a:prstGeom>
            <a:noFill/>
            <a:ln w="28575" cap="flat" cmpd="sng" algn="ctr">
              <a:solidFill>
                <a:srgbClr val="EBEBEB">
                  <a:lumMod val="75000"/>
                </a:srgbClr>
              </a:solidFill>
              <a:prstDash val="solid"/>
              <a:miter lim="800000"/>
              <a:tailEnd type="triangle"/>
            </a:ln>
            <a:effectLst/>
          </p:spPr>
        </p:cxnSp>
        <p:sp>
          <p:nvSpPr>
            <p:cNvPr id="37" name="文本框 36"/>
            <p:cNvSpPr txBox="1"/>
            <p:nvPr/>
          </p:nvSpPr>
          <p:spPr>
            <a:xfrm>
              <a:off x="2379846" y="3515137"/>
              <a:ext cx="1450312" cy="575149"/>
            </a:xfrm>
            <a:prstGeom prst="rect">
              <a:avLst/>
            </a:prstGeom>
            <a:solidFill>
              <a:schemeClr val="accent2">
                <a:lumMod val="75000"/>
              </a:schemeClr>
            </a:solidFill>
            <a:ln w="19050" cap="flat" cmpd="sng" algn="ctr">
              <a:noFill/>
              <a:prstDash val="solid"/>
              <a:round/>
              <a:headEnd type="none" w="med" len="med"/>
              <a:tailEnd type="none" w="med" len="med"/>
            </a:ln>
            <a:effectLst/>
          </p:spPr>
          <p:txBody>
            <a:bodyPr vert="horz" wrap="square" lIns="91440" tIns="45720" rIns="91440" bIns="45720" numCol="1" rtlCol="0" anchor="ctr" anchorCtr="1" compatLnSpc="1"/>
            <a:lstStyle>
              <a:defPPr>
                <a:defRPr lang="zh-CN"/>
              </a:defPPr>
              <a:lvl1pPr defTabSz="1219200">
                <a:lnSpc>
                  <a:spcPct val="110000"/>
                </a:lnSpc>
                <a:spcBef>
                  <a:spcPts val="600"/>
                </a:spcBef>
                <a:defRPr sz="1400" b="1">
                  <a:solidFill>
                    <a:srgbClr val="000000"/>
                  </a:solidFill>
                  <a:latin typeface="微软雅黑" panose="020B0503020204020204" pitchFamily="34" charset="-122"/>
                  <a:ea typeface="微软雅黑" panose="020B0503020204020204" pitchFamily="34" charset="-122"/>
                  <a:cs typeface="Arial" panose="020B0604020202020204" pitchFamily="34" charset="0"/>
                </a:defRPr>
              </a:lvl1pPr>
            </a:lstStyle>
            <a:p>
              <a:pPr algn="ctr" fontAlgn="auto">
                <a:lnSpc>
                  <a:spcPct val="100000"/>
                </a:lnSpc>
                <a:spcBef>
                  <a:spcPts val="300"/>
                </a:spcBef>
                <a:spcAft>
                  <a:spcPts val="0"/>
                </a:spcAft>
                <a:defRPr/>
              </a:pPr>
              <a:r>
                <a:rPr lang="en-US" altLang="zh-CN" sz="1200" kern="0" dirty="0" smtClean="0">
                  <a:solidFill>
                    <a:srgbClr val="FFFFFF"/>
                  </a:solidFill>
                </a:rPr>
                <a:t>.</a:t>
              </a:r>
              <a:r>
                <a:rPr lang="en-US" altLang="zh-CN" sz="1200" kern="0" dirty="0" err="1" smtClean="0">
                  <a:solidFill>
                    <a:srgbClr val="FFFFFF"/>
                  </a:solidFill>
                </a:rPr>
                <a:t>pyc</a:t>
              </a:r>
              <a:r>
                <a:rPr lang="zh-CN" altLang="en-US" sz="1200" kern="0" dirty="0" smtClean="0">
                  <a:solidFill>
                    <a:srgbClr val="FFFFFF"/>
                  </a:solidFill>
                </a:rPr>
                <a:t>文件</a:t>
              </a:r>
              <a:endParaRPr lang="en-US" altLang="zh-CN" sz="1200" kern="0" dirty="0" smtClean="0">
                <a:solidFill>
                  <a:srgbClr val="FFFFFF"/>
                </a:solidFill>
              </a:endParaRPr>
            </a:p>
            <a:p>
              <a:pPr algn="ctr" fontAlgn="auto">
                <a:lnSpc>
                  <a:spcPct val="100000"/>
                </a:lnSpc>
                <a:spcBef>
                  <a:spcPts val="300"/>
                </a:spcBef>
                <a:spcAft>
                  <a:spcPts val="0"/>
                </a:spcAft>
                <a:defRPr/>
              </a:pPr>
              <a:r>
                <a:rPr lang="zh-CN" altLang="en-US" sz="1200" kern="0" dirty="0" smtClean="0">
                  <a:solidFill>
                    <a:srgbClr val="FFFFFF"/>
                  </a:solidFill>
                </a:rPr>
                <a:t>（字节码）</a:t>
              </a:r>
              <a:endParaRPr lang="en-US" altLang="zh-CN" sz="1100" kern="0" dirty="0" smtClean="0">
                <a:solidFill>
                  <a:srgbClr val="FFFFFF"/>
                </a:solidFill>
              </a:endParaRPr>
            </a:p>
          </p:txBody>
        </p:sp>
        <p:sp>
          <p:nvSpPr>
            <p:cNvPr id="38" name="文本框 37"/>
            <p:cNvSpPr txBox="1"/>
            <p:nvPr/>
          </p:nvSpPr>
          <p:spPr>
            <a:xfrm>
              <a:off x="454450" y="3512701"/>
              <a:ext cx="1250270" cy="590561"/>
            </a:xfrm>
            <a:prstGeom prst="rect">
              <a:avLst/>
            </a:prstGeom>
            <a:solidFill>
              <a:schemeClr val="accent2">
                <a:lumMod val="75000"/>
              </a:schemeClr>
            </a:solidFill>
            <a:ln w="19050" cap="flat" cmpd="sng" algn="ctr">
              <a:noFill/>
              <a:prstDash val="solid"/>
              <a:round/>
              <a:headEnd type="none" w="med" len="med"/>
              <a:tailEnd type="none" w="med" len="med"/>
            </a:ln>
            <a:effectLst/>
          </p:spPr>
          <p:txBody>
            <a:bodyPr vert="horz" wrap="square" lIns="91440" tIns="45720" rIns="91440" bIns="45720" numCol="1" rtlCol="0" anchor="ctr" anchorCtr="1" compatLnSpc="1"/>
            <a:lstStyle>
              <a:defPPr>
                <a:defRPr lang="zh-CN"/>
              </a:defPPr>
              <a:lvl1pPr defTabSz="1219200">
                <a:lnSpc>
                  <a:spcPct val="110000"/>
                </a:lnSpc>
                <a:spcBef>
                  <a:spcPts val="600"/>
                </a:spcBef>
                <a:defRPr sz="1400" b="1">
                  <a:solidFill>
                    <a:srgbClr val="000000"/>
                  </a:solidFill>
                  <a:latin typeface="微软雅黑" panose="020B0503020204020204" pitchFamily="34" charset="-122"/>
                  <a:ea typeface="微软雅黑" panose="020B0503020204020204" pitchFamily="34" charset="-122"/>
                  <a:cs typeface="Arial" panose="020B0604020202020204" pitchFamily="34" charset="0"/>
                </a:defRPr>
              </a:lvl1pPr>
            </a:lstStyle>
            <a:p>
              <a:pPr algn="ctr" fontAlgn="auto">
                <a:lnSpc>
                  <a:spcPct val="100000"/>
                </a:lnSpc>
                <a:spcBef>
                  <a:spcPts val="300"/>
                </a:spcBef>
                <a:spcAft>
                  <a:spcPts val="0"/>
                </a:spcAft>
                <a:defRPr/>
              </a:pPr>
              <a:r>
                <a:rPr lang="en-US" altLang="zh-CN" sz="1200" kern="0" dirty="0" smtClean="0">
                  <a:solidFill>
                    <a:srgbClr val="FFFFFF"/>
                  </a:solidFill>
                </a:rPr>
                <a:t>Python</a:t>
              </a:r>
              <a:r>
                <a:rPr lang="zh-CN" altLang="en-US" sz="1200" kern="0" dirty="0" smtClean="0">
                  <a:solidFill>
                    <a:srgbClr val="FFFFFF"/>
                  </a:solidFill>
                </a:rPr>
                <a:t>库函数（机器语言）</a:t>
              </a:r>
              <a:endParaRPr lang="en-US" altLang="zh-CN" sz="1200" kern="0" dirty="0" smtClean="0">
                <a:solidFill>
                  <a:srgbClr val="FFFFFF"/>
                </a:solidFill>
              </a:endParaRPr>
            </a:p>
          </p:txBody>
        </p:sp>
        <p:cxnSp>
          <p:nvCxnSpPr>
            <p:cNvPr id="39" name="直接箭头连接符 60"/>
            <p:cNvCxnSpPr>
              <a:stCxn id="37" idx="2"/>
              <a:endCxn id="35" idx="0"/>
            </p:cNvCxnSpPr>
            <p:nvPr/>
          </p:nvCxnSpPr>
          <p:spPr>
            <a:xfrm rot="5400000">
              <a:off x="2957283" y="4238005"/>
              <a:ext cx="295439" cy="1"/>
            </a:xfrm>
            <a:prstGeom prst="bentConnector3">
              <a:avLst>
                <a:gd name="adj1" fmla="val 50000"/>
              </a:avLst>
            </a:prstGeom>
            <a:noFill/>
            <a:ln w="28575" cap="flat" cmpd="sng" algn="ctr">
              <a:solidFill>
                <a:srgbClr val="EBEBEB">
                  <a:lumMod val="75000"/>
                </a:srgbClr>
              </a:solidFill>
              <a:prstDash val="solid"/>
              <a:miter lim="800000"/>
              <a:tailEnd type="triangle"/>
            </a:ln>
            <a:effectLst/>
          </p:spPr>
        </p:cxnSp>
        <p:cxnSp>
          <p:nvCxnSpPr>
            <p:cNvPr id="40" name="直接箭头连接符 63"/>
            <p:cNvCxnSpPr>
              <a:stCxn id="38" idx="2"/>
              <a:endCxn id="35" idx="0"/>
            </p:cNvCxnSpPr>
            <p:nvPr/>
          </p:nvCxnSpPr>
          <p:spPr>
            <a:xfrm rot="16200000" flipH="1">
              <a:off x="1951062" y="3231785"/>
              <a:ext cx="282463" cy="2025416"/>
            </a:xfrm>
            <a:prstGeom prst="bentConnector3">
              <a:avLst>
                <a:gd name="adj1" fmla="val 50000"/>
              </a:avLst>
            </a:prstGeom>
            <a:noFill/>
            <a:ln w="28575" cap="flat" cmpd="sng" algn="ctr">
              <a:solidFill>
                <a:srgbClr val="EBEBEB">
                  <a:lumMod val="75000"/>
                </a:srgbClr>
              </a:solidFill>
              <a:prstDash val="solid"/>
              <a:miter lim="800000"/>
              <a:tailEnd type="triangle"/>
            </a:ln>
            <a:effectLst/>
          </p:spPr>
        </p:cxnSp>
        <p:sp>
          <p:nvSpPr>
            <p:cNvPr id="41" name="文本框 40"/>
            <p:cNvSpPr txBox="1"/>
            <p:nvPr/>
          </p:nvSpPr>
          <p:spPr>
            <a:xfrm>
              <a:off x="2379846" y="1766597"/>
              <a:ext cx="1450312" cy="578830"/>
            </a:xfrm>
            <a:prstGeom prst="rect">
              <a:avLst/>
            </a:prstGeom>
            <a:solidFill>
              <a:schemeClr val="accent2">
                <a:lumMod val="75000"/>
              </a:schemeClr>
            </a:solidFill>
            <a:ln w="19050" cap="flat" cmpd="sng" algn="ctr">
              <a:noFill/>
              <a:prstDash val="solid"/>
              <a:round/>
              <a:headEnd type="none" w="med" len="med"/>
              <a:tailEnd type="none" w="med" len="med"/>
            </a:ln>
            <a:effectLst/>
          </p:spPr>
          <p:txBody>
            <a:bodyPr vert="horz" wrap="square" lIns="91440" tIns="45720" rIns="91440" bIns="45720" numCol="1" rtlCol="0" anchor="ctr" anchorCtr="1" compatLnSpc="1"/>
            <a:lstStyle>
              <a:defPPr>
                <a:defRPr lang="zh-CN"/>
              </a:defPPr>
              <a:lvl1pPr defTabSz="1219200">
                <a:lnSpc>
                  <a:spcPct val="110000"/>
                </a:lnSpc>
                <a:spcBef>
                  <a:spcPts val="600"/>
                </a:spcBef>
                <a:defRPr sz="1400" b="1">
                  <a:solidFill>
                    <a:srgbClr val="000000"/>
                  </a:solidFill>
                  <a:latin typeface="微软雅黑" panose="020B0503020204020204" pitchFamily="34" charset="-122"/>
                  <a:ea typeface="微软雅黑" panose="020B0503020204020204" pitchFamily="34" charset="-122"/>
                  <a:cs typeface="Arial" panose="020B0604020202020204" pitchFamily="34" charset="0"/>
                </a:defRPr>
              </a:lvl1pPr>
            </a:lstStyle>
            <a:p>
              <a:pPr algn="ctr" fontAlgn="auto">
                <a:lnSpc>
                  <a:spcPct val="100000"/>
                </a:lnSpc>
                <a:spcBef>
                  <a:spcPts val="300"/>
                </a:spcBef>
                <a:spcAft>
                  <a:spcPts val="0"/>
                </a:spcAft>
                <a:defRPr/>
              </a:pPr>
              <a:r>
                <a:rPr lang="en-US" altLang="zh-CN" sz="1200" kern="0" dirty="0" smtClean="0">
                  <a:solidFill>
                    <a:srgbClr val="FFFFFF"/>
                  </a:solidFill>
                </a:rPr>
                <a:t>Python</a:t>
              </a:r>
              <a:r>
                <a:rPr lang="zh-CN" altLang="en-US" sz="1200" kern="0" dirty="0" smtClean="0">
                  <a:solidFill>
                    <a:srgbClr val="FFFFFF"/>
                  </a:solidFill>
                </a:rPr>
                <a:t>程序</a:t>
              </a:r>
              <a:endParaRPr lang="en-US" altLang="zh-CN" sz="1100" kern="0" dirty="0" smtClean="0">
                <a:solidFill>
                  <a:srgbClr val="FFFFFF"/>
                </a:solidFill>
              </a:endParaRPr>
            </a:p>
          </p:txBody>
        </p:sp>
        <p:sp>
          <p:nvSpPr>
            <p:cNvPr id="42" name="文本框 41"/>
            <p:cNvSpPr txBox="1"/>
            <p:nvPr/>
          </p:nvSpPr>
          <p:spPr>
            <a:xfrm>
              <a:off x="2729335" y="2640867"/>
              <a:ext cx="751333" cy="578830"/>
            </a:xfrm>
            <a:prstGeom prst="rect">
              <a:avLst/>
            </a:prstGeom>
            <a:solidFill>
              <a:srgbClr val="FFFFFF">
                <a:lumMod val="75000"/>
              </a:srgbClr>
            </a:solidFill>
            <a:ln w="19050" cap="flat" cmpd="sng" algn="ctr">
              <a:noFill/>
              <a:prstDash val="solid"/>
              <a:round/>
              <a:headEnd type="none" w="med" len="med"/>
              <a:tailEnd type="none" w="med" len="med"/>
            </a:ln>
            <a:effectLst/>
          </p:spPr>
          <p:txBody>
            <a:bodyPr vert="horz" wrap="square" lIns="91440" tIns="45720" rIns="91440" bIns="45720" numCol="1" rtlCol="0" anchor="ctr" anchorCtr="1" compatLnSpc="1"/>
            <a:lstStyle>
              <a:defPPr>
                <a:defRPr lang="zh-CN"/>
              </a:defPPr>
              <a:lvl1pPr defTabSz="1219200">
                <a:lnSpc>
                  <a:spcPct val="110000"/>
                </a:lnSpc>
                <a:spcBef>
                  <a:spcPts val="600"/>
                </a:spcBef>
                <a:defRPr sz="1400" b="1">
                  <a:solidFill>
                    <a:srgbClr val="000000"/>
                  </a:solidFill>
                  <a:latin typeface="微软雅黑" panose="020B0503020204020204" pitchFamily="34" charset="-122"/>
                  <a:ea typeface="微软雅黑" panose="020B0503020204020204" pitchFamily="34" charset="-122"/>
                  <a:cs typeface="Arial" panose="020B0604020202020204" pitchFamily="34" charset="0"/>
                </a:defRPr>
              </a:lvl1pPr>
            </a:lstStyle>
            <a:p>
              <a:pPr algn="ctr" fontAlgn="auto">
                <a:lnSpc>
                  <a:spcPct val="100000"/>
                </a:lnSpc>
                <a:spcBef>
                  <a:spcPts val="300"/>
                </a:spcBef>
                <a:spcAft>
                  <a:spcPts val="0"/>
                </a:spcAft>
                <a:defRPr/>
              </a:pPr>
              <a:r>
                <a:rPr lang="zh-CN" altLang="en-US" sz="1200" kern="0" dirty="0" smtClean="0">
                  <a:solidFill>
                    <a:srgbClr val="FFFFFF"/>
                  </a:solidFill>
                </a:rPr>
                <a:t>编译器</a:t>
              </a:r>
              <a:endParaRPr lang="en-US" altLang="zh-CN" sz="1100" kern="0" dirty="0" smtClean="0">
                <a:solidFill>
                  <a:srgbClr val="FFFFFF"/>
                </a:solidFill>
              </a:endParaRPr>
            </a:p>
          </p:txBody>
        </p:sp>
        <p:cxnSp>
          <p:nvCxnSpPr>
            <p:cNvPr id="43" name="直接箭头连接符 42"/>
            <p:cNvCxnSpPr>
              <a:stCxn id="41" idx="2"/>
              <a:endCxn id="42" idx="0"/>
            </p:cNvCxnSpPr>
            <p:nvPr/>
          </p:nvCxnSpPr>
          <p:spPr>
            <a:xfrm>
              <a:off x="3105002" y="2345427"/>
              <a:ext cx="0" cy="295440"/>
            </a:xfrm>
            <a:prstGeom prst="straightConnector1">
              <a:avLst/>
            </a:prstGeom>
            <a:noFill/>
            <a:ln w="28575" cap="flat" cmpd="sng" algn="ctr">
              <a:solidFill>
                <a:srgbClr val="EBEBEB">
                  <a:lumMod val="75000"/>
                </a:srgbClr>
              </a:solidFill>
              <a:prstDash val="solid"/>
              <a:miter lim="800000"/>
              <a:tailEnd type="triangle"/>
            </a:ln>
            <a:effectLst/>
          </p:spPr>
        </p:cxnSp>
      </p:grpSp>
      <p:sp>
        <p:nvSpPr>
          <p:cNvPr id="44" name="矩形 43"/>
          <p:cNvSpPr/>
          <p:nvPr/>
        </p:nvSpPr>
        <p:spPr>
          <a:xfrm>
            <a:off x="1021244" y="1233488"/>
            <a:ext cx="10405156" cy="2015936"/>
          </a:xfrm>
          <a:prstGeom prst="rect">
            <a:avLst/>
          </a:prstGeom>
        </p:spPr>
        <p:txBody>
          <a:bodyPr wrap="square">
            <a:spAutoFit/>
          </a:bodyPr>
          <a:lstStyle/>
          <a:p>
            <a:pPr marL="285750" indent="-285750" fontAlgn="auto">
              <a:lnSpc>
                <a:spcPct val="150000"/>
              </a:lnSpc>
              <a:spcBef>
                <a:spcPts val="600"/>
              </a:spcBef>
              <a:spcAft>
                <a:spcPts val="0"/>
              </a:spcAft>
              <a:buClr>
                <a:srgbClr val="FFFFFF">
                  <a:lumMod val="50000"/>
                </a:srgbClr>
              </a:buClr>
              <a:buFont typeface="Wingdings" panose="05000000000000000000" pitchFamily="2" charset="2"/>
              <a:buChar char="l"/>
            </a:pPr>
            <a:r>
              <a:rPr lang="zh-CN" altLang="en-US" sz="1600" b="1" dirty="0" smtClean="0">
                <a:solidFill>
                  <a:srgbClr val="1D1D1A"/>
                </a:solidFill>
                <a:latin typeface="微软雅黑" panose="020B0503020204020204" pitchFamily="34" charset="-122"/>
                <a:ea typeface="微软雅黑" panose="020B0503020204020204" pitchFamily="34" charset="-122"/>
                <a:cs typeface="Arial" panose="020B0604020202020204" pitchFamily="34" charset="0"/>
              </a:rPr>
              <a:t>解释型语言</a:t>
            </a:r>
            <a:r>
              <a:rPr lang="zh-CN" altLang="en-US" sz="1600" dirty="0" smtClean="0">
                <a:solidFill>
                  <a:srgbClr val="1D1D1A"/>
                </a:solidFill>
                <a:latin typeface="微软雅黑" panose="020B0503020204020204" pitchFamily="34" charset="-122"/>
                <a:ea typeface="微软雅黑" panose="020B0503020204020204" pitchFamily="34" charset="-122"/>
                <a:cs typeface="Arial" panose="020B0604020202020204" pitchFamily="34" charset="0"/>
              </a:rPr>
              <a:t>：典型的如</a:t>
            </a:r>
            <a:r>
              <a:rPr lang="en-US" altLang="zh-CN" sz="1600" dirty="0" smtClean="0">
                <a:solidFill>
                  <a:srgbClr val="1D1D1A"/>
                </a:solidFill>
                <a:latin typeface="微软雅黑" panose="020B0503020204020204" pitchFamily="34" charset="-122"/>
                <a:ea typeface="微软雅黑" panose="020B0503020204020204" pitchFamily="34" charset="-122"/>
                <a:cs typeface="Arial" panose="020B0604020202020204" pitchFamily="34" charset="0"/>
              </a:rPr>
              <a:t>Java/Python</a:t>
            </a:r>
            <a:r>
              <a:rPr lang="zh-CN" altLang="en-US" sz="1600" dirty="0" smtClean="0">
                <a:solidFill>
                  <a:srgbClr val="1D1D1A"/>
                </a:solidFill>
                <a:latin typeface="微软雅黑" panose="020B0503020204020204" pitchFamily="34" charset="-122"/>
                <a:ea typeface="微软雅黑" panose="020B0503020204020204" pitchFamily="34" charset="-122"/>
                <a:cs typeface="Arial" panose="020B0604020202020204" pitchFamily="34" charset="0"/>
              </a:rPr>
              <a:t>语言，都属于解释型语言，解释型语言开发的程序在迁移到鲲鹏处理器时，一般不需要重新编译。</a:t>
            </a:r>
            <a:endParaRPr lang="en-US" altLang="zh-CN" sz="1600" dirty="0" smtClean="0">
              <a:solidFill>
                <a:srgbClr val="1D1D1A"/>
              </a:solidFill>
              <a:latin typeface="微软雅黑" panose="020B0503020204020204" pitchFamily="34" charset="-122"/>
              <a:ea typeface="微软雅黑" panose="020B0503020204020204" pitchFamily="34" charset="-122"/>
              <a:cs typeface="Arial" panose="020B0604020202020204" pitchFamily="34" charset="0"/>
            </a:endParaRPr>
          </a:p>
          <a:p>
            <a:pPr marL="285750" indent="-285750" fontAlgn="auto">
              <a:lnSpc>
                <a:spcPct val="150000"/>
              </a:lnSpc>
              <a:spcBef>
                <a:spcPts val="600"/>
              </a:spcBef>
              <a:spcAft>
                <a:spcPts val="0"/>
              </a:spcAft>
              <a:buClr>
                <a:srgbClr val="FFFFFF">
                  <a:lumMod val="50000"/>
                </a:srgbClr>
              </a:buClr>
              <a:buFont typeface="Wingdings" panose="05000000000000000000" pitchFamily="2" charset="2"/>
              <a:buChar char="l"/>
            </a:pPr>
            <a:r>
              <a:rPr lang="zh-CN" altLang="en-US" sz="1600" dirty="0" smtClean="0">
                <a:solidFill>
                  <a:srgbClr val="1D1D1A"/>
                </a:solidFill>
                <a:latin typeface="微软雅黑" panose="020B0503020204020204" pitchFamily="34" charset="-122"/>
                <a:ea typeface="微软雅黑" panose="020B0503020204020204" pitchFamily="34" charset="-122"/>
                <a:cs typeface="Arial" panose="020B0604020202020204" pitchFamily="34" charset="0"/>
              </a:rPr>
              <a:t>解释型语言的源代码由编译器生成字节码，然后再由虚拟机解释执行。虚拟机将不同</a:t>
            </a:r>
            <a:r>
              <a:rPr lang="en-US" altLang="zh-CN" sz="1600" dirty="0" smtClean="0">
                <a:solidFill>
                  <a:srgbClr val="1D1D1A"/>
                </a:solidFill>
                <a:latin typeface="微软雅黑" panose="020B0503020204020204" pitchFamily="34" charset="-122"/>
                <a:ea typeface="微软雅黑" panose="020B0503020204020204" pitchFamily="34" charset="-122"/>
                <a:cs typeface="Arial" panose="020B0604020202020204" pitchFamily="34" charset="0"/>
              </a:rPr>
              <a:t>CPU</a:t>
            </a:r>
            <a:r>
              <a:rPr lang="zh-CN" altLang="en-US" sz="1600" dirty="0" smtClean="0">
                <a:solidFill>
                  <a:srgbClr val="1D1D1A"/>
                </a:solidFill>
                <a:latin typeface="微软雅黑" panose="020B0503020204020204" pitchFamily="34" charset="-122"/>
                <a:ea typeface="微软雅黑" panose="020B0503020204020204" pitchFamily="34" charset="-122"/>
                <a:cs typeface="Arial" panose="020B0604020202020204" pitchFamily="34" charset="0"/>
              </a:rPr>
              <a:t>指令集的差异屏蔽，因此解释型语言的可移植性很好。但是如果程序中调用了编译型语言所开发的</a:t>
            </a:r>
            <a:r>
              <a:rPr lang="en-US" altLang="zh-CN" sz="1600" dirty="0" smtClean="0">
                <a:solidFill>
                  <a:srgbClr val="1D1D1A"/>
                </a:solidFill>
                <a:latin typeface="微软雅黑" panose="020B0503020204020204" pitchFamily="34" charset="-122"/>
                <a:ea typeface="微软雅黑" panose="020B0503020204020204" pitchFamily="34" charset="-122"/>
                <a:cs typeface="Arial" panose="020B0604020202020204" pitchFamily="34" charset="0"/>
              </a:rPr>
              <a:t>so</a:t>
            </a:r>
            <a:r>
              <a:rPr lang="zh-CN" altLang="en-US" sz="1600" dirty="0" smtClean="0">
                <a:solidFill>
                  <a:srgbClr val="1D1D1A"/>
                </a:solidFill>
                <a:latin typeface="微软雅黑" panose="020B0503020204020204" pitchFamily="34" charset="-122"/>
                <a:ea typeface="微软雅黑" panose="020B0503020204020204" pitchFamily="34" charset="-122"/>
                <a:cs typeface="Arial" panose="020B0604020202020204" pitchFamily="34" charset="0"/>
              </a:rPr>
              <a:t>库，那么这些</a:t>
            </a:r>
            <a:r>
              <a:rPr lang="en-US" altLang="zh-CN" sz="1600" dirty="0" smtClean="0">
                <a:solidFill>
                  <a:srgbClr val="1D1D1A"/>
                </a:solidFill>
                <a:latin typeface="微软雅黑" panose="020B0503020204020204" pitchFamily="34" charset="-122"/>
                <a:ea typeface="微软雅黑" panose="020B0503020204020204" pitchFamily="34" charset="-122"/>
                <a:cs typeface="Arial" panose="020B0604020202020204" pitchFamily="34" charset="0"/>
              </a:rPr>
              <a:t>so</a:t>
            </a:r>
            <a:r>
              <a:rPr lang="zh-CN" altLang="en-US" sz="1600" dirty="0" smtClean="0">
                <a:solidFill>
                  <a:srgbClr val="1D1D1A"/>
                </a:solidFill>
                <a:latin typeface="微软雅黑" panose="020B0503020204020204" pitchFamily="34" charset="-122"/>
                <a:ea typeface="微软雅黑" panose="020B0503020204020204" pitchFamily="34" charset="-122"/>
                <a:cs typeface="Arial" panose="020B0604020202020204" pitchFamily="34" charset="0"/>
              </a:rPr>
              <a:t>库需要重新移植编译。</a:t>
            </a:r>
            <a:endParaRPr lang="en-US" altLang="zh-CN" sz="1600" b="1" dirty="0">
              <a:solidFill>
                <a:srgbClr val="0000FF"/>
              </a:solidFill>
              <a:latin typeface="微软雅黑" panose="020B0503020204020204" pitchFamily="34" charset="-122"/>
              <a:ea typeface="微软雅黑" panose="020B0503020204020204" pitchFamily="34" charset="-122"/>
              <a:cs typeface="Arial" panose="020B0604020202020204" pitchFamily="34" charset="0"/>
            </a:endParaRPr>
          </a:p>
        </p:txBody>
      </p: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a:lstStyle/>
          <a:p>
            <a:r>
              <a:rPr lang="zh-CN" altLang="zh-CN" dirty="0">
                <a:solidFill>
                  <a:schemeClr val="bg1">
                    <a:lumMod val="50000"/>
                  </a:schemeClr>
                </a:solidFill>
              </a:rPr>
              <a:t>软件迁移</a:t>
            </a:r>
            <a:r>
              <a:rPr lang="zh-CN" altLang="zh-CN" dirty="0" smtClean="0">
                <a:solidFill>
                  <a:schemeClr val="bg1">
                    <a:lumMod val="50000"/>
                  </a:schemeClr>
                </a:solidFill>
              </a:rPr>
              <a:t>原理</a:t>
            </a:r>
            <a:r>
              <a:rPr lang="zh-CN" altLang="en-US" dirty="0" smtClean="0">
                <a:solidFill>
                  <a:schemeClr val="bg1">
                    <a:lumMod val="50000"/>
                  </a:schemeClr>
                </a:solidFill>
              </a:rPr>
              <a:t>和迁移过程</a:t>
            </a:r>
            <a:endParaRPr lang="en-US" altLang="zh-CN" dirty="0">
              <a:solidFill>
                <a:schemeClr val="bg1">
                  <a:lumMod val="50000"/>
                </a:schemeClr>
              </a:solidFill>
            </a:endParaRPr>
          </a:p>
          <a:p>
            <a:r>
              <a:rPr lang="zh-CN" altLang="en-US" dirty="0" smtClean="0">
                <a:solidFill>
                  <a:schemeClr val="bg1">
                    <a:lumMod val="50000"/>
                  </a:schemeClr>
                </a:solidFill>
              </a:rPr>
              <a:t>迁移工具和迁移指导</a:t>
            </a:r>
            <a:endParaRPr lang="en-US" altLang="zh-CN" dirty="0" smtClean="0">
              <a:solidFill>
                <a:schemeClr val="bg1">
                  <a:lumMod val="50000"/>
                </a:schemeClr>
              </a:solidFill>
            </a:endParaRPr>
          </a:p>
          <a:p>
            <a:r>
              <a:rPr lang="zh-CN" altLang="en-US" dirty="0" smtClean="0">
                <a:solidFill>
                  <a:schemeClr val="bg1">
                    <a:lumMod val="50000"/>
                  </a:schemeClr>
                </a:solidFill>
              </a:rPr>
              <a:t>容器迁移指导</a:t>
            </a:r>
            <a:endParaRPr lang="en-US" altLang="zh-CN" dirty="0" smtClean="0">
              <a:solidFill>
                <a:schemeClr val="bg1">
                  <a:lumMod val="50000"/>
                </a:schemeClr>
              </a:solidFill>
            </a:endParaRPr>
          </a:p>
          <a:p>
            <a:r>
              <a:rPr lang="zh-CN" altLang="en-US" b="1" dirty="0" smtClean="0"/>
              <a:t>迁移常见问题及解决思路</a:t>
            </a:r>
            <a:endParaRPr lang="en-US" altLang="zh-CN" b="1" dirty="0"/>
          </a:p>
          <a:p>
            <a:endParaRPr lang="en-US" dirty="0"/>
          </a:p>
        </p:txBody>
      </p:sp>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0"/>
          </p:nvPr>
        </p:nvSpPr>
        <p:spPr/>
        <p:txBody>
          <a:bodyPr/>
          <a:lstStyle/>
          <a:p>
            <a:r>
              <a:rPr lang="zh-CN" altLang="en-US" dirty="0" smtClean="0"/>
              <a:t>从前面章节我们了解了迁移原理和过程，以及在不同载体上的迁移流程和操作步骤，最后我们来了解下迁移过程中常见的问题</a:t>
            </a:r>
            <a:endParaRPr lang="en-US" altLang="zh-CN" dirty="0" smtClean="0"/>
          </a:p>
          <a:p>
            <a:r>
              <a:rPr lang="zh-CN" altLang="en-US" dirty="0" smtClean="0"/>
              <a:t>学完本节后，您将能够：</a:t>
            </a:r>
            <a:endParaRPr lang="zh-CN" altLang="en-US" dirty="0" smtClean="0"/>
          </a:p>
          <a:p>
            <a:pPr lvl="1"/>
            <a:r>
              <a:rPr lang="zh-CN" altLang="en-US" dirty="0" smtClean="0"/>
              <a:t>熟悉软件迁移过程中常见的问题</a:t>
            </a:r>
            <a:endParaRPr lang="en-US" altLang="zh-CN" dirty="0" smtClean="0"/>
          </a:p>
          <a:p>
            <a:pPr lvl="1"/>
            <a:r>
              <a:rPr lang="zh-CN" altLang="en-US" dirty="0" smtClean="0"/>
              <a:t>了解常见问题的解决思路</a:t>
            </a:r>
            <a:endParaRPr lang="zh-CN" altLang="en-US" dirty="0"/>
          </a:p>
        </p:txBody>
      </p:sp>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a:lstStyle/>
          <a:p>
            <a:r>
              <a:rPr lang="zh-CN" altLang="zh-CN" dirty="0">
                <a:solidFill>
                  <a:schemeClr val="bg1">
                    <a:lumMod val="50000"/>
                  </a:schemeClr>
                </a:solidFill>
              </a:rPr>
              <a:t>软件迁移</a:t>
            </a:r>
            <a:r>
              <a:rPr lang="zh-CN" altLang="zh-CN" dirty="0" smtClean="0">
                <a:solidFill>
                  <a:schemeClr val="bg1">
                    <a:lumMod val="50000"/>
                  </a:schemeClr>
                </a:solidFill>
              </a:rPr>
              <a:t>原理</a:t>
            </a:r>
            <a:r>
              <a:rPr lang="zh-CN" altLang="en-US" dirty="0" smtClean="0">
                <a:solidFill>
                  <a:schemeClr val="bg1">
                    <a:lumMod val="50000"/>
                  </a:schemeClr>
                </a:solidFill>
              </a:rPr>
              <a:t>和迁移过程</a:t>
            </a:r>
            <a:endParaRPr lang="en-US" altLang="zh-CN" dirty="0">
              <a:solidFill>
                <a:schemeClr val="bg1">
                  <a:lumMod val="50000"/>
                </a:schemeClr>
              </a:solidFill>
            </a:endParaRPr>
          </a:p>
          <a:p>
            <a:r>
              <a:rPr lang="zh-CN" altLang="en-US" dirty="0" smtClean="0">
                <a:solidFill>
                  <a:schemeClr val="bg1">
                    <a:lumMod val="50000"/>
                  </a:schemeClr>
                </a:solidFill>
              </a:rPr>
              <a:t>迁移工具和迁移指导</a:t>
            </a:r>
            <a:endParaRPr lang="en-US" altLang="zh-CN" dirty="0" smtClean="0">
              <a:solidFill>
                <a:schemeClr val="bg1">
                  <a:lumMod val="50000"/>
                </a:schemeClr>
              </a:solidFill>
            </a:endParaRPr>
          </a:p>
          <a:p>
            <a:r>
              <a:rPr lang="zh-CN" altLang="en-US" dirty="0" smtClean="0">
                <a:solidFill>
                  <a:schemeClr val="bg1">
                    <a:lumMod val="50000"/>
                  </a:schemeClr>
                </a:solidFill>
              </a:rPr>
              <a:t>容器迁移指导</a:t>
            </a:r>
            <a:endParaRPr lang="en-US" altLang="zh-CN" dirty="0" smtClean="0">
              <a:solidFill>
                <a:schemeClr val="bg1">
                  <a:lumMod val="50000"/>
                </a:schemeClr>
              </a:solidFill>
            </a:endParaRPr>
          </a:p>
          <a:p>
            <a:r>
              <a:rPr lang="zh-CN" altLang="en-US" b="1" dirty="0" smtClean="0"/>
              <a:t>迁移常见问题及解决思路</a:t>
            </a:r>
            <a:endParaRPr lang="en-US" altLang="zh-CN" b="1" dirty="0" smtClean="0"/>
          </a:p>
          <a:p>
            <a:pPr lvl="1">
              <a:buFont typeface="Wingdings" panose="05000000000000000000" pitchFamily="2" charset="2"/>
              <a:buChar char="n"/>
            </a:pPr>
            <a:r>
              <a:rPr lang="zh-CN" altLang="en-US" dirty="0"/>
              <a:t>常见编译问题</a:t>
            </a:r>
            <a:endParaRPr lang="en-US" altLang="zh-CN" dirty="0"/>
          </a:p>
          <a:p>
            <a:pPr lvl="1"/>
            <a:r>
              <a:rPr lang="zh-CN" altLang="en-US" dirty="0">
                <a:solidFill>
                  <a:schemeClr val="bg1">
                    <a:lumMod val="50000"/>
                  </a:schemeClr>
                </a:solidFill>
              </a:rPr>
              <a:t>常见功能问题</a:t>
            </a:r>
            <a:endParaRPr lang="zh-CN" altLang="en-US" dirty="0">
              <a:solidFill>
                <a:schemeClr val="bg1">
                  <a:lumMod val="50000"/>
                </a:schemeClr>
              </a:solidFill>
            </a:endParaRPr>
          </a:p>
          <a:p>
            <a:pPr lvl="1"/>
            <a:r>
              <a:rPr lang="zh-CN" altLang="en-US" dirty="0">
                <a:solidFill>
                  <a:schemeClr val="bg1">
                    <a:lumMod val="50000"/>
                  </a:schemeClr>
                </a:solidFill>
              </a:rPr>
              <a:t>常见工具问题</a:t>
            </a:r>
            <a:endParaRPr lang="en-US" altLang="zh-CN" dirty="0">
              <a:solidFill>
                <a:schemeClr val="bg1">
                  <a:lumMod val="50000"/>
                </a:schemeClr>
              </a:solidFill>
            </a:endParaRPr>
          </a:p>
          <a:p>
            <a:pPr lvl="1"/>
            <a:endParaRPr lang="en-US" altLang="zh-CN" b="1" dirty="0"/>
          </a:p>
          <a:p>
            <a:endParaRPr lang="en-US" dirty="0"/>
          </a:p>
        </p:txBody>
      </p:sp>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3200" dirty="0" smtClean="0"/>
              <a:t>C/C++</a:t>
            </a:r>
            <a:r>
              <a:rPr lang="zh-CN" altLang="en-US" sz="3200" dirty="0" smtClean="0"/>
              <a:t>语言</a:t>
            </a:r>
            <a:r>
              <a:rPr lang="en-US" altLang="zh-CN" sz="3200" dirty="0" smtClean="0"/>
              <a:t>char</a:t>
            </a:r>
            <a:r>
              <a:rPr lang="zh-CN" altLang="en-US" sz="3200" dirty="0" smtClean="0"/>
              <a:t>数据类型默认符号不一致问题 </a:t>
            </a:r>
            <a:r>
              <a:rPr lang="en-US" altLang="zh-CN" sz="3200" dirty="0" smtClean="0"/>
              <a:t>(1)</a:t>
            </a:r>
            <a:endParaRPr lang="zh-CN" altLang="en-US" sz="3200" dirty="0"/>
          </a:p>
        </p:txBody>
      </p:sp>
      <p:grpSp>
        <p:nvGrpSpPr>
          <p:cNvPr id="5" name="组合 4"/>
          <p:cNvGrpSpPr/>
          <p:nvPr/>
        </p:nvGrpSpPr>
        <p:grpSpPr>
          <a:xfrm>
            <a:off x="1019436" y="1514624"/>
            <a:ext cx="10333150" cy="4403427"/>
            <a:chOff x="767406" y="1601641"/>
            <a:chExt cx="10765198" cy="4403427"/>
          </a:xfrm>
        </p:grpSpPr>
        <p:grpSp>
          <p:nvGrpSpPr>
            <p:cNvPr id="3" name="组合 2"/>
            <p:cNvGrpSpPr/>
            <p:nvPr/>
          </p:nvGrpSpPr>
          <p:grpSpPr>
            <a:xfrm>
              <a:off x="767408" y="1601641"/>
              <a:ext cx="10765196" cy="1222839"/>
              <a:chOff x="632285" y="1328605"/>
              <a:chExt cx="10765196" cy="1222839"/>
            </a:xfrm>
          </p:grpSpPr>
          <p:sp>
            <p:nvSpPr>
              <p:cNvPr id="4" name="矩形 3"/>
              <p:cNvSpPr/>
              <p:nvPr/>
            </p:nvSpPr>
            <p:spPr>
              <a:xfrm>
                <a:off x="641497" y="1720447"/>
                <a:ext cx="10755983" cy="830997"/>
              </a:xfrm>
              <a:prstGeom prst="rect">
                <a:avLst/>
              </a:prstGeom>
            </p:spPr>
            <p:txBody>
              <a:bodyPr wrap="square">
                <a:spAutoFit/>
              </a:bodyPr>
              <a:lstStyle/>
              <a:p>
                <a:pPr>
                  <a:lnSpc>
                    <a:spcPct val="150000"/>
                  </a:lnSpc>
                </a:pPr>
                <a:r>
                  <a:rPr lang="en-US" altLang="zh-CN" sz="1600" kern="1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C/C</a:t>
                </a:r>
                <a:r>
                  <a:rPr lang="en-US" altLang="zh-CN" sz="1600" kern="1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a:t>
                </a:r>
                <a:r>
                  <a:rPr lang="zh-CN" altLang="en-US" sz="1600" kern="1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代码在编译时遇到如下提示：</a:t>
                </a:r>
                <a:endParaRPr lang="en-US" altLang="zh-CN" sz="1600" kern="1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a:p>
                <a:pPr>
                  <a:lnSpc>
                    <a:spcPct val="150000"/>
                  </a:lnSpc>
                </a:pPr>
                <a:r>
                  <a:rPr lang="zh-CN" altLang="en-US" sz="1600" dirty="0">
                    <a:solidFill>
                      <a:srgbClr val="000000"/>
                    </a:solidFill>
                    <a:latin typeface="微软雅黑" panose="020B0503020204020204" pitchFamily="34" charset="-122"/>
                    <a:ea typeface="微软雅黑" panose="020B0503020204020204" pitchFamily="34" charset="-122"/>
                  </a:rPr>
                  <a:t>告警信息：</a:t>
                </a:r>
                <a:r>
                  <a:rPr lang="en-US" altLang="zh-CN" sz="1600" dirty="0">
                    <a:solidFill>
                      <a:srgbClr val="000000"/>
                    </a:solidFill>
                    <a:latin typeface="微软雅黑" panose="020B0503020204020204" pitchFamily="34" charset="-122"/>
                    <a:ea typeface="微软雅黑" panose="020B0503020204020204" pitchFamily="34" charset="-122"/>
                  </a:rPr>
                  <a:t>warning: comparison is always false due to </a:t>
                </a:r>
                <a:r>
                  <a:rPr lang="en-US" altLang="zh-CN" sz="1600" dirty="0" err="1">
                    <a:solidFill>
                      <a:srgbClr val="000000"/>
                    </a:solidFill>
                    <a:latin typeface="微软雅黑" panose="020B0503020204020204" pitchFamily="34" charset="-122"/>
                    <a:ea typeface="微软雅黑" panose="020B0503020204020204" pitchFamily="34" charset="-122"/>
                  </a:rPr>
                  <a:t>limitedrange</a:t>
                </a:r>
                <a:r>
                  <a:rPr lang="en-US" altLang="zh-CN" sz="1600" dirty="0">
                    <a:solidFill>
                      <a:srgbClr val="000000"/>
                    </a:solidFill>
                    <a:latin typeface="微软雅黑" panose="020B0503020204020204" pitchFamily="34" charset="-122"/>
                    <a:ea typeface="微软雅黑" panose="020B0503020204020204" pitchFamily="34" charset="-122"/>
                  </a:rPr>
                  <a:t> of data type</a:t>
                </a:r>
                <a:endParaRPr lang="zh-CN" altLang="en-US" sz="1600" dirty="0">
                  <a:solidFill>
                    <a:srgbClr val="000000"/>
                  </a:solidFill>
                  <a:latin typeface="微软雅黑" panose="020B0503020204020204" pitchFamily="34" charset="-122"/>
                  <a:ea typeface="微软雅黑" panose="020B0503020204020204" pitchFamily="34" charset="-122"/>
                </a:endParaRPr>
              </a:p>
            </p:txBody>
          </p:sp>
          <p:sp>
            <p:nvSpPr>
              <p:cNvPr id="6" name="矩形 120"/>
              <p:cNvSpPr>
                <a:spLocks noChangeArrowheads="1"/>
              </p:cNvSpPr>
              <p:nvPr/>
            </p:nvSpPr>
            <p:spPr bwMode="auto">
              <a:xfrm>
                <a:off x="632286" y="1328605"/>
                <a:ext cx="2268251" cy="381048"/>
              </a:xfrm>
              <a:prstGeom prst="rect">
                <a:avLst/>
              </a:prstGeom>
              <a:solidFill>
                <a:srgbClr val="00B0F0"/>
              </a:solidFill>
              <a:ln w="63500" cap="flat" cmpd="sng" algn="ctr">
                <a:noFill/>
                <a:prstDash val="solid"/>
              </a:ln>
              <a:effectLst>
                <a:outerShdw blurRad="279400" dist="63500" dir="2700000" algn="t" rotWithShape="0">
                  <a:prstClr val="black">
                    <a:alpha val="35000"/>
                  </a:prstClr>
                </a:outerShdw>
              </a:effectLst>
            </p:spPr>
            <p:txBody>
              <a:bodyPr lIns="0" rIns="0" rtlCol="0" anchor="ctr"/>
              <a:lstStyle/>
              <a:p>
                <a:pPr algn="ctr" defTabSz="913765" fontAlgn="auto">
                  <a:spcBef>
                    <a:spcPts val="0"/>
                  </a:spcBef>
                  <a:spcAft>
                    <a:spcPts val="0"/>
                  </a:spcAft>
                </a:pPr>
                <a:r>
                  <a:rPr lang="zh-CN" altLang="en-US" sz="1600" b="1" kern="0" dirty="0" smtClean="0">
                    <a:solidFill>
                      <a:prstClr val="white"/>
                    </a:solidFill>
                    <a:latin typeface="微软雅黑" panose="020B0503020204020204" pitchFamily="34" charset="-122"/>
                    <a:ea typeface="微软雅黑" panose="020B0503020204020204" pitchFamily="34" charset="-122"/>
                  </a:rPr>
                  <a:t>问题现象</a:t>
                </a:r>
                <a:endParaRPr lang="zh-CN" altLang="en-US" sz="1600" b="1" kern="0" dirty="0">
                  <a:solidFill>
                    <a:prstClr val="white"/>
                  </a:solidFill>
                  <a:latin typeface="微软雅黑" panose="020B0503020204020204" pitchFamily="34" charset="-122"/>
                  <a:ea typeface="微软雅黑" panose="020B0503020204020204" pitchFamily="34" charset="-122"/>
                </a:endParaRPr>
              </a:p>
            </p:txBody>
          </p:sp>
          <p:sp>
            <p:nvSpPr>
              <p:cNvPr id="7" name="矩形 6"/>
              <p:cNvSpPr/>
              <p:nvPr/>
            </p:nvSpPr>
            <p:spPr bwMode="auto">
              <a:xfrm>
                <a:off x="632285" y="1721817"/>
                <a:ext cx="10765196" cy="822080"/>
              </a:xfrm>
              <a:prstGeom prst="rect">
                <a:avLst/>
              </a:prstGeom>
              <a:no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t" anchorCtr="0" compatLnSpc="1"/>
              <a:lstStyle/>
              <a:p>
                <a:endParaRPr lang="zh-CN" altLang="en-US" sz="1600" smtClean="0">
                  <a:solidFill>
                    <a:srgbClr val="000000"/>
                  </a:solidFill>
                  <a:latin typeface="微软雅黑" panose="020B0503020204020204" pitchFamily="34" charset="-122"/>
                  <a:ea typeface="微软雅黑" panose="020B0503020204020204" pitchFamily="34" charset="-122"/>
                </a:endParaRPr>
              </a:p>
            </p:txBody>
          </p:sp>
        </p:grpSp>
        <p:grpSp>
          <p:nvGrpSpPr>
            <p:cNvPr id="8" name="组合 7"/>
            <p:cNvGrpSpPr/>
            <p:nvPr/>
          </p:nvGrpSpPr>
          <p:grpSpPr>
            <a:xfrm>
              <a:off x="767407" y="3176972"/>
              <a:ext cx="10765196" cy="1222839"/>
              <a:chOff x="632285" y="1328605"/>
              <a:chExt cx="10765196" cy="1222839"/>
            </a:xfrm>
          </p:grpSpPr>
          <p:sp>
            <p:nvSpPr>
              <p:cNvPr id="9" name="矩形 8"/>
              <p:cNvSpPr/>
              <p:nvPr/>
            </p:nvSpPr>
            <p:spPr>
              <a:xfrm>
                <a:off x="641497" y="1720447"/>
                <a:ext cx="10755983" cy="830997"/>
              </a:xfrm>
              <a:prstGeom prst="rect">
                <a:avLst/>
              </a:prstGeom>
            </p:spPr>
            <p:txBody>
              <a:bodyPr wrap="square">
                <a:spAutoFit/>
              </a:bodyPr>
              <a:lstStyle/>
              <a:p>
                <a:pPr>
                  <a:lnSpc>
                    <a:spcPct val="150000"/>
                  </a:lnSpc>
                </a:pPr>
                <a:r>
                  <a:rPr lang="en-US" altLang="zh-CN" sz="1600" kern="1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char</a:t>
                </a:r>
                <a:r>
                  <a:rPr lang="zh-CN" altLang="en-US" sz="1600" kern="1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变量在不同</a:t>
                </a:r>
                <a:r>
                  <a:rPr lang="en-US" altLang="zh-CN" sz="1600" kern="1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CPU</a:t>
                </a:r>
                <a:r>
                  <a:rPr lang="zh-CN" altLang="en-US" sz="1600" kern="1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架构下默认符号不一致，在</a:t>
                </a:r>
                <a:r>
                  <a:rPr lang="en-US" altLang="zh-CN" sz="1600" kern="1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x86</a:t>
                </a:r>
                <a:r>
                  <a:rPr lang="zh-CN" altLang="en-US" sz="1600" kern="1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架构下为</a:t>
                </a:r>
                <a:r>
                  <a:rPr lang="en-US" altLang="zh-CN" sz="1600" kern="1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signed char</a:t>
                </a:r>
                <a:r>
                  <a:rPr lang="zh-CN" altLang="en-US" sz="1600" kern="1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，在</a:t>
                </a:r>
                <a:r>
                  <a:rPr lang="en-US" altLang="zh-CN" sz="1600" kern="1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ARM64</a:t>
                </a:r>
                <a:r>
                  <a:rPr lang="zh-CN" altLang="en-US" sz="1600" kern="1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平台为</a:t>
                </a:r>
                <a:r>
                  <a:rPr lang="en-US" altLang="zh-CN" sz="1600" kern="1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unsigned char</a:t>
                </a:r>
                <a:r>
                  <a:rPr lang="zh-CN" altLang="en-US" sz="1600" kern="1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，移植时需要指定</a:t>
                </a:r>
                <a:r>
                  <a:rPr lang="en-US" altLang="zh-CN" sz="1600" kern="1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char</a:t>
                </a:r>
                <a:r>
                  <a:rPr lang="zh-CN" altLang="en-US" sz="1600" kern="1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变量为</a:t>
                </a:r>
                <a:r>
                  <a:rPr lang="en-US" altLang="zh-CN" sz="1600" kern="1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signed char</a:t>
                </a:r>
                <a:r>
                  <a:rPr lang="zh-CN" altLang="en-US" sz="1600" kern="1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a:t>
                </a:r>
                <a:endParaRPr lang="zh-CN" altLang="en-US" sz="1600" dirty="0">
                  <a:solidFill>
                    <a:srgbClr val="000000"/>
                  </a:solidFill>
                  <a:latin typeface="微软雅黑" panose="020B0503020204020204" pitchFamily="34" charset="-122"/>
                  <a:ea typeface="微软雅黑" panose="020B0503020204020204" pitchFamily="34" charset="-122"/>
                </a:endParaRPr>
              </a:p>
            </p:txBody>
          </p:sp>
          <p:sp>
            <p:nvSpPr>
              <p:cNvPr id="10" name="矩形 120"/>
              <p:cNvSpPr>
                <a:spLocks noChangeArrowheads="1"/>
              </p:cNvSpPr>
              <p:nvPr/>
            </p:nvSpPr>
            <p:spPr bwMode="auto">
              <a:xfrm>
                <a:off x="632286" y="1328605"/>
                <a:ext cx="2268251" cy="381048"/>
              </a:xfrm>
              <a:prstGeom prst="rect">
                <a:avLst/>
              </a:prstGeom>
              <a:solidFill>
                <a:srgbClr val="92D050"/>
              </a:solidFill>
              <a:ln w="63500" cap="flat" cmpd="sng" algn="ctr">
                <a:noFill/>
                <a:prstDash val="solid"/>
              </a:ln>
              <a:effectLst>
                <a:outerShdw blurRad="279400" dist="63500" dir="2700000" algn="t" rotWithShape="0">
                  <a:prstClr val="black">
                    <a:alpha val="35000"/>
                  </a:prstClr>
                </a:outerShdw>
              </a:effectLst>
            </p:spPr>
            <p:txBody>
              <a:bodyPr lIns="0" rIns="0" rtlCol="0" anchor="ctr"/>
              <a:lstStyle/>
              <a:p>
                <a:pPr algn="ctr" defTabSz="913765" fontAlgn="auto">
                  <a:spcBef>
                    <a:spcPts val="0"/>
                  </a:spcBef>
                  <a:spcAft>
                    <a:spcPts val="0"/>
                  </a:spcAft>
                </a:pPr>
                <a:r>
                  <a:rPr lang="zh-CN" altLang="en-US" sz="1600" b="1" kern="0" dirty="0" smtClean="0">
                    <a:solidFill>
                      <a:prstClr val="white"/>
                    </a:solidFill>
                    <a:latin typeface="微软雅黑" panose="020B0503020204020204" pitchFamily="34" charset="-122"/>
                    <a:ea typeface="微软雅黑" panose="020B0503020204020204" pitchFamily="34" charset="-122"/>
                  </a:rPr>
                  <a:t>原因分析</a:t>
                </a:r>
                <a:endParaRPr lang="zh-CN" altLang="en-US" sz="1600" b="1" kern="0" dirty="0">
                  <a:solidFill>
                    <a:prstClr val="white"/>
                  </a:solidFill>
                  <a:latin typeface="微软雅黑" panose="020B0503020204020204" pitchFamily="34" charset="-122"/>
                  <a:ea typeface="微软雅黑" panose="020B0503020204020204" pitchFamily="34" charset="-122"/>
                </a:endParaRPr>
              </a:p>
            </p:txBody>
          </p:sp>
          <p:sp>
            <p:nvSpPr>
              <p:cNvPr id="11" name="矩形 10"/>
              <p:cNvSpPr/>
              <p:nvPr/>
            </p:nvSpPr>
            <p:spPr bwMode="auto">
              <a:xfrm>
                <a:off x="632285" y="1721817"/>
                <a:ext cx="10765196" cy="822080"/>
              </a:xfrm>
              <a:prstGeom prst="rect">
                <a:avLst/>
              </a:prstGeom>
              <a:no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t" anchorCtr="0" compatLnSpc="1"/>
              <a:lstStyle/>
              <a:p>
                <a:endParaRPr lang="zh-CN" altLang="en-US" sz="1600" smtClean="0">
                  <a:solidFill>
                    <a:srgbClr val="000000"/>
                  </a:solidFill>
                  <a:latin typeface="微软雅黑" panose="020B0503020204020204" pitchFamily="34" charset="-122"/>
                  <a:ea typeface="微软雅黑" panose="020B0503020204020204" pitchFamily="34" charset="-122"/>
                </a:endParaRPr>
              </a:p>
            </p:txBody>
          </p:sp>
        </p:grpSp>
        <p:grpSp>
          <p:nvGrpSpPr>
            <p:cNvPr id="13" name="组合 12"/>
            <p:cNvGrpSpPr/>
            <p:nvPr/>
          </p:nvGrpSpPr>
          <p:grpSpPr>
            <a:xfrm>
              <a:off x="767406" y="4782229"/>
              <a:ext cx="10765196" cy="1222839"/>
              <a:chOff x="632285" y="1328605"/>
              <a:chExt cx="10765196" cy="1222839"/>
            </a:xfrm>
          </p:grpSpPr>
          <p:sp>
            <p:nvSpPr>
              <p:cNvPr id="14" name="矩形 13"/>
              <p:cNvSpPr/>
              <p:nvPr/>
            </p:nvSpPr>
            <p:spPr>
              <a:xfrm>
                <a:off x="641497" y="1720447"/>
                <a:ext cx="10755983" cy="830997"/>
              </a:xfrm>
              <a:prstGeom prst="rect">
                <a:avLst/>
              </a:prstGeom>
            </p:spPr>
            <p:txBody>
              <a:bodyPr wrap="square">
                <a:spAutoFit/>
              </a:bodyPr>
              <a:lstStyle/>
              <a:p>
                <a:pPr marL="342900" indent="-342900">
                  <a:lnSpc>
                    <a:spcPct val="150000"/>
                  </a:lnSpc>
                  <a:buFont typeface="+mj-lt"/>
                  <a:buAutoNum type="arabicPeriod"/>
                </a:pPr>
                <a:r>
                  <a:rPr lang="zh-CN" altLang="en-US" sz="1600" kern="1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在编译选项中加入“</a:t>
                </a:r>
                <a:r>
                  <a:rPr lang="en-US" altLang="zh-CN" sz="1600" kern="1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a:t>
                </a:r>
                <a:r>
                  <a:rPr lang="en-US" altLang="zh-CN" sz="1600" kern="100" dirty="0" err="1">
                    <a:solidFill>
                      <a:srgbClr val="000000"/>
                    </a:solidFill>
                    <a:latin typeface="微软雅黑" panose="020B0503020204020204" pitchFamily="34" charset="-122"/>
                    <a:ea typeface="微软雅黑" panose="020B0503020204020204" pitchFamily="34" charset="-122"/>
                    <a:cs typeface="Arial" panose="020B0604020202020204" pitchFamily="34" charset="0"/>
                  </a:rPr>
                  <a:t>fsigned</a:t>
                </a:r>
                <a:r>
                  <a:rPr lang="en-US" altLang="zh-CN" sz="1600" kern="1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-char”</a:t>
                </a:r>
                <a:r>
                  <a:rPr lang="zh-CN" altLang="en-US" sz="1600" kern="1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选项，指定</a:t>
                </a:r>
                <a:r>
                  <a:rPr lang="en-US" altLang="zh-CN" sz="1600" kern="1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ARM64</a:t>
                </a:r>
                <a:r>
                  <a:rPr lang="zh-CN" altLang="en-US" sz="1600" kern="1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平台下的</a:t>
                </a:r>
                <a:r>
                  <a:rPr lang="en-US" altLang="zh-CN" sz="1600" kern="1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char</a:t>
                </a:r>
                <a:r>
                  <a:rPr lang="zh-CN" altLang="en-US" sz="1600" kern="1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为有符号</a:t>
                </a:r>
                <a:r>
                  <a:rPr lang="zh-CN" altLang="en-US" sz="1600" kern="1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数</a:t>
                </a:r>
                <a:r>
                  <a:rPr lang="zh-CN" altLang="en-US" sz="1600" kern="1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a:t>
                </a:r>
                <a:endParaRPr lang="en-US" altLang="zh-CN" sz="1600" kern="1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a:p>
                <a:pPr marL="342900" indent="-342900">
                  <a:lnSpc>
                    <a:spcPct val="150000"/>
                  </a:lnSpc>
                  <a:buFont typeface="+mj-lt"/>
                  <a:buAutoNum type="arabicPeriod"/>
                </a:pPr>
                <a:r>
                  <a:rPr lang="zh-CN" altLang="en-US" sz="1600" kern="1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将</a:t>
                </a:r>
                <a:r>
                  <a:rPr lang="en-US" altLang="zh-CN" sz="1600" kern="1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char</a:t>
                </a:r>
                <a:r>
                  <a:rPr lang="zh-CN" altLang="en-US" sz="1600" kern="1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类型直接声明为有符号</a:t>
                </a:r>
                <a:r>
                  <a:rPr lang="en-US" altLang="zh-CN" sz="1600" kern="1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char</a:t>
                </a:r>
                <a:r>
                  <a:rPr lang="zh-CN" altLang="en-US" sz="1600" kern="1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类型：</a:t>
                </a:r>
                <a:r>
                  <a:rPr lang="en-US" altLang="zh-CN" sz="1600" kern="1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signed char</a:t>
                </a:r>
                <a:r>
                  <a:rPr lang="zh-CN" altLang="en-US" sz="1600" kern="1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a:t>
                </a:r>
                <a:endParaRPr lang="zh-CN" altLang="en-US" sz="1600" dirty="0">
                  <a:solidFill>
                    <a:srgbClr val="000000"/>
                  </a:solidFill>
                  <a:latin typeface="微软雅黑" panose="020B0503020204020204" pitchFamily="34" charset="-122"/>
                  <a:ea typeface="微软雅黑" panose="020B0503020204020204" pitchFamily="34" charset="-122"/>
                </a:endParaRPr>
              </a:p>
            </p:txBody>
          </p:sp>
          <p:sp>
            <p:nvSpPr>
              <p:cNvPr id="15" name="矩形 120"/>
              <p:cNvSpPr>
                <a:spLocks noChangeArrowheads="1"/>
              </p:cNvSpPr>
              <p:nvPr/>
            </p:nvSpPr>
            <p:spPr bwMode="auto">
              <a:xfrm>
                <a:off x="632286" y="1328605"/>
                <a:ext cx="2268251" cy="381048"/>
              </a:xfrm>
              <a:prstGeom prst="rect">
                <a:avLst/>
              </a:prstGeom>
              <a:solidFill>
                <a:srgbClr val="FFC000"/>
              </a:solidFill>
              <a:ln w="63500" cap="flat" cmpd="sng" algn="ctr">
                <a:noFill/>
                <a:prstDash val="solid"/>
              </a:ln>
              <a:effectLst>
                <a:outerShdw blurRad="279400" dist="63500" dir="2700000" algn="t" rotWithShape="0">
                  <a:prstClr val="black">
                    <a:alpha val="35000"/>
                  </a:prstClr>
                </a:outerShdw>
              </a:effectLst>
            </p:spPr>
            <p:txBody>
              <a:bodyPr lIns="0" rIns="0" rtlCol="0" anchor="ctr"/>
              <a:lstStyle/>
              <a:p>
                <a:pPr algn="ctr" defTabSz="913765" fontAlgn="auto">
                  <a:spcBef>
                    <a:spcPts val="0"/>
                  </a:spcBef>
                  <a:spcAft>
                    <a:spcPts val="0"/>
                  </a:spcAft>
                </a:pPr>
                <a:r>
                  <a:rPr lang="zh-CN" altLang="en-US" sz="1600" b="1" kern="0" dirty="0" smtClean="0">
                    <a:solidFill>
                      <a:prstClr val="white"/>
                    </a:solidFill>
                    <a:latin typeface="微软雅黑" panose="020B0503020204020204" pitchFamily="34" charset="-122"/>
                    <a:ea typeface="微软雅黑" panose="020B0503020204020204" pitchFamily="34" charset="-122"/>
                  </a:rPr>
                  <a:t>解决方案</a:t>
                </a:r>
                <a:endParaRPr lang="zh-CN" altLang="en-US" sz="1600" b="1" kern="0" dirty="0">
                  <a:solidFill>
                    <a:prstClr val="white"/>
                  </a:solidFill>
                  <a:latin typeface="微软雅黑" panose="020B0503020204020204" pitchFamily="34" charset="-122"/>
                  <a:ea typeface="微软雅黑" panose="020B0503020204020204" pitchFamily="34" charset="-122"/>
                </a:endParaRPr>
              </a:p>
            </p:txBody>
          </p:sp>
          <p:sp>
            <p:nvSpPr>
              <p:cNvPr id="16" name="矩形 15"/>
              <p:cNvSpPr/>
              <p:nvPr/>
            </p:nvSpPr>
            <p:spPr bwMode="auto">
              <a:xfrm>
                <a:off x="632285" y="1721817"/>
                <a:ext cx="10765196" cy="822080"/>
              </a:xfrm>
              <a:prstGeom prst="rect">
                <a:avLst/>
              </a:prstGeom>
              <a:no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t" anchorCtr="0" compatLnSpc="1"/>
              <a:lstStyle/>
              <a:p>
                <a:endParaRPr lang="zh-CN" altLang="en-US" sz="1600" smtClean="0">
                  <a:solidFill>
                    <a:srgbClr val="000000"/>
                  </a:solidFill>
                  <a:latin typeface="微软雅黑" panose="020B0503020204020204" pitchFamily="34" charset="-122"/>
                  <a:ea typeface="微软雅黑" panose="020B0503020204020204" pitchFamily="34" charset="-122"/>
                </a:endParaRPr>
              </a:p>
            </p:txBody>
          </p:sp>
        </p:grpSp>
      </p:grpSp>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3200" dirty="0"/>
              <a:t>C/C++</a:t>
            </a:r>
            <a:r>
              <a:rPr lang="zh-CN" altLang="en-US" sz="3200" dirty="0"/>
              <a:t>语言</a:t>
            </a:r>
            <a:r>
              <a:rPr lang="en-US" altLang="zh-CN" sz="3200" dirty="0"/>
              <a:t>char</a:t>
            </a:r>
            <a:r>
              <a:rPr lang="zh-CN" altLang="en-US" sz="3200" dirty="0"/>
              <a:t>数据类型默认符号不一致</a:t>
            </a:r>
            <a:r>
              <a:rPr lang="zh-CN" altLang="en-US" sz="3200" dirty="0" smtClean="0"/>
              <a:t>问题 </a:t>
            </a:r>
            <a:r>
              <a:rPr lang="en-US" altLang="zh-CN" sz="3200" dirty="0" smtClean="0"/>
              <a:t>(2)</a:t>
            </a:r>
            <a:endParaRPr lang="en-US" sz="3200" dirty="0"/>
          </a:p>
        </p:txBody>
      </p:sp>
      <p:pic>
        <p:nvPicPr>
          <p:cNvPr id="8" name="图片 7"/>
          <p:cNvPicPr>
            <a:picLocks noChangeAspect="1"/>
          </p:cNvPicPr>
          <p:nvPr/>
        </p:nvPicPr>
        <p:blipFill>
          <a:blip r:embed="rId1"/>
          <a:stretch>
            <a:fillRect/>
          </a:stretch>
        </p:blipFill>
        <p:spPr>
          <a:xfrm>
            <a:off x="1008063" y="2053673"/>
            <a:ext cx="5121548" cy="1770788"/>
          </a:xfrm>
          <a:prstGeom prst="rect">
            <a:avLst/>
          </a:prstGeom>
        </p:spPr>
      </p:pic>
      <p:pic>
        <p:nvPicPr>
          <p:cNvPr id="9" name="图片 8"/>
          <p:cNvPicPr>
            <a:picLocks noChangeAspect="1"/>
          </p:cNvPicPr>
          <p:nvPr/>
        </p:nvPicPr>
        <p:blipFill>
          <a:blip r:embed="rId2"/>
          <a:stretch>
            <a:fillRect/>
          </a:stretch>
        </p:blipFill>
        <p:spPr>
          <a:xfrm>
            <a:off x="6304402" y="2054256"/>
            <a:ext cx="5128075" cy="1770788"/>
          </a:xfrm>
          <a:prstGeom prst="rect">
            <a:avLst/>
          </a:prstGeom>
        </p:spPr>
      </p:pic>
      <p:sp>
        <p:nvSpPr>
          <p:cNvPr id="10" name="文本框 9"/>
          <p:cNvSpPr txBox="1"/>
          <p:nvPr/>
        </p:nvSpPr>
        <p:spPr>
          <a:xfrm>
            <a:off x="1860331" y="1589118"/>
            <a:ext cx="2420007" cy="369332"/>
          </a:xfrm>
          <a:prstGeom prst="rect">
            <a:avLst/>
          </a:prstGeom>
          <a:noFill/>
        </p:spPr>
        <p:txBody>
          <a:bodyPr wrap="square" rtlCol="0">
            <a:spAutoFit/>
          </a:bodyPr>
          <a:lstStyle/>
          <a:p>
            <a:pPr fontAlgn="auto">
              <a:spcBef>
                <a:spcPts val="0"/>
              </a:spcBef>
              <a:spcAft>
                <a:spcPts val="0"/>
              </a:spcAft>
            </a:pPr>
            <a:r>
              <a:rPr lang="zh-CN" altLang="en-US" sz="1800" dirty="0" smtClean="0">
                <a:solidFill>
                  <a:prstClr val="black"/>
                </a:solidFill>
                <a:latin typeface="微软雅黑" panose="020B0503020204020204" pitchFamily="34" charset="-122"/>
                <a:ea typeface="微软雅黑" panose="020B0503020204020204" pitchFamily="34" charset="-122"/>
              </a:rPr>
              <a:t>鲲鹏弹性云服务器</a:t>
            </a:r>
            <a:endParaRPr lang="en-US" sz="1800" dirty="0">
              <a:solidFill>
                <a:prstClr val="black"/>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7606862" y="1589118"/>
            <a:ext cx="2420007" cy="369332"/>
          </a:xfrm>
          <a:prstGeom prst="rect">
            <a:avLst/>
          </a:prstGeom>
          <a:noFill/>
        </p:spPr>
        <p:txBody>
          <a:bodyPr wrap="square" rtlCol="0">
            <a:spAutoFit/>
          </a:bodyPr>
          <a:lstStyle/>
          <a:p>
            <a:pPr fontAlgn="auto">
              <a:spcBef>
                <a:spcPts val="0"/>
              </a:spcBef>
              <a:spcAft>
                <a:spcPts val="0"/>
              </a:spcAft>
            </a:pPr>
            <a:r>
              <a:rPr lang="en-US" altLang="zh-CN" sz="1800" dirty="0" smtClean="0">
                <a:solidFill>
                  <a:prstClr val="black"/>
                </a:solidFill>
                <a:latin typeface="微软雅黑" panose="020B0503020204020204" pitchFamily="34" charset="-122"/>
                <a:ea typeface="微软雅黑" panose="020B0503020204020204" pitchFamily="34" charset="-122"/>
              </a:rPr>
              <a:t>X86</a:t>
            </a:r>
            <a:r>
              <a:rPr lang="zh-CN" altLang="en-US" sz="1800" dirty="0" smtClean="0">
                <a:solidFill>
                  <a:prstClr val="black"/>
                </a:solidFill>
                <a:latin typeface="微软雅黑" panose="020B0503020204020204" pitchFamily="34" charset="-122"/>
                <a:ea typeface="微软雅黑" panose="020B0503020204020204" pitchFamily="34" charset="-122"/>
              </a:rPr>
              <a:t>弹性云服务器</a:t>
            </a:r>
            <a:endParaRPr lang="en-US" sz="1800" dirty="0">
              <a:solidFill>
                <a:prstClr val="black"/>
              </a:solidFill>
              <a:latin typeface="微软雅黑" panose="020B0503020204020204" pitchFamily="34" charset="-122"/>
              <a:ea typeface="微软雅黑" panose="020B0503020204020204" pitchFamily="34" charset="-122"/>
            </a:endParaRPr>
          </a:p>
        </p:txBody>
      </p:sp>
      <p:sp>
        <p:nvSpPr>
          <p:cNvPr id="12" name="文本框 11"/>
          <p:cNvSpPr txBox="1"/>
          <p:nvPr/>
        </p:nvSpPr>
        <p:spPr>
          <a:xfrm>
            <a:off x="1008063" y="4222829"/>
            <a:ext cx="9959773" cy="646331"/>
          </a:xfrm>
          <a:prstGeom prst="rect">
            <a:avLst/>
          </a:prstGeom>
          <a:noFill/>
        </p:spPr>
        <p:txBody>
          <a:bodyPr wrap="square" rtlCol="0">
            <a:spAutoFit/>
          </a:bodyPr>
          <a:lstStyle/>
          <a:p>
            <a:pPr fontAlgn="auto">
              <a:spcBef>
                <a:spcPts val="0"/>
              </a:spcBef>
              <a:spcAft>
                <a:spcPts val="0"/>
              </a:spcAft>
            </a:pPr>
            <a:r>
              <a:rPr lang="zh-CN" altLang="en-US" sz="1800" dirty="0" smtClean="0">
                <a:solidFill>
                  <a:prstClr val="black"/>
                </a:solidFill>
                <a:latin typeface="微软雅黑" panose="020B0503020204020204" pitchFamily="34" charset="-122"/>
                <a:ea typeface="微软雅黑" panose="020B0503020204020204" pitchFamily="34" charset="-122"/>
              </a:rPr>
              <a:t>可以看到：相同的代码，鲲鹏下</a:t>
            </a:r>
            <a:r>
              <a:rPr lang="en-US" altLang="zh-CN" sz="1800" dirty="0" smtClean="0">
                <a:solidFill>
                  <a:prstClr val="black"/>
                </a:solidFill>
                <a:latin typeface="微软雅黑" panose="020B0503020204020204" pitchFamily="34" charset="-122"/>
                <a:ea typeface="微软雅黑" panose="020B0503020204020204" pitchFamily="34" charset="-122"/>
              </a:rPr>
              <a:t>char</a:t>
            </a:r>
            <a:r>
              <a:rPr lang="zh-CN" altLang="en-US" sz="1800" dirty="0" smtClean="0">
                <a:solidFill>
                  <a:prstClr val="black"/>
                </a:solidFill>
                <a:latin typeface="微软雅黑" panose="020B0503020204020204" pitchFamily="34" charset="-122"/>
                <a:ea typeface="微软雅黑" panose="020B0503020204020204" pitchFamily="34" charset="-122"/>
              </a:rPr>
              <a:t>默认为</a:t>
            </a:r>
            <a:r>
              <a:rPr lang="en-US" altLang="zh-CN" sz="1800" dirty="0" smtClean="0">
                <a:solidFill>
                  <a:prstClr val="black"/>
                </a:solidFill>
                <a:latin typeface="微软雅黑" panose="020B0503020204020204" pitchFamily="34" charset="-122"/>
                <a:ea typeface="微软雅黑" panose="020B0503020204020204" pitchFamily="34" charset="-122"/>
              </a:rPr>
              <a:t>unsigned char</a:t>
            </a:r>
            <a:r>
              <a:rPr lang="zh-CN" altLang="en-US" sz="1800" dirty="0" smtClean="0">
                <a:solidFill>
                  <a:prstClr val="black"/>
                </a:solidFill>
                <a:latin typeface="微软雅黑" panose="020B0503020204020204" pitchFamily="34" charset="-122"/>
                <a:ea typeface="微软雅黑" panose="020B0503020204020204" pitchFamily="34" charset="-122"/>
              </a:rPr>
              <a:t>类型，所以赋值为</a:t>
            </a:r>
            <a:r>
              <a:rPr lang="en-US" altLang="zh-CN" sz="1800" dirty="0" smtClean="0">
                <a:solidFill>
                  <a:prstClr val="black"/>
                </a:solidFill>
                <a:latin typeface="微软雅黑" panose="020B0503020204020204" pitchFamily="34" charset="-122"/>
                <a:ea typeface="微软雅黑" panose="020B0503020204020204" pitchFamily="34" charset="-122"/>
              </a:rPr>
              <a:t>-1</a:t>
            </a:r>
            <a:r>
              <a:rPr lang="zh-CN" altLang="en-US" sz="1800" dirty="0" smtClean="0">
                <a:solidFill>
                  <a:prstClr val="black"/>
                </a:solidFill>
                <a:latin typeface="微软雅黑" panose="020B0503020204020204" pitchFamily="34" charset="-122"/>
                <a:ea typeface="微软雅黑" panose="020B0503020204020204" pitchFamily="34" charset="-122"/>
              </a:rPr>
              <a:t>的时候，输出的为</a:t>
            </a:r>
            <a:r>
              <a:rPr lang="en-US" altLang="zh-CN" sz="1800" dirty="0" smtClean="0">
                <a:solidFill>
                  <a:prstClr val="black"/>
                </a:solidFill>
                <a:latin typeface="微软雅黑" panose="020B0503020204020204" pitchFamily="34" charset="-122"/>
                <a:ea typeface="微软雅黑" panose="020B0503020204020204" pitchFamily="34" charset="-122"/>
              </a:rPr>
              <a:t>-1</a:t>
            </a:r>
            <a:r>
              <a:rPr lang="zh-CN" altLang="en-US" sz="1800" dirty="0" smtClean="0">
                <a:solidFill>
                  <a:prstClr val="black"/>
                </a:solidFill>
                <a:latin typeface="微软雅黑" panose="020B0503020204020204" pitchFamily="34" charset="-122"/>
                <a:ea typeface="微软雅黑" panose="020B0503020204020204" pitchFamily="34" charset="-122"/>
              </a:rPr>
              <a:t>对</a:t>
            </a:r>
            <a:r>
              <a:rPr lang="en-US" altLang="zh-CN" sz="1800" dirty="0" smtClean="0">
                <a:solidFill>
                  <a:prstClr val="black"/>
                </a:solidFill>
                <a:latin typeface="微软雅黑" panose="020B0503020204020204" pitchFamily="34" charset="-122"/>
                <a:ea typeface="微软雅黑" panose="020B0503020204020204" pitchFamily="34" charset="-122"/>
              </a:rPr>
              <a:t>256</a:t>
            </a:r>
            <a:r>
              <a:rPr lang="zh-CN" altLang="en-US" sz="1800" dirty="0" smtClean="0">
                <a:solidFill>
                  <a:prstClr val="black"/>
                </a:solidFill>
                <a:latin typeface="微软雅黑" panose="020B0503020204020204" pitchFamily="34" charset="-122"/>
                <a:ea typeface="微软雅黑" panose="020B0503020204020204" pitchFamily="34" charset="-122"/>
              </a:rPr>
              <a:t>取模的结果即</a:t>
            </a:r>
            <a:r>
              <a:rPr lang="en-US" altLang="zh-CN" sz="1800" dirty="0" smtClean="0">
                <a:solidFill>
                  <a:prstClr val="black"/>
                </a:solidFill>
                <a:latin typeface="微软雅黑" panose="020B0503020204020204" pitchFamily="34" charset="-122"/>
                <a:ea typeface="微软雅黑" panose="020B0503020204020204" pitchFamily="34" charset="-122"/>
              </a:rPr>
              <a:t>255</a:t>
            </a:r>
            <a:r>
              <a:rPr lang="zh-CN" altLang="en-US" sz="1800" dirty="0" smtClean="0">
                <a:solidFill>
                  <a:prstClr val="black"/>
                </a:solidFill>
                <a:latin typeface="微软雅黑" panose="020B0503020204020204" pitchFamily="34" charset="-122"/>
                <a:ea typeface="微软雅黑" panose="020B0503020204020204" pitchFamily="34" charset="-122"/>
              </a:rPr>
              <a:t>，</a:t>
            </a:r>
            <a:r>
              <a:rPr lang="en-US" altLang="zh-CN" sz="1800" dirty="0" smtClean="0">
                <a:solidFill>
                  <a:prstClr val="black"/>
                </a:solidFill>
                <a:latin typeface="微软雅黑" panose="020B0503020204020204" pitchFamily="34" charset="-122"/>
                <a:ea typeface="微软雅黑" panose="020B0503020204020204" pitchFamily="34" charset="-122"/>
              </a:rPr>
              <a:t>X86</a:t>
            </a:r>
            <a:r>
              <a:rPr lang="zh-CN" altLang="en-US" sz="1800" dirty="0" smtClean="0">
                <a:solidFill>
                  <a:prstClr val="black"/>
                </a:solidFill>
                <a:latin typeface="微软雅黑" panose="020B0503020204020204" pitchFamily="34" charset="-122"/>
                <a:ea typeface="微软雅黑" panose="020B0503020204020204" pitchFamily="34" charset="-122"/>
              </a:rPr>
              <a:t>中的</a:t>
            </a:r>
            <a:r>
              <a:rPr lang="en-US" altLang="zh-CN" sz="1800" dirty="0" smtClean="0">
                <a:solidFill>
                  <a:prstClr val="black"/>
                </a:solidFill>
                <a:latin typeface="微软雅黑" panose="020B0503020204020204" pitchFamily="34" charset="-122"/>
                <a:ea typeface="微软雅黑" panose="020B0503020204020204" pitchFamily="34" charset="-122"/>
              </a:rPr>
              <a:t>char</a:t>
            </a:r>
            <a:r>
              <a:rPr lang="zh-CN" altLang="en-US" sz="1800" dirty="0" smtClean="0">
                <a:solidFill>
                  <a:prstClr val="black"/>
                </a:solidFill>
                <a:latin typeface="微软雅黑" panose="020B0503020204020204" pitchFamily="34" charset="-122"/>
                <a:ea typeface="微软雅黑" panose="020B0503020204020204" pitchFamily="34" charset="-122"/>
              </a:rPr>
              <a:t>默认为</a:t>
            </a:r>
            <a:r>
              <a:rPr lang="en-US" altLang="zh-CN" sz="1800" dirty="0" smtClean="0">
                <a:solidFill>
                  <a:prstClr val="black"/>
                </a:solidFill>
                <a:latin typeface="微软雅黑" panose="020B0503020204020204" pitchFamily="34" charset="-122"/>
                <a:ea typeface="微软雅黑" panose="020B0503020204020204" pitchFamily="34" charset="-122"/>
              </a:rPr>
              <a:t>signed char</a:t>
            </a:r>
            <a:r>
              <a:rPr lang="zh-CN" altLang="en-US" sz="1800" dirty="0" smtClean="0">
                <a:solidFill>
                  <a:prstClr val="black"/>
                </a:solidFill>
                <a:latin typeface="微软雅黑" panose="020B0503020204020204" pitchFamily="34" charset="-122"/>
                <a:ea typeface="微软雅黑" panose="020B0503020204020204" pitchFamily="34" charset="-122"/>
              </a:rPr>
              <a:t>类型，输出为</a:t>
            </a:r>
            <a:r>
              <a:rPr lang="en-US" altLang="zh-CN" sz="1800" dirty="0" smtClean="0">
                <a:solidFill>
                  <a:prstClr val="black"/>
                </a:solidFill>
                <a:latin typeface="微软雅黑" panose="020B0503020204020204" pitchFamily="34" charset="-122"/>
                <a:ea typeface="微软雅黑" panose="020B0503020204020204" pitchFamily="34" charset="-122"/>
              </a:rPr>
              <a:t>-1</a:t>
            </a:r>
            <a:endParaRPr lang="en-US" sz="1800" dirty="0">
              <a:solidFill>
                <a:prstClr val="black"/>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C/C++</a:t>
            </a:r>
            <a:r>
              <a:rPr lang="zh-CN" altLang="en-US" dirty="0" smtClean="0"/>
              <a:t>语言中调用汇编指令编译错误</a:t>
            </a:r>
            <a:endParaRPr lang="zh-CN" altLang="en-US" dirty="0"/>
          </a:p>
        </p:txBody>
      </p:sp>
      <p:grpSp>
        <p:nvGrpSpPr>
          <p:cNvPr id="15" name="组合 14"/>
          <p:cNvGrpSpPr/>
          <p:nvPr/>
        </p:nvGrpSpPr>
        <p:grpSpPr>
          <a:xfrm>
            <a:off x="1008063" y="1514624"/>
            <a:ext cx="10418337" cy="4403427"/>
            <a:chOff x="767406" y="1601641"/>
            <a:chExt cx="10765198" cy="4403427"/>
          </a:xfrm>
        </p:grpSpPr>
        <p:grpSp>
          <p:nvGrpSpPr>
            <p:cNvPr id="3" name="组合 2"/>
            <p:cNvGrpSpPr/>
            <p:nvPr/>
          </p:nvGrpSpPr>
          <p:grpSpPr>
            <a:xfrm>
              <a:off x="767408" y="1601641"/>
              <a:ext cx="10765196" cy="1222839"/>
              <a:chOff x="632285" y="1328605"/>
              <a:chExt cx="10765196" cy="1222839"/>
            </a:xfrm>
          </p:grpSpPr>
          <p:sp>
            <p:nvSpPr>
              <p:cNvPr id="4" name="矩形 3"/>
              <p:cNvSpPr/>
              <p:nvPr/>
            </p:nvSpPr>
            <p:spPr>
              <a:xfrm>
                <a:off x="641497" y="1720447"/>
                <a:ext cx="10755983" cy="830997"/>
              </a:xfrm>
              <a:prstGeom prst="rect">
                <a:avLst/>
              </a:prstGeom>
            </p:spPr>
            <p:txBody>
              <a:bodyPr wrap="square">
                <a:spAutoFit/>
              </a:bodyPr>
              <a:lstStyle/>
              <a:p>
                <a:pPr>
                  <a:lnSpc>
                    <a:spcPct val="150000"/>
                  </a:lnSpc>
                </a:pPr>
                <a:r>
                  <a:rPr lang="en-US" altLang="zh-CN" sz="1600" kern="1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C/C</a:t>
                </a:r>
                <a:r>
                  <a:rPr lang="en-US" altLang="zh-CN" sz="1600" kern="1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a:t>
                </a:r>
                <a:r>
                  <a:rPr lang="zh-CN" altLang="en-US" sz="1600" kern="1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代码在编译时遇到如下提示：</a:t>
                </a:r>
                <a:endParaRPr lang="en-US" altLang="zh-CN" sz="1600" kern="1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a:p>
                <a:pPr>
                  <a:lnSpc>
                    <a:spcPct val="150000"/>
                  </a:lnSpc>
                </a:pPr>
                <a:r>
                  <a:rPr lang="zh-CN" altLang="en-US" sz="1600" dirty="0" smtClean="0">
                    <a:solidFill>
                      <a:srgbClr val="000000"/>
                    </a:solidFill>
                    <a:latin typeface="微软雅黑" panose="020B0503020204020204" pitchFamily="34" charset="-122"/>
                    <a:ea typeface="微软雅黑" panose="020B0503020204020204" pitchFamily="34" charset="-122"/>
                  </a:rPr>
                  <a:t>错误信息：</a:t>
                </a:r>
                <a:r>
                  <a:rPr lang="en-US" altLang="zh-CN" sz="1600" dirty="0" smtClean="0">
                    <a:solidFill>
                      <a:srgbClr val="000000"/>
                    </a:solidFill>
                    <a:latin typeface="微软雅黑" panose="020B0503020204020204" pitchFamily="34" charset="-122"/>
                    <a:ea typeface="微软雅黑" panose="020B0503020204020204" pitchFamily="34" charset="-122"/>
                  </a:rPr>
                  <a:t>error</a:t>
                </a:r>
                <a:r>
                  <a:rPr lang="zh-CN" altLang="en-US" sz="1600" dirty="0" smtClean="0">
                    <a:solidFill>
                      <a:srgbClr val="000000"/>
                    </a:solidFill>
                    <a:latin typeface="微软雅黑" panose="020B0503020204020204" pitchFamily="34" charset="-122"/>
                    <a:ea typeface="微软雅黑" panose="020B0503020204020204" pitchFamily="34" charset="-122"/>
                  </a:rPr>
                  <a:t>：</a:t>
                </a:r>
                <a:r>
                  <a:rPr lang="en-US" altLang="zh-CN" sz="1600" dirty="0" smtClean="0">
                    <a:solidFill>
                      <a:srgbClr val="000000"/>
                    </a:solidFill>
                    <a:latin typeface="微软雅黑" panose="020B0503020204020204" pitchFamily="34" charset="-122"/>
                    <a:ea typeface="微软雅黑" panose="020B0503020204020204" pitchFamily="34" charset="-122"/>
                  </a:rPr>
                  <a:t>impossible constraint in </a:t>
                </a:r>
                <a:r>
                  <a:rPr lang="zh-CN" altLang="en-US" sz="1600" dirty="0" smtClean="0">
                    <a:solidFill>
                      <a:srgbClr val="000000"/>
                    </a:solidFill>
                    <a:latin typeface="微软雅黑" panose="020B0503020204020204" pitchFamily="34" charset="-122"/>
                    <a:ea typeface="微软雅黑" panose="020B0503020204020204" pitchFamily="34" charset="-122"/>
                  </a:rPr>
                  <a:t>‘</a:t>
                </a:r>
                <a:r>
                  <a:rPr lang="en-US" altLang="zh-CN" sz="1600" dirty="0" err="1" smtClean="0">
                    <a:solidFill>
                      <a:srgbClr val="000000"/>
                    </a:solidFill>
                    <a:latin typeface="微软雅黑" panose="020B0503020204020204" pitchFamily="34" charset="-122"/>
                    <a:ea typeface="微软雅黑" panose="020B0503020204020204" pitchFamily="34" charset="-122"/>
                  </a:rPr>
                  <a:t>asm</a:t>
                </a:r>
                <a:r>
                  <a:rPr lang="zh-CN" altLang="en-US" sz="1600" dirty="0" smtClean="0">
                    <a:solidFill>
                      <a:srgbClr val="000000"/>
                    </a:solidFill>
                    <a:latin typeface="微软雅黑" panose="020B0503020204020204" pitchFamily="34" charset="-122"/>
                    <a:ea typeface="微软雅黑" panose="020B0503020204020204" pitchFamily="34" charset="-122"/>
                  </a:rPr>
                  <a:t>’ </a:t>
                </a:r>
                <a:r>
                  <a:rPr lang="en-US" altLang="zh-CN" sz="1600" dirty="0" smtClean="0">
                    <a:solidFill>
                      <a:srgbClr val="000000"/>
                    </a:solidFill>
                    <a:latin typeface="微软雅黑" panose="020B0503020204020204" pitchFamily="34" charset="-122"/>
                    <a:ea typeface="微软雅黑" panose="020B0503020204020204" pitchFamily="34" charset="-122"/>
                  </a:rPr>
                  <a:t>__</a:t>
                </a:r>
                <a:r>
                  <a:rPr lang="en-US" altLang="zh-CN" sz="1600" dirty="0" err="1" smtClean="0">
                    <a:solidFill>
                      <a:srgbClr val="000000"/>
                    </a:solidFill>
                    <a:latin typeface="微软雅黑" panose="020B0503020204020204" pitchFamily="34" charset="-122"/>
                    <a:ea typeface="微软雅黑" panose="020B0503020204020204" pitchFamily="34" charset="-122"/>
                  </a:rPr>
                  <a:t>asm</a:t>
                </a:r>
                <a:r>
                  <a:rPr lang="en-US" altLang="zh-CN" sz="1600" dirty="0" smtClean="0">
                    <a:solidFill>
                      <a:srgbClr val="000000"/>
                    </a:solidFill>
                    <a:latin typeface="微软雅黑" panose="020B0503020204020204" pitchFamily="34" charset="-122"/>
                    <a:ea typeface="微软雅黑" panose="020B0503020204020204" pitchFamily="34" charset="-122"/>
                  </a:rPr>
                  <a:t>__ __volatile__</a:t>
                </a:r>
                <a:endParaRPr lang="zh-CN" altLang="en-US" sz="1600" dirty="0">
                  <a:solidFill>
                    <a:srgbClr val="000000"/>
                  </a:solidFill>
                  <a:latin typeface="微软雅黑" panose="020B0503020204020204" pitchFamily="34" charset="-122"/>
                  <a:ea typeface="微软雅黑" panose="020B0503020204020204" pitchFamily="34" charset="-122"/>
                </a:endParaRPr>
              </a:p>
            </p:txBody>
          </p:sp>
          <p:sp>
            <p:nvSpPr>
              <p:cNvPr id="5" name="矩形 120"/>
              <p:cNvSpPr>
                <a:spLocks noChangeArrowheads="1"/>
              </p:cNvSpPr>
              <p:nvPr/>
            </p:nvSpPr>
            <p:spPr bwMode="auto">
              <a:xfrm>
                <a:off x="632286" y="1328605"/>
                <a:ext cx="2268251" cy="381048"/>
              </a:xfrm>
              <a:prstGeom prst="rect">
                <a:avLst/>
              </a:prstGeom>
              <a:solidFill>
                <a:srgbClr val="00B0F0"/>
              </a:solidFill>
              <a:ln w="63500" cap="flat" cmpd="sng" algn="ctr">
                <a:noFill/>
                <a:prstDash val="solid"/>
              </a:ln>
              <a:effectLst>
                <a:outerShdw blurRad="279400" dist="63500" dir="2700000" algn="t" rotWithShape="0">
                  <a:prstClr val="black">
                    <a:alpha val="35000"/>
                  </a:prstClr>
                </a:outerShdw>
              </a:effectLst>
            </p:spPr>
            <p:txBody>
              <a:bodyPr lIns="0" rIns="0" rtlCol="0" anchor="ctr"/>
              <a:lstStyle/>
              <a:p>
                <a:pPr algn="ctr" defTabSz="913765" fontAlgn="auto">
                  <a:spcBef>
                    <a:spcPts val="0"/>
                  </a:spcBef>
                  <a:spcAft>
                    <a:spcPts val="0"/>
                  </a:spcAft>
                </a:pPr>
                <a:r>
                  <a:rPr lang="zh-CN" altLang="en-US" sz="1600" b="1" kern="0" dirty="0" smtClean="0">
                    <a:solidFill>
                      <a:prstClr val="white"/>
                    </a:solidFill>
                    <a:latin typeface="微软雅黑" panose="020B0503020204020204" pitchFamily="34" charset="-122"/>
                    <a:ea typeface="微软雅黑" panose="020B0503020204020204" pitchFamily="34" charset="-122"/>
                  </a:rPr>
                  <a:t>问题现象</a:t>
                </a:r>
                <a:endParaRPr lang="zh-CN" altLang="en-US" sz="1600" b="1" kern="0" dirty="0">
                  <a:solidFill>
                    <a:prstClr val="white"/>
                  </a:solidFill>
                  <a:latin typeface="微软雅黑" panose="020B0503020204020204" pitchFamily="34" charset="-122"/>
                  <a:ea typeface="微软雅黑" panose="020B0503020204020204" pitchFamily="34" charset="-122"/>
                </a:endParaRPr>
              </a:p>
            </p:txBody>
          </p:sp>
          <p:sp>
            <p:nvSpPr>
              <p:cNvPr id="6" name="矩形 5"/>
              <p:cNvSpPr/>
              <p:nvPr/>
            </p:nvSpPr>
            <p:spPr bwMode="auto">
              <a:xfrm>
                <a:off x="632285" y="1721817"/>
                <a:ext cx="10765196" cy="822080"/>
              </a:xfrm>
              <a:prstGeom prst="rect">
                <a:avLst/>
              </a:prstGeom>
              <a:no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t" anchorCtr="0" compatLnSpc="1"/>
              <a:lstStyle/>
              <a:p>
                <a:endParaRPr lang="zh-CN" altLang="en-US" sz="1600" smtClean="0">
                  <a:solidFill>
                    <a:srgbClr val="000000"/>
                  </a:solidFill>
                  <a:latin typeface="微软雅黑" panose="020B0503020204020204" pitchFamily="34" charset="-122"/>
                  <a:ea typeface="微软雅黑" panose="020B0503020204020204" pitchFamily="34" charset="-122"/>
                </a:endParaRPr>
              </a:p>
            </p:txBody>
          </p:sp>
        </p:grpSp>
        <p:grpSp>
          <p:nvGrpSpPr>
            <p:cNvPr id="7" name="组合 6"/>
            <p:cNvGrpSpPr/>
            <p:nvPr/>
          </p:nvGrpSpPr>
          <p:grpSpPr>
            <a:xfrm>
              <a:off x="767407" y="3176972"/>
              <a:ext cx="10765196" cy="1222839"/>
              <a:chOff x="632285" y="1328605"/>
              <a:chExt cx="10765196" cy="1222839"/>
            </a:xfrm>
          </p:grpSpPr>
          <p:sp>
            <p:nvSpPr>
              <p:cNvPr id="8" name="矩形 7"/>
              <p:cNvSpPr/>
              <p:nvPr/>
            </p:nvSpPr>
            <p:spPr>
              <a:xfrm>
                <a:off x="641497" y="1720447"/>
                <a:ext cx="10755983" cy="830997"/>
              </a:xfrm>
              <a:prstGeom prst="rect">
                <a:avLst/>
              </a:prstGeom>
            </p:spPr>
            <p:txBody>
              <a:bodyPr wrap="square">
                <a:spAutoFit/>
              </a:bodyPr>
              <a:lstStyle/>
              <a:p>
                <a:pPr>
                  <a:lnSpc>
                    <a:spcPct val="150000"/>
                  </a:lnSpc>
                </a:pPr>
                <a:r>
                  <a:rPr lang="zh-CN" altLang="en-US" sz="1600" kern="1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代码中使用汇编指令，而汇编指令与</a:t>
                </a:r>
                <a:r>
                  <a:rPr lang="en-US" altLang="zh-CN" sz="1600" kern="100" dirty="0" err="1"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cpu</a:t>
                </a:r>
                <a:r>
                  <a:rPr lang="zh-CN" altLang="en-US" sz="1600" kern="1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指令集强相关。在</a:t>
                </a:r>
                <a:r>
                  <a:rPr lang="en-US" altLang="zh-CN" sz="1600" kern="1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x86</a:t>
                </a:r>
                <a:r>
                  <a:rPr lang="zh-CN" altLang="en-US" sz="1600" kern="1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架构</a:t>
                </a:r>
                <a:r>
                  <a:rPr lang="en-US" altLang="zh-CN" sz="1600" kern="100" dirty="0" err="1"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cpu</a:t>
                </a:r>
                <a:r>
                  <a:rPr lang="zh-CN" altLang="en-US" sz="1600" kern="1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中的汇编指令需要修改为鲲鹏处理器平台的指令才能编译通过，实现功能替换。</a:t>
                </a:r>
                <a:endParaRPr lang="zh-CN" altLang="en-US" sz="1600" dirty="0">
                  <a:solidFill>
                    <a:srgbClr val="000000"/>
                  </a:solidFill>
                  <a:latin typeface="微软雅黑" panose="020B0503020204020204" pitchFamily="34" charset="-122"/>
                  <a:ea typeface="微软雅黑" panose="020B0503020204020204" pitchFamily="34" charset="-122"/>
                </a:endParaRPr>
              </a:p>
            </p:txBody>
          </p:sp>
          <p:sp>
            <p:nvSpPr>
              <p:cNvPr id="9" name="矩形 120"/>
              <p:cNvSpPr>
                <a:spLocks noChangeArrowheads="1"/>
              </p:cNvSpPr>
              <p:nvPr/>
            </p:nvSpPr>
            <p:spPr bwMode="auto">
              <a:xfrm>
                <a:off x="632286" y="1328605"/>
                <a:ext cx="2268251" cy="381048"/>
              </a:xfrm>
              <a:prstGeom prst="rect">
                <a:avLst/>
              </a:prstGeom>
              <a:solidFill>
                <a:srgbClr val="92D050"/>
              </a:solidFill>
              <a:ln w="63500" cap="flat" cmpd="sng" algn="ctr">
                <a:noFill/>
                <a:prstDash val="solid"/>
              </a:ln>
              <a:effectLst>
                <a:outerShdw blurRad="279400" dist="63500" dir="2700000" algn="t" rotWithShape="0">
                  <a:prstClr val="black">
                    <a:alpha val="35000"/>
                  </a:prstClr>
                </a:outerShdw>
              </a:effectLst>
            </p:spPr>
            <p:txBody>
              <a:bodyPr lIns="0" rIns="0" rtlCol="0" anchor="ctr"/>
              <a:lstStyle/>
              <a:p>
                <a:pPr algn="ctr" defTabSz="913765" fontAlgn="auto">
                  <a:spcBef>
                    <a:spcPts val="0"/>
                  </a:spcBef>
                  <a:spcAft>
                    <a:spcPts val="0"/>
                  </a:spcAft>
                </a:pPr>
                <a:r>
                  <a:rPr lang="zh-CN" altLang="en-US" sz="1600" b="1" kern="0" dirty="0" smtClean="0">
                    <a:solidFill>
                      <a:prstClr val="white"/>
                    </a:solidFill>
                    <a:latin typeface="微软雅黑" panose="020B0503020204020204" pitchFamily="34" charset="-122"/>
                    <a:ea typeface="微软雅黑" panose="020B0503020204020204" pitchFamily="34" charset="-122"/>
                  </a:rPr>
                  <a:t>原因分析</a:t>
                </a:r>
                <a:endParaRPr lang="zh-CN" altLang="en-US" sz="1600" b="1" kern="0" dirty="0">
                  <a:solidFill>
                    <a:prstClr val="white"/>
                  </a:solidFill>
                  <a:latin typeface="微软雅黑" panose="020B0503020204020204" pitchFamily="34" charset="-122"/>
                  <a:ea typeface="微软雅黑" panose="020B0503020204020204" pitchFamily="34" charset="-122"/>
                </a:endParaRPr>
              </a:p>
            </p:txBody>
          </p:sp>
          <p:sp>
            <p:nvSpPr>
              <p:cNvPr id="10" name="矩形 9"/>
              <p:cNvSpPr/>
              <p:nvPr/>
            </p:nvSpPr>
            <p:spPr bwMode="auto">
              <a:xfrm>
                <a:off x="632285" y="1721817"/>
                <a:ext cx="10765196" cy="822080"/>
              </a:xfrm>
              <a:prstGeom prst="rect">
                <a:avLst/>
              </a:prstGeom>
              <a:no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t" anchorCtr="0" compatLnSpc="1"/>
              <a:lstStyle/>
              <a:p>
                <a:endParaRPr lang="zh-CN" altLang="en-US" sz="1600" smtClean="0">
                  <a:solidFill>
                    <a:srgbClr val="000000"/>
                  </a:solidFill>
                  <a:latin typeface="微软雅黑" panose="020B0503020204020204" pitchFamily="34" charset="-122"/>
                  <a:ea typeface="微软雅黑" panose="020B0503020204020204" pitchFamily="34" charset="-122"/>
                </a:endParaRPr>
              </a:p>
            </p:txBody>
          </p:sp>
        </p:grpSp>
        <p:grpSp>
          <p:nvGrpSpPr>
            <p:cNvPr id="11" name="组合 10"/>
            <p:cNvGrpSpPr/>
            <p:nvPr/>
          </p:nvGrpSpPr>
          <p:grpSpPr>
            <a:xfrm>
              <a:off x="767406" y="4782229"/>
              <a:ext cx="10765196" cy="1222839"/>
              <a:chOff x="632285" y="1328605"/>
              <a:chExt cx="10765196" cy="1222839"/>
            </a:xfrm>
          </p:grpSpPr>
          <p:sp>
            <p:nvSpPr>
              <p:cNvPr id="12" name="矩形 11"/>
              <p:cNvSpPr/>
              <p:nvPr/>
            </p:nvSpPr>
            <p:spPr>
              <a:xfrm>
                <a:off x="641497" y="1720447"/>
                <a:ext cx="10755983" cy="830997"/>
              </a:xfrm>
              <a:prstGeom prst="rect">
                <a:avLst/>
              </a:prstGeom>
            </p:spPr>
            <p:txBody>
              <a:bodyPr wrap="square">
                <a:spAutoFit/>
              </a:bodyPr>
              <a:lstStyle/>
              <a:p>
                <a:pPr marL="342900" indent="-342900">
                  <a:lnSpc>
                    <a:spcPct val="150000"/>
                  </a:lnSpc>
                  <a:buFont typeface="+mj-lt"/>
                  <a:buAutoNum type="arabicPeriod"/>
                </a:pPr>
                <a:r>
                  <a:rPr lang="zh-CN" altLang="en-US" sz="1600" kern="1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本例中的代码调用了</a:t>
                </a:r>
                <a:r>
                  <a:rPr lang="en-US" altLang="zh-CN" sz="1600" kern="1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x86</a:t>
                </a:r>
                <a:r>
                  <a:rPr lang="zh-CN" altLang="en-US" sz="1600" kern="1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平台的汇编指令，修改为鲲鹏处理器对应的指令即可；</a:t>
                </a:r>
                <a:endParaRPr lang="en-US" altLang="zh-CN" sz="1600" kern="1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a:p>
                <a:pPr marL="342900" indent="-342900">
                  <a:lnSpc>
                    <a:spcPct val="150000"/>
                  </a:lnSpc>
                  <a:buFont typeface="+mj-lt"/>
                  <a:buAutoNum type="arabicPeriod"/>
                </a:pPr>
                <a:r>
                  <a:rPr lang="zh-CN" altLang="en-US" sz="1600" kern="1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部分功能可以修改为使用编译器自带的</a:t>
                </a:r>
                <a:r>
                  <a:rPr lang="en-US" altLang="zh-CN" sz="1600" kern="100" dirty="0" err="1"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builtin</a:t>
                </a:r>
                <a:r>
                  <a:rPr lang="zh-CN" altLang="en-US" sz="1600" kern="1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函数，在基本不降低性能的前提下，提升代码的可移植性。</a:t>
                </a:r>
                <a:endParaRPr lang="zh-CN" altLang="en-US" sz="1600" dirty="0">
                  <a:solidFill>
                    <a:srgbClr val="000000"/>
                  </a:solidFill>
                  <a:latin typeface="微软雅黑" panose="020B0503020204020204" pitchFamily="34" charset="-122"/>
                  <a:ea typeface="微软雅黑" panose="020B0503020204020204" pitchFamily="34" charset="-122"/>
                </a:endParaRPr>
              </a:p>
            </p:txBody>
          </p:sp>
          <p:sp>
            <p:nvSpPr>
              <p:cNvPr id="13" name="矩形 120"/>
              <p:cNvSpPr>
                <a:spLocks noChangeArrowheads="1"/>
              </p:cNvSpPr>
              <p:nvPr/>
            </p:nvSpPr>
            <p:spPr bwMode="auto">
              <a:xfrm>
                <a:off x="632286" y="1328605"/>
                <a:ext cx="2268251" cy="381048"/>
              </a:xfrm>
              <a:prstGeom prst="rect">
                <a:avLst/>
              </a:prstGeom>
              <a:solidFill>
                <a:srgbClr val="FFC000"/>
              </a:solidFill>
              <a:ln w="63500" cap="flat" cmpd="sng" algn="ctr">
                <a:noFill/>
                <a:prstDash val="solid"/>
              </a:ln>
              <a:effectLst>
                <a:outerShdw blurRad="279400" dist="63500" dir="2700000" algn="t" rotWithShape="0">
                  <a:prstClr val="black">
                    <a:alpha val="35000"/>
                  </a:prstClr>
                </a:outerShdw>
              </a:effectLst>
            </p:spPr>
            <p:txBody>
              <a:bodyPr lIns="0" rIns="0" rtlCol="0" anchor="ctr"/>
              <a:lstStyle/>
              <a:p>
                <a:pPr algn="ctr" defTabSz="913765" fontAlgn="auto">
                  <a:spcBef>
                    <a:spcPts val="0"/>
                  </a:spcBef>
                  <a:spcAft>
                    <a:spcPts val="0"/>
                  </a:spcAft>
                </a:pPr>
                <a:r>
                  <a:rPr lang="zh-CN" altLang="en-US" sz="1600" b="1" kern="0" dirty="0" smtClean="0">
                    <a:solidFill>
                      <a:prstClr val="white"/>
                    </a:solidFill>
                    <a:latin typeface="微软雅黑" panose="020B0503020204020204" pitchFamily="34" charset="-122"/>
                    <a:ea typeface="微软雅黑" panose="020B0503020204020204" pitchFamily="34" charset="-122"/>
                  </a:rPr>
                  <a:t>解决方案</a:t>
                </a:r>
                <a:endParaRPr lang="zh-CN" altLang="en-US" sz="1600" b="1" kern="0" dirty="0">
                  <a:solidFill>
                    <a:prstClr val="white"/>
                  </a:solidFill>
                  <a:latin typeface="微软雅黑" panose="020B0503020204020204" pitchFamily="34" charset="-122"/>
                  <a:ea typeface="微软雅黑" panose="020B0503020204020204" pitchFamily="34" charset="-122"/>
                </a:endParaRPr>
              </a:p>
            </p:txBody>
          </p:sp>
          <p:sp>
            <p:nvSpPr>
              <p:cNvPr id="14" name="矩形 13"/>
              <p:cNvSpPr/>
              <p:nvPr/>
            </p:nvSpPr>
            <p:spPr bwMode="auto">
              <a:xfrm>
                <a:off x="632285" y="1721817"/>
                <a:ext cx="10765196" cy="822080"/>
              </a:xfrm>
              <a:prstGeom prst="rect">
                <a:avLst/>
              </a:prstGeom>
              <a:no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t" anchorCtr="0" compatLnSpc="1"/>
              <a:lstStyle/>
              <a:p>
                <a:endParaRPr lang="zh-CN" altLang="en-US" sz="1600" smtClean="0">
                  <a:solidFill>
                    <a:srgbClr val="000000"/>
                  </a:solidFill>
                  <a:latin typeface="微软雅黑" panose="020B0503020204020204" pitchFamily="34" charset="-122"/>
                  <a:ea typeface="微软雅黑" panose="020B0503020204020204" pitchFamily="34" charset="-122"/>
                </a:endParaRPr>
              </a:p>
            </p:txBody>
          </p:sp>
        </p:grpSp>
      </p:grpSp>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编译错误：无法识别</a:t>
            </a:r>
            <a:r>
              <a:rPr lang="en-US" altLang="zh-CN" dirty="0" smtClean="0"/>
              <a:t>-m64</a:t>
            </a:r>
            <a:r>
              <a:rPr lang="zh-CN" altLang="en-US" dirty="0" smtClean="0"/>
              <a:t>编译选项</a:t>
            </a:r>
            <a:endParaRPr lang="zh-CN" altLang="en-US" dirty="0"/>
          </a:p>
        </p:txBody>
      </p:sp>
      <p:grpSp>
        <p:nvGrpSpPr>
          <p:cNvPr id="15" name="组合 14"/>
          <p:cNvGrpSpPr/>
          <p:nvPr/>
        </p:nvGrpSpPr>
        <p:grpSpPr>
          <a:xfrm>
            <a:off x="1019436" y="1601641"/>
            <a:ext cx="10453427" cy="4395880"/>
            <a:chOff x="767406" y="1601641"/>
            <a:chExt cx="10765198" cy="4395880"/>
          </a:xfrm>
        </p:grpSpPr>
        <p:grpSp>
          <p:nvGrpSpPr>
            <p:cNvPr id="3" name="组合 2"/>
            <p:cNvGrpSpPr/>
            <p:nvPr/>
          </p:nvGrpSpPr>
          <p:grpSpPr>
            <a:xfrm>
              <a:off x="767408" y="1601641"/>
              <a:ext cx="10765196" cy="1222839"/>
              <a:chOff x="632285" y="1328605"/>
              <a:chExt cx="10765196" cy="1222839"/>
            </a:xfrm>
          </p:grpSpPr>
          <p:sp>
            <p:nvSpPr>
              <p:cNvPr id="4" name="矩形 3"/>
              <p:cNvSpPr/>
              <p:nvPr/>
            </p:nvSpPr>
            <p:spPr>
              <a:xfrm>
                <a:off x="641497" y="1720447"/>
                <a:ext cx="10755983" cy="830997"/>
              </a:xfrm>
              <a:prstGeom prst="rect">
                <a:avLst/>
              </a:prstGeom>
            </p:spPr>
            <p:txBody>
              <a:bodyPr wrap="square">
                <a:spAutoFit/>
              </a:bodyPr>
              <a:lstStyle/>
              <a:p>
                <a:pPr>
                  <a:lnSpc>
                    <a:spcPct val="150000"/>
                  </a:lnSpc>
                </a:pPr>
                <a:r>
                  <a:rPr lang="en-US" altLang="zh-CN" sz="1600" kern="1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C/C</a:t>
                </a:r>
                <a:r>
                  <a:rPr lang="en-US" altLang="zh-CN" sz="1600" kern="1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a:t>
                </a:r>
                <a:r>
                  <a:rPr lang="zh-CN" altLang="en-US" sz="1600" kern="1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代码在编译时遇到如下提示：</a:t>
                </a:r>
                <a:endParaRPr lang="en-US" altLang="zh-CN" sz="1600" kern="1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a:p>
                <a:pPr>
                  <a:lnSpc>
                    <a:spcPct val="150000"/>
                  </a:lnSpc>
                </a:pPr>
                <a:r>
                  <a:rPr lang="zh-CN" altLang="en-US" sz="1600" dirty="0" smtClean="0">
                    <a:solidFill>
                      <a:srgbClr val="000000"/>
                    </a:solidFill>
                    <a:latin typeface="微软雅黑" panose="020B0503020204020204" pitchFamily="34" charset="-122"/>
                    <a:ea typeface="微软雅黑" panose="020B0503020204020204" pitchFamily="34" charset="-122"/>
                  </a:rPr>
                  <a:t>错误信息：</a:t>
                </a:r>
                <a:r>
                  <a:rPr lang="en-US" altLang="zh-CN" sz="1600" dirty="0" err="1">
                    <a:solidFill>
                      <a:srgbClr val="000000"/>
                    </a:solidFill>
                    <a:latin typeface="微软雅黑" panose="020B0503020204020204" pitchFamily="34" charset="-122"/>
                    <a:ea typeface="微软雅黑" panose="020B0503020204020204" pitchFamily="34" charset="-122"/>
                  </a:rPr>
                  <a:t>gcc</a:t>
                </a:r>
                <a:r>
                  <a:rPr lang="en-US" altLang="zh-CN" sz="1600" dirty="0">
                    <a:solidFill>
                      <a:srgbClr val="000000"/>
                    </a:solidFill>
                    <a:latin typeface="微软雅黑" panose="020B0503020204020204" pitchFamily="34" charset="-122"/>
                    <a:ea typeface="微软雅黑" panose="020B0503020204020204" pitchFamily="34" charset="-122"/>
                  </a:rPr>
                  <a:t>: error: unrecognized command line option ‘-m64’</a:t>
                </a:r>
                <a:endParaRPr lang="zh-CN" altLang="en-US" sz="1600" dirty="0">
                  <a:solidFill>
                    <a:srgbClr val="000000"/>
                  </a:solidFill>
                  <a:latin typeface="微软雅黑" panose="020B0503020204020204" pitchFamily="34" charset="-122"/>
                  <a:ea typeface="微软雅黑" panose="020B0503020204020204" pitchFamily="34" charset="-122"/>
                </a:endParaRPr>
              </a:p>
            </p:txBody>
          </p:sp>
          <p:sp>
            <p:nvSpPr>
              <p:cNvPr id="5" name="矩形 120"/>
              <p:cNvSpPr>
                <a:spLocks noChangeArrowheads="1"/>
              </p:cNvSpPr>
              <p:nvPr/>
            </p:nvSpPr>
            <p:spPr bwMode="auto">
              <a:xfrm>
                <a:off x="632286" y="1328605"/>
                <a:ext cx="2268251" cy="381048"/>
              </a:xfrm>
              <a:prstGeom prst="rect">
                <a:avLst/>
              </a:prstGeom>
              <a:solidFill>
                <a:srgbClr val="00B0F0"/>
              </a:solidFill>
              <a:ln w="63500" cap="flat" cmpd="sng" algn="ctr">
                <a:noFill/>
                <a:prstDash val="solid"/>
              </a:ln>
              <a:effectLst>
                <a:outerShdw blurRad="279400" dist="63500" dir="2700000" algn="t" rotWithShape="0">
                  <a:prstClr val="black">
                    <a:alpha val="35000"/>
                  </a:prstClr>
                </a:outerShdw>
              </a:effectLst>
            </p:spPr>
            <p:txBody>
              <a:bodyPr lIns="0" rIns="0" rtlCol="0" anchor="ctr"/>
              <a:lstStyle/>
              <a:p>
                <a:pPr algn="ctr" defTabSz="913765" fontAlgn="auto">
                  <a:spcBef>
                    <a:spcPts val="0"/>
                  </a:spcBef>
                  <a:spcAft>
                    <a:spcPts val="0"/>
                  </a:spcAft>
                </a:pPr>
                <a:r>
                  <a:rPr lang="zh-CN" altLang="en-US" sz="1600" b="1" kern="0" dirty="0" smtClean="0">
                    <a:solidFill>
                      <a:prstClr val="white"/>
                    </a:solidFill>
                    <a:latin typeface="微软雅黑" panose="020B0503020204020204" pitchFamily="34" charset="-122"/>
                    <a:ea typeface="微软雅黑" panose="020B0503020204020204" pitchFamily="34" charset="-122"/>
                  </a:rPr>
                  <a:t>问题现象</a:t>
                </a:r>
                <a:endParaRPr lang="zh-CN" altLang="en-US" sz="1600" b="1" kern="0" dirty="0">
                  <a:solidFill>
                    <a:prstClr val="white"/>
                  </a:solidFill>
                  <a:latin typeface="微软雅黑" panose="020B0503020204020204" pitchFamily="34" charset="-122"/>
                  <a:ea typeface="微软雅黑" panose="020B0503020204020204" pitchFamily="34" charset="-122"/>
                </a:endParaRPr>
              </a:p>
            </p:txBody>
          </p:sp>
          <p:sp>
            <p:nvSpPr>
              <p:cNvPr id="6" name="矩形 5"/>
              <p:cNvSpPr/>
              <p:nvPr/>
            </p:nvSpPr>
            <p:spPr bwMode="auto">
              <a:xfrm>
                <a:off x="632285" y="1721817"/>
                <a:ext cx="10765196" cy="822080"/>
              </a:xfrm>
              <a:prstGeom prst="rect">
                <a:avLst/>
              </a:prstGeom>
              <a:no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t" anchorCtr="0" compatLnSpc="1"/>
              <a:lstStyle/>
              <a:p>
                <a:endParaRPr lang="zh-CN" altLang="en-US" sz="1600" smtClean="0">
                  <a:solidFill>
                    <a:srgbClr val="000000"/>
                  </a:solidFill>
                  <a:latin typeface="微软雅黑" panose="020B0503020204020204" pitchFamily="34" charset="-122"/>
                  <a:ea typeface="微软雅黑" panose="020B0503020204020204" pitchFamily="34" charset="-122"/>
                </a:endParaRPr>
              </a:p>
            </p:txBody>
          </p:sp>
        </p:grpSp>
        <p:grpSp>
          <p:nvGrpSpPr>
            <p:cNvPr id="7" name="组合 6"/>
            <p:cNvGrpSpPr/>
            <p:nvPr/>
          </p:nvGrpSpPr>
          <p:grpSpPr>
            <a:xfrm>
              <a:off x="767407" y="3176972"/>
              <a:ext cx="10765196" cy="1222839"/>
              <a:chOff x="632285" y="1328605"/>
              <a:chExt cx="10765196" cy="1222839"/>
            </a:xfrm>
          </p:grpSpPr>
          <p:sp>
            <p:nvSpPr>
              <p:cNvPr id="8" name="矩形 7"/>
              <p:cNvSpPr/>
              <p:nvPr/>
            </p:nvSpPr>
            <p:spPr>
              <a:xfrm>
                <a:off x="641497" y="1720447"/>
                <a:ext cx="10755983" cy="830997"/>
              </a:xfrm>
              <a:prstGeom prst="rect">
                <a:avLst/>
              </a:prstGeom>
            </p:spPr>
            <p:txBody>
              <a:bodyPr wrap="square">
                <a:spAutoFit/>
              </a:bodyPr>
              <a:lstStyle/>
              <a:p>
                <a:pPr>
                  <a:lnSpc>
                    <a:spcPct val="150000"/>
                  </a:lnSpc>
                </a:pPr>
                <a:r>
                  <a:rPr lang="en-US" altLang="zh-CN" sz="1600" kern="1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-m64</a:t>
                </a:r>
                <a:r>
                  <a:rPr lang="zh-CN" altLang="en-US" sz="1600" kern="1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是</a:t>
                </a:r>
                <a:r>
                  <a:rPr lang="en-US" altLang="zh-CN" sz="1600" kern="1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x86 64</a:t>
                </a:r>
                <a:r>
                  <a:rPr lang="zh-CN" altLang="en-US" sz="1600" kern="1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位应用编译选项，</a:t>
                </a:r>
                <a:r>
                  <a:rPr lang="en-US" altLang="zh-CN" sz="1600" kern="1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m64</a:t>
                </a:r>
                <a:r>
                  <a:rPr lang="zh-CN" altLang="en-US" sz="1600" kern="1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选项设置</a:t>
                </a:r>
                <a:r>
                  <a:rPr lang="en-US" altLang="zh-CN" sz="1600" kern="100" dirty="0" err="1">
                    <a:solidFill>
                      <a:srgbClr val="000000"/>
                    </a:solidFill>
                    <a:latin typeface="微软雅黑" panose="020B0503020204020204" pitchFamily="34" charset="-122"/>
                    <a:ea typeface="微软雅黑" panose="020B0503020204020204" pitchFamily="34" charset="-122"/>
                    <a:cs typeface="Arial" panose="020B0604020202020204" pitchFamily="34" charset="0"/>
                  </a:rPr>
                  <a:t>int</a:t>
                </a:r>
                <a:r>
                  <a:rPr lang="zh-CN" altLang="en-US" sz="1600" kern="1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为</a:t>
                </a:r>
                <a:r>
                  <a:rPr lang="en-US" altLang="zh-CN" sz="1600" kern="1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32bits</a:t>
                </a:r>
                <a:r>
                  <a:rPr lang="zh-CN" altLang="en-US" sz="1600" kern="1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及</a:t>
                </a:r>
                <a:r>
                  <a:rPr lang="en-US" altLang="zh-CN" sz="1600" kern="1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long</a:t>
                </a:r>
                <a:r>
                  <a:rPr lang="zh-CN" altLang="en-US" sz="1600" kern="1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、指针为</a:t>
                </a:r>
                <a:r>
                  <a:rPr lang="en-US" altLang="zh-CN" sz="1600" kern="1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64 bits</a:t>
                </a:r>
                <a:r>
                  <a:rPr lang="zh-CN" altLang="en-US" sz="1600" kern="1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，为</a:t>
                </a:r>
                <a:r>
                  <a:rPr lang="en-US" altLang="zh-CN" sz="1600" kern="1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AMD</a:t>
                </a:r>
                <a:r>
                  <a:rPr lang="zh-CN" altLang="en-US" sz="1600" kern="1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的</a:t>
                </a:r>
                <a:r>
                  <a:rPr lang="en-US" altLang="zh-CN" sz="1600" kern="1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x86 64</a:t>
                </a:r>
                <a:r>
                  <a:rPr lang="zh-CN" altLang="en-US" sz="1600" kern="1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架构生成代码。</a:t>
                </a:r>
                <a:r>
                  <a:rPr lang="zh-CN" altLang="en-US" sz="1600" kern="1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在鲲鹏处理器平台</a:t>
                </a:r>
                <a:r>
                  <a:rPr lang="zh-CN" altLang="en-US" sz="1600" kern="1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无法支持。</a:t>
                </a:r>
                <a:endParaRPr lang="zh-CN" altLang="en-US" sz="1600" dirty="0">
                  <a:solidFill>
                    <a:srgbClr val="000000"/>
                  </a:solidFill>
                  <a:latin typeface="微软雅黑" panose="020B0503020204020204" pitchFamily="34" charset="-122"/>
                  <a:ea typeface="微软雅黑" panose="020B0503020204020204" pitchFamily="34" charset="-122"/>
                </a:endParaRPr>
              </a:p>
            </p:txBody>
          </p:sp>
          <p:sp>
            <p:nvSpPr>
              <p:cNvPr id="9" name="矩形 120"/>
              <p:cNvSpPr>
                <a:spLocks noChangeArrowheads="1"/>
              </p:cNvSpPr>
              <p:nvPr/>
            </p:nvSpPr>
            <p:spPr bwMode="auto">
              <a:xfrm>
                <a:off x="632286" y="1328605"/>
                <a:ext cx="2268251" cy="381048"/>
              </a:xfrm>
              <a:prstGeom prst="rect">
                <a:avLst/>
              </a:prstGeom>
              <a:solidFill>
                <a:srgbClr val="92D050"/>
              </a:solidFill>
              <a:ln w="63500" cap="flat" cmpd="sng" algn="ctr">
                <a:noFill/>
                <a:prstDash val="solid"/>
              </a:ln>
              <a:effectLst>
                <a:outerShdw blurRad="279400" dist="63500" dir="2700000" algn="t" rotWithShape="0">
                  <a:prstClr val="black">
                    <a:alpha val="35000"/>
                  </a:prstClr>
                </a:outerShdw>
              </a:effectLst>
            </p:spPr>
            <p:txBody>
              <a:bodyPr lIns="0" rIns="0" rtlCol="0" anchor="ctr"/>
              <a:lstStyle/>
              <a:p>
                <a:pPr algn="ctr" defTabSz="913765" fontAlgn="auto">
                  <a:spcBef>
                    <a:spcPts val="0"/>
                  </a:spcBef>
                  <a:spcAft>
                    <a:spcPts val="0"/>
                  </a:spcAft>
                </a:pPr>
                <a:r>
                  <a:rPr lang="zh-CN" altLang="en-US" sz="1600" b="1" kern="0" dirty="0" smtClean="0">
                    <a:solidFill>
                      <a:prstClr val="white"/>
                    </a:solidFill>
                    <a:latin typeface="微软雅黑" panose="020B0503020204020204" pitchFamily="34" charset="-122"/>
                    <a:ea typeface="微软雅黑" panose="020B0503020204020204" pitchFamily="34" charset="-122"/>
                  </a:rPr>
                  <a:t>原因分析</a:t>
                </a:r>
                <a:endParaRPr lang="zh-CN" altLang="en-US" sz="1600" b="1" kern="0" dirty="0">
                  <a:solidFill>
                    <a:prstClr val="white"/>
                  </a:solidFill>
                  <a:latin typeface="微软雅黑" panose="020B0503020204020204" pitchFamily="34" charset="-122"/>
                  <a:ea typeface="微软雅黑" panose="020B0503020204020204" pitchFamily="34" charset="-122"/>
                </a:endParaRPr>
              </a:p>
            </p:txBody>
          </p:sp>
          <p:sp>
            <p:nvSpPr>
              <p:cNvPr id="10" name="矩形 9"/>
              <p:cNvSpPr/>
              <p:nvPr/>
            </p:nvSpPr>
            <p:spPr bwMode="auto">
              <a:xfrm>
                <a:off x="632285" y="1721817"/>
                <a:ext cx="10765196" cy="822080"/>
              </a:xfrm>
              <a:prstGeom prst="rect">
                <a:avLst/>
              </a:prstGeom>
              <a:no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t" anchorCtr="0" compatLnSpc="1"/>
              <a:lstStyle/>
              <a:p>
                <a:endParaRPr lang="zh-CN" altLang="en-US" sz="1600" smtClean="0">
                  <a:solidFill>
                    <a:srgbClr val="000000"/>
                  </a:solidFill>
                  <a:latin typeface="微软雅黑" panose="020B0503020204020204" pitchFamily="34" charset="-122"/>
                  <a:ea typeface="微软雅黑" panose="020B0503020204020204" pitchFamily="34" charset="-122"/>
                </a:endParaRPr>
              </a:p>
            </p:txBody>
          </p:sp>
        </p:grpSp>
        <p:grpSp>
          <p:nvGrpSpPr>
            <p:cNvPr id="11" name="组合 10"/>
            <p:cNvGrpSpPr/>
            <p:nvPr/>
          </p:nvGrpSpPr>
          <p:grpSpPr>
            <a:xfrm>
              <a:off x="767406" y="4782229"/>
              <a:ext cx="10765196" cy="1215292"/>
              <a:chOff x="632285" y="1328605"/>
              <a:chExt cx="10765196" cy="1215292"/>
            </a:xfrm>
          </p:grpSpPr>
          <p:sp>
            <p:nvSpPr>
              <p:cNvPr id="12" name="矩形 11"/>
              <p:cNvSpPr/>
              <p:nvPr/>
            </p:nvSpPr>
            <p:spPr>
              <a:xfrm>
                <a:off x="641497" y="1720447"/>
                <a:ext cx="10755983" cy="461665"/>
              </a:xfrm>
              <a:prstGeom prst="rect">
                <a:avLst/>
              </a:prstGeom>
            </p:spPr>
            <p:txBody>
              <a:bodyPr wrap="square">
                <a:spAutoFit/>
              </a:bodyPr>
              <a:lstStyle/>
              <a:p>
                <a:pPr>
                  <a:lnSpc>
                    <a:spcPct val="150000"/>
                  </a:lnSpc>
                </a:pPr>
                <a:r>
                  <a:rPr lang="zh-CN" altLang="en-US" sz="1600" kern="1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将</a:t>
                </a:r>
                <a:r>
                  <a:rPr lang="zh-CN" altLang="en-US" sz="1600" kern="1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鲲鹏处理器</a:t>
                </a:r>
                <a:r>
                  <a:rPr lang="zh-CN" altLang="en-US" sz="1600" kern="1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平台</a:t>
                </a:r>
                <a:r>
                  <a:rPr lang="zh-CN" altLang="en-US" sz="1600" kern="1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对应的编译选项设置为</a:t>
                </a:r>
                <a:r>
                  <a:rPr lang="en-US" altLang="zh-CN" sz="1600" kern="1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a:t>
                </a:r>
                <a:r>
                  <a:rPr lang="en-US" altLang="zh-CN" sz="1600" kern="100" dirty="0" err="1"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mabi</a:t>
                </a:r>
                <a:r>
                  <a:rPr lang="en-US" altLang="zh-CN" sz="1600" kern="1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=lp64</a:t>
                </a:r>
                <a:r>
                  <a:rPr lang="zh-CN" altLang="en-US" sz="1600" kern="1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，重新编译即可。</a:t>
                </a:r>
                <a:endParaRPr lang="zh-CN" altLang="en-US" sz="1600" dirty="0">
                  <a:solidFill>
                    <a:srgbClr val="000000"/>
                  </a:solidFill>
                  <a:latin typeface="微软雅黑" panose="020B0503020204020204" pitchFamily="34" charset="-122"/>
                  <a:ea typeface="微软雅黑" panose="020B0503020204020204" pitchFamily="34" charset="-122"/>
                </a:endParaRPr>
              </a:p>
            </p:txBody>
          </p:sp>
          <p:sp>
            <p:nvSpPr>
              <p:cNvPr id="13" name="矩形 120"/>
              <p:cNvSpPr>
                <a:spLocks noChangeArrowheads="1"/>
              </p:cNvSpPr>
              <p:nvPr/>
            </p:nvSpPr>
            <p:spPr bwMode="auto">
              <a:xfrm>
                <a:off x="632286" y="1328605"/>
                <a:ext cx="2268251" cy="381048"/>
              </a:xfrm>
              <a:prstGeom prst="rect">
                <a:avLst/>
              </a:prstGeom>
              <a:solidFill>
                <a:srgbClr val="FFC000"/>
              </a:solidFill>
              <a:ln w="63500" cap="flat" cmpd="sng" algn="ctr">
                <a:noFill/>
                <a:prstDash val="solid"/>
              </a:ln>
              <a:effectLst>
                <a:outerShdw blurRad="279400" dist="63500" dir="2700000" algn="t" rotWithShape="0">
                  <a:prstClr val="black">
                    <a:alpha val="35000"/>
                  </a:prstClr>
                </a:outerShdw>
              </a:effectLst>
            </p:spPr>
            <p:txBody>
              <a:bodyPr lIns="0" rIns="0" rtlCol="0" anchor="ctr"/>
              <a:lstStyle/>
              <a:p>
                <a:pPr algn="ctr" defTabSz="913765" fontAlgn="auto">
                  <a:spcBef>
                    <a:spcPts val="0"/>
                  </a:spcBef>
                  <a:spcAft>
                    <a:spcPts val="0"/>
                  </a:spcAft>
                </a:pPr>
                <a:r>
                  <a:rPr lang="zh-CN" altLang="en-US" sz="1600" b="1" kern="0" dirty="0" smtClean="0">
                    <a:solidFill>
                      <a:prstClr val="white"/>
                    </a:solidFill>
                    <a:latin typeface="微软雅黑" panose="020B0503020204020204" pitchFamily="34" charset="-122"/>
                    <a:ea typeface="微软雅黑" panose="020B0503020204020204" pitchFamily="34" charset="-122"/>
                  </a:rPr>
                  <a:t>解决方案</a:t>
                </a:r>
                <a:endParaRPr lang="zh-CN" altLang="en-US" sz="1600" b="1" kern="0" dirty="0">
                  <a:solidFill>
                    <a:prstClr val="white"/>
                  </a:solidFill>
                  <a:latin typeface="微软雅黑" panose="020B0503020204020204" pitchFamily="34" charset="-122"/>
                  <a:ea typeface="微软雅黑" panose="020B0503020204020204" pitchFamily="34" charset="-122"/>
                </a:endParaRPr>
              </a:p>
            </p:txBody>
          </p:sp>
          <p:sp>
            <p:nvSpPr>
              <p:cNvPr id="14" name="矩形 13"/>
              <p:cNvSpPr/>
              <p:nvPr/>
            </p:nvSpPr>
            <p:spPr bwMode="auto">
              <a:xfrm>
                <a:off x="632285" y="1721817"/>
                <a:ext cx="10765196" cy="822080"/>
              </a:xfrm>
              <a:prstGeom prst="rect">
                <a:avLst/>
              </a:prstGeom>
              <a:no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t" anchorCtr="0" compatLnSpc="1"/>
              <a:lstStyle/>
              <a:p>
                <a:endParaRPr lang="zh-CN" altLang="en-US" sz="1600" smtClean="0">
                  <a:solidFill>
                    <a:srgbClr val="000000"/>
                  </a:solidFill>
                  <a:latin typeface="微软雅黑" panose="020B0503020204020204" pitchFamily="34" charset="-122"/>
                  <a:ea typeface="微软雅黑" panose="020B0503020204020204" pitchFamily="34" charset="-122"/>
                </a:endParaRPr>
              </a:p>
            </p:txBody>
          </p:sp>
        </p:grpSp>
      </p:grpSp>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a:lstStyle/>
          <a:p>
            <a:r>
              <a:rPr lang="zh-CN" altLang="zh-CN" dirty="0">
                <a:solidFill>
                  <a:schemeClr val="bg1">
                    <a:lumMod val="50000"/>
                  </a:schemeClr>
                </a:solidFill>
              </a:rPr>
              <a:t>软件迁移</a:t>
            </a:r>
            <a:r>
              <a:rPr lang="zh-CN" altLang="zh-CN" dirty="0" smtClean="0">
                <a:solidFill>
                  <a:schemeClr val="bg1">
                    <a:lumMod val="50000"/>
                  </a:schemeClr>
                </a:solidFill>
              </a:rPr>
              <a:t>原理</a:t>
            </a:r>
            <a:r>
              <a:rPr lang="zh-CN" altLang="en-US" dirty="0" smtClean="0">
                <a:solidFill>
                  <a:schemeClr val="bg1">
                    <a:lumMod val="50000"/>
                  </a:schemeClr>
                </a:solidFill>
              </a:rPr>
              <a:t>和迁移过程</a:t>
            </a:r>
            <a:endParaRPr lang="en-US" altLang="zh-CN" dirty="0">
              <a:solidFill>
                <a:schemeClr val="bg1">
                  <a:lumMod val="50000"/>
                </a:schemeClr>
              </a:solidFill>
            </a:endParaRPr>
          </a:p>
          <a:p>
            <a:r>
              <a:rPr lang="zh-CN" altLang="en-US" dirty="0" smtClean="0">
                <a:solidFill>
                  <a:schemeClr val="bg1">
                    <a:lumMod val="50000"/>
                  </a:schemeClr>
                </a:solidFill>
              </a:rPr>
              <a:t>迁移工具和迁移指导</a:t>
            </a:r>
            <a:endParaRPr lang="en-US" altLang="zh-CN" dirty="0" smtClean="0">
              <a:solidFill>
                <a:schemeClr val="bg1">
                  <a:lumMod val="50000"/>
                </a:schemeClr>
              </a:solidFill>
            </a:endParaRPr>
          </a:p>
          <a:p>
            <a:r>
              <a:rPr lang="zh-CN" altLang="en-US" dirty="0" smtClean="0">
                <a:solidFill>
                  <a:schemeClr val="bg1">
                    <a:lumMod val="50000"/>
                  </a:schemeClr>
                </a:solidFill>
              </a:rPr>
              <a:t>容器迁移指导</a:t>
            </a:r>
            <a:endParaRPr lang="en-US" altLang="zh-CN" dirty="0" smtClean="0">
              <a:solidFill>
                <a:schemeClr val="bg1">
                  <a:lumMod val="50000"/>
                </a:schemeClr>
              </a:solidFill>
            </a:endParaRPr>
          </a:p>
          <a:p>
            <a:r>
              <a:rPr lang="zh-CN" altLang="en-US" b="1" dirty="0" smtClean="0"/>
              <a:t>迁移常见问题及解决思路</a:t>
            </a:r>
            <a:endParaRPr lang="en-US" altLang="zh-CN" b="1" dirty="0" smtClean="0"/>
          </a:p>
          <a:p>
            <a:pPr lvl="1"/>
            <a:r>
              <a:rPr lang="zh-CN" altLang="en-US" dirty="0">
                <a:solidFill>
                  <a:schemeClr val="bg1">
                    <a:lumMod val="50000"/>
                  </a:schemeClr>
                </a:solidFill>
              </a:rPr>
              <a:t>常见编译问题</a:t>
            </a:r>
            <a:endParaRPr lang="en-US" altLang="zh-CN" dirty="0">
              <a:solidFill>
                <a:schemeClr val="bg1">
                  <a:lumMod val="50000"/>
                </a:schemeClr>
              </a:solidFill>
            </a:endParaRPr>
          </a:p>
          <a:p>
            <a:pPr lvl="1">
              <a:buFont typeface="Wingdings" panose="05000000000000000000" pitchFamily="2" charset="2"/>
              <a:buChar char="n"/>
            </a:pPr>
            <a:r>
              <a:rPr lang="zh-CN" altLang="en-US" dirty="0"/>
              <a:t>常见功能问题</a:t>
            </a:r>
            <a:endParaRPr lang="zh-CN" altLang="en-US" dirty="0"/>
          </a:p>
          <a:p>
            <a:pPr lvl="1"/>
            <a:r>
              <a:rPr lang="zh-CN" altLang="en-US" dirty="0">
                <a:solidFill>
                  <a:schemeClr val="bg1">
                    <a:lumMod val="50000"/>
                  </a:schemeClr>
                </a:solidFill>
              </a:rPr>
              <a:t>常见工具问题</a:t>
            </a:r>
            <a:endParaRPr lang="en-US" altLang="zh-CN" dirty="0">
              <a:solidFill>
                <a:schemeClr val="bg1">
                  <a:lumMod val="50000"/>
                </a:schemeClr>
              </a:solidFill>
            </a:endParaRPr>
          </a:p>
          <a:p>
            <a:pPr lvl="1"/>
            <a:endParaRPr lang="en-US" altLang="zh-CN" b="1" dirty="0"/>
          </a:p>
          <a:p>
            <a:endParaRPr lang="en-US" dirty="0"/>
          </a:p>
        </p:txBody>
      </p:sp>
    </p:spTree>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弱内存序问题</a:t>
            </a:r>
            <a:endParaRPr lang="zh-CN" altLang="en-US" dirty="0"/>
          </a:p>
        </p:txBody>
      </p:sp>
      <p:sp>
        <p:nvSpPr>
          <p:cNvPr id="26" name="圆角矩形 25"/>
          <p:cNvSpPr/>
          <p:nvPr/>
        </p:nvSpPr>
        <p:spPr>
          <a:xfrm>
            <a:off x="1020024" y="1918772"/>
            <a:ext cx="6258088" cy="4359978"/>
          </a:xfrm>
          <a:prstGeom prst="roundRect">
            <a:avLst>
              <a:gd name="adj" fmla="val 3195"/>
            </a:avLst>
          </a:prstGeom>
          <a:noFill/>
          <a:ln w="12700" cap="flat" cmpd="sng" algn="ctr">
            <a:solidFill>
              <a:srgbClr val="FFFFFF">
                <a:lumMod val="85000"/>
              </a:srgbClr>
            </a:solidFill>
            <a:prstDash val="solid"/>
            <a:miter lim="800000"/>
          </a:ln>
          <a:effectLst/>
        </p:spPr>
        <p:txBody>
          <a:bodyPr lIns="0" rIns="0" rtlCol="0" anchor="ctr"/>
          <a:lstStyle/>
          <a:p>
            <a:pPr algn="ctr" defTabSz="914400" fontAlgn="auto">
              <a:spcBef>
                <a:spcPts val="0"/>
              </a:spcBef>
              <a:spcAft>
                <a:spcPts val="0"/>
              </a:spcAft>
              <a:defRPr/>
            </a:pPr>
            <a:endParaRPr lang="zh-CN" altLang="en-US" sz="1800" b="1" kern="0" dirty="0" smtClean="0">
              <a:solidFill>
                <a:srgbClr val="FFFFFF"/>
              </a:solidFill>
              <a:latin typeface="Calibri" panose="020F0502020204030204"/>
              <a:ea typeface="等线" panose="02010600030101010101" pitchFamily="2" charset="-122"/>
            </a:endParaRPr>
          </a:p>
        </p:txBody>
      </p:sp>
      <p:sp>
        <p:nvSpPr>
          <p:cNvPr id="27" name="矩形 120"/>
          <p:cNvSpPr>
            <a:spLocks noChangeArrowheads="1"/>
          </p:cNvSpPr>
          <p:nvPr/>
        </p:nvSpPr>
        <p:spPr bwMode="auto">
          <a:xfrm>
            <a:off x="1050777" y="1448780"/>
            <a:ext cx="6221354" cy="489044"/>
          </a:xfrm>
          <a:prstGeom prst="rect">
            <a:avLst/>
          </a:prstGeom>
          <a:solidFill>
            <a:srgbClr val="00B0F0"/>
          </a:solidFill>
          <a:ln w="63500" cap="flat" cmpd="sng" algn="ctr">
            <a:noFill/>
            <a:prstDash val="solid"/>
          </a:ln>
          <a:effectLst>
            <a:outerShdw blurRad="279400" dist="63500" dir="2700000" algn="t" rotWithShape="0">
              <a:prstClr val="black">
                <a:alpha val="35000"/>
              </a:prstClr>
            </a:outerShdw>
          </a:effectLst>
        </p:spPr>
        <p:txBody>
          <a:bodyPr lIns="0" rIns="0" rtlCol="0" anchor="ctr"/>
          <a:lstStyle/>
          <a:p>
            <a:pPr algn="ctr" defTabSz="913765" fontAlgn="auto">
              <a:spcBef>
                <a:spcPts val="0"/>
              </a:spcBef>
              <a:spcAft>
                <a:spcPts val="0"/>
              </a:spcAft>
            </a:pPr>
            <a:r>
              <a:rPr lang="zh-CN" altLang="en-US" sz="1795" b="1" kern="0" dirty="0" smtClean="0">
                <a:solidFill>
                  <a:prstClr val="white"/>
                </a:solidFill>
                <a:latin typeface="微软雅黑" panose="020B0503020204020204" pitchFamily="34" charset="-122"/>
                <a:ea typeface="微软雅黑" panose="020B0503020204020204" pitchFamily="34" charset="-122"/>
              </a:rPr>
              <a:t>弱</a:t>
            </a:r>
            <a:r>
              <a:rPr lang="zh-CN" altLang="en-US" sz="1795" b="1" kern="0" dirty="0">
                <a:solidFill>
                  <a:prstClr val="white"/>
                </a:solidFill>
                <a:latin typeface="微软雅黑" panose="020B0503020204020204" pitchFamily="34" charset="-122"/>
                <a:ea typeface="微软雅黑" panose="020B0503020204020204" pitchFamily="34" charset="-122"/>
              </a:rPr>
              <a:t>内存</a:t>
            </a:r>
            <a:r>
              <a:rPr lang="zh-CN" altLang="en-US" sz="1795" b="1" kern="0" dirty="0" smtClean="0">
                <a:solidFill>
                  <a:prstClr val="white"/>
                </a:solidFill>
                <a:latin typeface="微软雅黑" panose="020B0503020204020204" pitchFamily="34" charset="-122"/>
                <a:ea typeface="微软雅黑" panose="020B0503020204020204" pitchFamily="34" charset="-122"/>
              </a:rPr>
              <a:t>序导致</a:t>
            </a:r>
            <a:r>
              <a:rPr lang="zh-CN" altLang="en-US" sz="1795" b="1" kern="0" dirty="0">
                <a:solidFill>
                  <a:prstClr val="white"/>
                </a:solidFill>
                <a:latin typeface="微软雅黑" panose="020B0503020204020204" pitchFamily="34" charset="-122"/>
                <a:ea typeface="微软雅黑" panose="020B0503020204020204" pitchFamily="34" charset="-122"/>
              </a:rPr>
              <a:t>多线程</a:t>
            </a:r>
            <a:r>
              <a:rPr lang="zh-CN" altLang="en-US" sz="1795" b="1" kern="0" dirty="0" smtClean="0">
                <a:solidFill>
                  <a:prstClr val="white"/>
                </a:solidFill>
                <a:latin typeface="微软雅黑" panose="020B0503020204020204" pitchFamily="34" charset="-122"/>
                <a:ea typeface="微软雅黑" panose="020B0503020204020204" pitchFamily="34" charset="-122"/>
              </a:rPr>
              <a:t>程序执行结果概率性不</a:t>
            </a:r>
            <a:r>
              <a:rPr lang="zh-CN" altLang="en-US" sz="1795" b="1" kern="0" dirty="0">
                <a:solidFill>
                  <a:prstClr val="white"/>
                </a:solidFill>
                <a:latin typeface="微软雅黑" panose="020B0503020204020204" pitchFamily="34" charset="-122"/>
                <a:ea typeface="微软雅黑" panose="020B0503020204020204" pitchFamily="34" charset="-122"/>
              </a:rPr>
              <a:t>一致</a:t>
            </a:r>
            <a:endParaRPr lang="zh-CN" altLang="en-US" sz="1795" b="1" kern="0" dirty="0">
              <a:solidFill>
                <a:prstClr val="white"/>
              </a:solidFill>
              <a:latin typeface="微软雅黑" panose="020B0503020204020204" pitchFamily="34" charset="-122"/>
              <a:ea typeface="微软雅黑" panose="020B0503020204020204" pitchFamily="34" charset="-122"/>
            </a:endParaRPr>
          </a:p>
        </p:txBody>
      </p:sp>
      <p:sp>
        <p:nvSpPr>
          <p:cNvPr id="28" name="矩形 27"/>
          <p:cNvSpPr/>
          <p:nvPr/>
        </p:nvSpPr>
        <p:spPr>
          <a:xfrm>
            <a:off x="1029927" y="2044606"/>
            <a:ext cx="5282097" cy="350865"/>
          </a:xfrm>
          <a:prstGeom prst="rect">
            <a:avLst/>
          </a:prstGeom>
        </p:spPr>
        <p:txBody>
          <a:bodyPr wrap="square">
            <a:spAutoFit/>
          </a:bodyPr>
          <a:lstStyle/>
          <a:p>
            <a:pPr marL="285750" indent="-285750" fontAlgn="auto">
              <a:lnSpc>
                <a:spcPct val="120000"/>
              </a:lnSpc>
              <a:spcBef>
                <a:spcPts val="0"/>
              </a:spcBef>
              <a:spcAft>
                <a:spcPts val="0"/>
              </a:spcAft>
              <a:buFont typeface="Wingdings" panose="05000000000000000000" pitchFamily="2" charset="2"/>
              <a:buChar char="l"/>
            </a:pPr>
            <a:r>
              <a:rPr lang="zh-CN" altLang="zh-CN" sz="1400" b="1" kern="100" dirty="0" smtClean="0">
                <a:solidFill>
                  <a:srgbClr val="0000FF"/>
                </a:solidFill>
                <a:latin typeface="微软雅黑" panose="020B0503020204020204" pitchFamily="34" charset="-122"/>
                <a:ea typeface="微软雅黑" panose="020B0503020204020204" pitchFamily="34" charset="-122"/>
                <a:cs typeface="Arial" panose="020B0604020202020204" pitchFamily="34" charset="0"/>
              </a:rPr>
              <a:t>同</a:t>
            </a:r>
            <a:r>
              <a:rPr lang="zh-CN" altLang="zh-CN" sz="1400" b="1" kern="100" dirty="0">
                <a:solidFill>
                  <a:srgbClr val="0000FF"/>
                </a:solidFill>
                <a:latin typeface="微软雅黑" panose="020B0503020204020204" pitchFamily="34" charset="-122"/>
                <a:ea typeface="微软雅黑" panose="020B0503020204020204" pitchFamily="34" charset="-122"/>
                <a:cs typeface="Arial" panose="020B0604020202020204" pitchFamily="34" charset="0"/>
              </a:rPr>
              <a:t>一份数据，在</a:t>
            </a:r>
            <a:r>
              <a:rPr lang="en-US" altLang="zh-CN" sz="1400" b="1" kern="100" dirty="0">
                <a:solidFill>
                  <a:srgbClr val="0000FF"/>
                </a:solidFill>
                <a:latin typeface="微软雅黑" panose="020B0503020204020204" pitchFamily="34" charset="-122"/>
                <a:ea typeface="微软雅黑" panose="020B0503020204020204" pitchFamily="34" charset="-122"/>
                <a:cs typeface="Arial" panose="020B0604020202020204" pitchFamily="34" charset="0"/>
              </a:rPr>
              <a:t>cache</a:t>
            </a:r>
            <a:r>
              <a:rPr lang="zh-CN" altLang="zh-CN" sz="1400" b="1" kern="100" dirty="0">
                <a:solidFill>
                  <a:srgbClr val="0000FF"/>
                </a:solidFill>
                <a:latin typeface="微软雅黑" panose="020B0503020204020204" pitchFamily="34" charset="-122"/>
                <a:ea typeface="微软雅黑" panose="020B0503020204020204" pitchFamily="34" charset="-122"/>
                <a:cs typeface="Arial" panose="020B0604020202020204" pitchFamily="34" charset="0"/>
              </a:rPr>
              <a:t>里面存在多份，需要</a:t>
            </a:r>
            <a:r>
              <a:rPr lang="en-US" altLang="zh-CN" sz="1400" b="1" kern="100" dirty="0">
                <a:solidFill>
                  <a:srgbClr val="0000FF"/>
                </a:solidFill>
                <a:latin typeface="微软雅黑" panose="020B0503020204020204" pitchFamily="34" charset="-122"/>
                <a:ea typeface="微软雅黑" panose="020B0503020204020204" pitchFamily="34" charset="-122"/>
                <a:cs typeface="Arial" panose="020B0604020202020204" pitchFamily="34" charset="0"/>
              </a:rPr>
              <a:t>CPU</a:t>
            </a:r>
            <a:r>
              <a:rPr lang="zh-CN" altLang="zh-CN" sz="1400" b="1" kern="100" dirty="0">
                <a:solidFill>
                  <a:srgbClr val="0000FF"/>
                </a:solidFill>
                <a:latin typeface="微软雅黑" panose="020B0503020204020204" pitchFamily="34" charset="-122"/>
                <a:ea typeface="微软雅黑" panose="020B0503020204020204" pitchFamily="34" charset="-122"/>
                <a:cs typeface="Arial" panose="020B0604020202020204" pitchFamily="34" charset="0"/>
              </a:rPr>
              <a:t>之间进行同步</a:t>
            </a:r>
            <a:endParaRPr lang="zh-CN" altLang="en-US" sz="1400" b="1" dirty="0">
              <a:solidFill>
                <a:srgbClr val="0000FF"/>
              </a:solidFill>
              <a:latin typeface="微软雅黑" panose="020B0503020204020204" pitchFamily="34" charset="-122"/>
              <a:ea typeface="微软雅黑" panose="020B0503020204020204" pitchFamily="34" charset="-122"/>
            </a:endParaRPr>
          </a:p>
        </p:txBody>
      </p:sp>
      <p:grpSp>
        <p:nvGrpSpPr>
          <p:cNvPr id="29" name="组合 28"/>
          <p:cNvGrpSpPr/>
          <p:nvPr/>
        </p:nvGrpSpPr>
        <p:grpSpPr>
          <a:xfrm>
            <a:off x="1268450" y="2301917"/>
            <a:ext cx="5927724" cy="1076687"/>
            <a:chOff x="937372" y="2433151"/>
            <a:chExt cx="4751387" cy="985247"/>
          </a:xfrm>
        </p:grpSpPr>
        <p:pic>
          <p:nvPicPr>
            <p:cNvPr id="30" name="d0e84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37372" y="2443673"/>
              <a:ext cx="4751387" cy="97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文本框 30"/>
            <p:cNvSpPr txBox="1"/>
            <p:nvPr/>
          </p:nvSpPr>
          <p:spPr>
            <a:xfrm>
              <a:off x="2598287" y="2433151"/>
              <a:ext cx="1503680" cy="259273"/>
            </a:xfrm>
            <a:prstGeom prst="rect">
              <a:avLst/>
            </a:prstGeom>
            <a:solidFill>
              <a:srgbClr val="FFFFFF"/>
            </a:solidFill>
          </p:spPr>
          <p:txBody>
            <a:bodyPr wrap="none" rtlCol="0" anchor="t" anchorCtr="0">
              <a:noAutofit/>
            </a:bodyPr>
            <a:lstStyle/>
            <a:p>
              <a:pPr algn="ctr" fontAlgn="auto">
                <a:spcBef>
                  <a:spcPts val="0"/>
                </a:spcBef>
                <a:spcAft>
                  <a:spcPts val="0"/>
                </a:spcAft>
                <a:defRPr/>
              </a:pPr>
              <a:r>
                <a:rPr lang="en-US" altLang="zh-CN" sz="1200" b="1" kern="0" dirty="0" smtClean="0">
                  <a:solidFill>
                    <a:srgbClr val="1D1D1A"/>
                  </a:solidFill>
                  <a:latin typeface="微软雅黑" panose="020B0503020204020204" pitchFamily="34" charset="-122"/>
                  <a:ea typeface="微软雅黑" panose="020B0503020204020204" pitchFamily="34" charset="-122"/>
                </a:rPr>
                <a:t>Cache</a:t>
              </a:r>
              <a:r>
                <a:rPr lang="zh-CN" altLang="en-US" sz="1200" b="1" kern="0" dirty="0" smtClean="0">
                  <a:solidFill>
                    <a:srgbClr val="1D1D1A"/>
                  </a:solidFill>
                  <a:latin typeface="微软雅黑" panose="020B0503020204020204" pitchFamily="34" charset="-122"/>
                  <a:ea typeface="微软雅黑" panose="020B0503020204020204" pitchFamily="34" charset="-122"/>
                </a:rPr>
                <a:t>一致性数据同步</a:t>
              </a:r>
              <a:endParaRPr lang="zh-CN" altLang="en-US" sz="1200" b="1" kern="0" dirty="0" smtClean="0">
                <a:solidFill>
                  <a:srgbClr val="1D1D1A"/>
                </a:solidFill>
                <a:latin typeface="微软雅黑" panose="020B0503020204020204" pitchFamily="34" charset="-122"/>
                <a:ea typeface="微软雅黑" panose="020B0503020204020204" pitchFamily="34" charset="-122"/>
              </a:endParaRPr>
            </a:p>
          </p:txBody>
        </p:sp>
      </p:grpSp>
      <p:sp>
        <p:nvSpPr>
          <p:cNvPr id="32" name="矩形 31"/>
          <p:cNvSpPr/>
          <p:nvPr/>
        </p:nvSpPr>
        <p:spPr>
          <a:xfrm>
            <a:off x="1029927" y="3437479"/>
            <a:ext cx="5282097" cy="350865"/>
          </a:xfrm>
          <a:prstGeom prst="rect">
            <a:avLst/>
          </a:prstGeom>
        </p:spPr>
        <p:txBody>
          <a:bodyPr wrap="square">
            <a:spAutoFit/>
          </a:bodyPr>
          <a:lstStyle/>
          <a:p>
            <a:pPr marL="285750" indent="-285750" fontAlgn="auto">
              <a:lnSpc>
                <a:spcPct val="120000"/>
              </a:lnSpc>
              <a:spcBef>
                <a:spcPts val="0"/>
              </a:spcBef>
              <a:spcAft>
                <a:spcPts val="0"/>
              </a:spcAft>
              <a:buFont typeface="Wingdings" panose="05000000000000000000" pitchFamily="2" charset="2"/>
              <a:buChar char="l"/>
            </a:pPr>
            <a:r>
              <a:rPr lang="zh-CN" altLang="zh-CN" sz="1400" b="1" kern="100" dirty="0" smtClean="0">
                <a:solidFill>
                  <a:srgbClr val="0000FF"/>
                </a:solidFill>
                <a:latin typeface="微软雅黑" panose="020B0503020204020204" pitchFamily="34" charset="-122"/>
                <a:ea typeface="微软雅黑" panose="020B0503020204020204" pitchFamily="34" charset="-122"/>
                <a:cs typeface="Arial" panose="020B0604020202020204" pitchFamily="34" charset="0"/>
              </a:rPr>
              <a:t>代码</a:t>
            </a:r>
            <a:r>
              <a:rPr lang="zh-CN" altLang="zh-CN" sz="1400" b="1" kern="100" dirty="0">
                <a:solidFill>
                  <a:srgbClr val="0000FF"/>
                </a:solidFill>
                <a:latin typeface="微软雅黑" panose="020B0503020204020204" pitchFamily="34" charset="-122"/>
                <a:ea typeface="微软雅黑" panose="020B0503020204020204" pitchFamily="34" charset="-122"/>
                <a:cs typeface="Arial" panose="020B0604020202020204" pitchFamily="34" charset="0"/>
              </a:rPr>
              <a:t>编写顺序和执行顺序可能不一样</a:t>
            </a:r>
            <a:endParaRPr lang="zh-CN" altLang="en-US" sz="1400" b="1" kern="100" dirty="0">
              <a:solidFill>
                <a:srgbClr val="0000FF"/>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3" name="矩形 32"/>
          <p:cNvSpPr/>
          <p:nvPr/>
        </p:nvSpPr>
        <p:spPr>
          <a:xfrm>
            <a:off x="1113346" y="5341315"/>
            <a:ext cx="5032032" cy="834074"/>
          </a:xfrm>
          <a:prstGeom prst="rect">
            <a:avLst/>
          </a:prstGeom>
        </p:spPr>
        <p:txBody>
          <a:bodyPr wrap="square">
            <a:spAutoFit/>
          </a:bodyPr>
          <a:lstStyle/>
          <a:p>
            <a:pPr marL="176530" indent="-176530" fontAlgn="auto">
              <a:lnSpc>
                <a:spcPct val="120000"/>
              </a:lnSpc>
              <a:spcBef>
                <a:spcPts val="600"/>
              </a:spcBef>
              <a:spcAft>
                <a:spcPts val="0"/>
              </a:spcAft>
              <a:buFont typeface="Arial" panose="020B0604020202020204" pitchFamily="34" charset="0"/>
              <a:buChar char="•"/>
            </a:pPr>
            <a:r>
              <a:rPr lang="en-US" altLang="zh-CN" sz="1200" b="1" kern="100" dirty="0" smtClean="0">
                <a:solidFill>
                  <a:srgbClr val="1D1D1A"/>
                </a:solidFill>
                <a:latin typeface="微软雅黑" panose="020B0503020204020204" pitchFamily="34" charset="-122"/>
                <a:ea typeface="微软雅黑" panose="020B0503020204020204" pitchFamily="34" charset="-122"/>
                <a:cs typeface="Arial" panose="020B0604020202020204" pitchFamily="34" charset="0"/>
              </a:rPr>
              <a:t>CPU1</a:t>
            </a:r>
            <a:r>
              <a:rPr lang="zh-CN" altLang="en-US" sz="1200" b="1" kern="100" dirty="0" smtClean="0">
                <a:solidFill>
                  <a:srgbClr val="1D1D1A"/>
                </a:solidFill>
                <a:latin typeface="微软雅黑" panose="020B0503020204020204" pitchFamily="34" charset="-122"/>
                <a:ea typeface="微软雅黑" panose="020B0503020204020204" pitchFamily="34" charset="-122"/>
                <a:cs typeface="Arial" panose="020B0604020202020204" pitchFamily="34" charset="0"/>
              </a:rPr>
              <a:t>：</a:t>
            </a:r>
            <a:r>
              <a:rPr lang="zh-CN" altLang="zh-CN" sz="1200" b="1" kern="100" dirty="0" smtClean="0">
                <a:solidFill>
                  <a:srgbClr val="1D1D1A"/>
                </a:solidFill>
                <a:latin typeface="微软雅黑" panose="020B0503020204020204" pitchFamily="34" charset="-122"/>
                <a:ea typeface="微软雅黑" panose="020B0503020204020204" pitchFamily="34" charset="-122"/>
                <a:cs typeface="Arial" panose="020B0604020202020204" pitchFamily="34" charset="0"/>
              </a:rPr>
              <a:t>执行</a:t>
            </a:r>
            <a:r>
              <a:rPr lang="en-US" altLang="zh-CN" sz="1200" b="1" kern="100" dirty="0" smtClean="0">
                <a:solidFill>
                  <a:srgbClr val="1D1D1A"/>
                </a:solidFill>
                <a:latin typeface="微软雅黑" panose="020B0503020204020204" pitchFamily="34" charset="-122"/>
                <a:ea typeface="微软雅黑" panose="020B0503020204020204" pitchFamily="34" charset="-122"/>
                <a:cs typeface="Arial" panose="020B0604020202020204" pitchFamily="34" charset="0"/>
              </a:rPr>
              <a:t>x=1</a:t>
            </a:r>
            <a:r>
              <a:rPr lang="zh-CN" altLang="zh-CN" sz="1200" b="1" kern="100" dirty="0">
                <a:solidFill>
                  <a:srgbClr val="1D1D1A"/>
                </a:solidFill>
                <a:latin typeface="微软雅黑" panose="020B0503020204020204" pitchFamily="34" charset="-122"/>
                <a:ea typeface="微软雅黑" panose="020B0503020204020204" pitchFamily="34" charset="-122"/>
                <a:cs typeface="Arial" panose="020B0604020202020204" pitchFamily="34" charset="0"/>
              </a:rPr>
              <a:t>时，如果</a:t>
            </a:r>
            <a:r>
              <a:rPr lang="en-US" altLang="zh-CN" sz="1200" b="1" kern="100" dirty="0">
                <a:solidFill>
                  <a:srgbClr val="1D1D1A"/>
                </a:solidFill>
                <a:latin typeface="微软雅黑" panose="020B0503020204020204" pitchFamily="34" charset="-122"/>
                <a:ea typeface="微软雅黑" panose="020B0503020204020204" pitchFamily="34" charset="-122"/>
                <a:cs typeface="Arial" panose="020B0604020202020204" pitchFamily="34" charset="0"/>
              </a:rPr>
              <a:t>x</a:t>
            </a:r>
            <a:r>
              <a:rPr lang="zh-CN" altLang="zh-CN" sz="1200" b="1" kern="100" dirty="0">
                <a:solidFill>
                  <a:srgbClr val="1D1D1A"/>
                </a:solidFill>
                <a:latin typeface="微软雅黑" panose="020B0503020204020204" pitchFamily="34" charset="-122"/>
                <a:ea typeface="微软雅黑" panose="020B0503020204020204" pitchFamily="34" charset="-122"/>
                <a:cs typeface="Arial" panose="020B0604020202020204" pitchFamily="34" charset="0"/>
              </a:rPr>
              <a:t>在内存，</a:t>
            </a:r>
            <a:r>
              <a:rPr lang="en-US" altLang="zh-CN" sz="1200" b="1" kern="100" dirty="0">
                <a:solidFill>
                  <a:srgbClr val="1D1D1A"/>
                </a:solidFill>
                <a:latin typeface="微软雅黑" panose="020B0503020204020204" pitchFamily="34" charset="-122"/>
                <a:ea typeface="微软雅黑" panose="020B0503020204020204" pitchFamily="34" charset="-122"/>
                <a:cs typeface="Arial" panose="020B0604020202020204" pitchFamily="34" charset="0"/>
              </a:rPr>
              <a:t>y</a:t>
            </a:r>
            <a:r>
              <a:rPr lang="zh-CN" altLang="en-US" sz="1200" b="1" kern="100" dirty="0">
                <a:solidFill>
                  <a:srgbClr val="1D1D1A"/>
                </a:solidFill>
                <a:latin typeface="微软雅黑" panose="020B0503020204020204" pitchFamily="34" charset="-122"/>
                <a:ea typeface="微软雅黑" panose="020B0503020204020204" pitchFamily="34" charset="-122"/>
                <a:cs typeface="Arial" panose="020B0604020202020204" pitchFamily="34" charset="0"/>
              </a:rPr>
              <a:t>在</a:t>
            </a:r>
            <a:r>
              <a:rPr lang="en-US" altLang="zh-CN" sz="1200" b="1" kern="100" dirty="0">
                <a:solidFill>
                  <a:srgbClr val="1D1D1A"/>
                </a:solidFill>
                <a:latin typeface="微软雅黑" panose="020B0503020204020204" pitchFamily="34" charset="-122"/>
                <a:ea typeface="微软雅黑" panose="020B0503020204020204" pitchFamily="34" charset="-122"/>
                <a:cs typeface="Arial" panose="020B0604020202020204" pitchFamily="34" charset="0"/>
              </a:rPr>
              <a:t>cache</a:t>
            </a:r>
            <a:r>
              <a:rPr lang="zh-CN" altLang="en-US" sz="1200" b="1" kern="100" dirty="0" smtClean="0">
                <a:solidFill>
                  <a:srgbClr val="1D1D1A"/>
                </a:solidFill>
                <a:latin typeface="微软雅黑" panose="020B0503020204020204" pitchFamily="34" charset="-122"/>
                <a:ea typeface="微软雅黑" panose="020B0503020204020204" pitchFamily="34" charset="-122"/>
                <a:cs typeface="Arial" panose="020B0604020202020204" pitchFamily="34" charset="0"/>
              </a:rPr>
              <a:t>，则</a:t>
            </a:r>
            <a:r>
              <a:rPr lang="en-US" altLang="zh-CN" sz="1200" b="1" kern="100" dirty="0" smtClean="0">
                <a:solidFill>
                  <a:srgbClr val="1D1D1A"/>
                </a:solidFill>
                <a:latin typeface="微软雅黑" panose="020B0503020204020204" pitchFamily="34" charset="-122"/>
                <a:ea typeface="微软雅黑" panose="020B0503020204020204" pitchFamily="34" charset="-122"/>
                <a:cs typeface="Arial" panose="020B0604020202020204" pitchFamily="34" charset="0"/>
              </a:rPr>
              <a:t>core1</a:t>
            </a:r>
            <a:r>
              <a:rPr lang="zh-CN" altLang="zh-CN" sz="1200" b="1" kern="100" dirty="0">
                <a:solidFill>
                  <a:srgbClr val="1D1D1A"/>
                </a:solidFill>
                <a:latin typeface="微软雅黑" panose="020B0503020204020204" pitchFamily="34" charset="-122"/>
                <a:ea typeface="微软雅黑" panose="020B0503020204020204" pitchFamily="34" charset="-122"/>
                <a:cs typeface="Arial" panose="020B0604020202020204" pitchFamily="34" charset="0"/>
              </a:rPr>
              <a:t>等待</a:t>
            </a:r>
            <a:r>
              <a:rPr lang="en-US" altLang="zh-CN" sz="1200" b="1" kern="100" dirty="0">
                <a:solidFill>
                  <a:srgbClr val="1D1D1A"/>
                </a:solidFill>
                <a:latin typeface="微软雅黑" panose="020B0503020204020204" pitchFamily="34" charset="-122"/>
                <a:ea typeface="微软雅黑" panose="020B0503020204020204" pitchFamily="34" charset="-122"/>
                <a:cs typeface="Arial" panose="020B0604020202020204" pitchFamily="34" charset="0"/>
              </a:rPr>
              <a:t>x</a:t>
            </a:r>
            <a:r>
              <a:rPr lang="zh-CN" altLang="zh-CN" sz="1200" b="1" kern="100" dirty="0">
                <a:solidFill>
                  <a:srgbClr val="1D1D1A"/>
                </a:solidFill>
                <a:latin typeface="微软雅黑" panose="020B0503020204020204" pitchFamily="34" charset="-122"/>
                <a:ea typeface="微软雅黑" panose="020B0503020204020204" pitchFamily="34" charset="-122"/>
                <a:cs typeface="Arial" panose="020B0604020202020204" pitchFamily="34" charset="0"/>
              </a:rPr>
              <a:t>导入到</a:t>
            </a:r>
            <a:r>
              <a:rPr lang="en-US" altLang="zh-CN" sz="1200" b="1" kern="100" dirty="0">
                <a:solidFill>
                  <a:srgbClr val="1D1D1A"/>
                </a:solidFill>
                <a:latin typeface="微软雅黑" panose="020B0503020204020204" pitchFamily="34" charset="-122"/>
                <a:ea typeface="微软雅黑" panose="020B0503020204020204" pitchFamily="34" charset="-122"/>
                <a:cs typeface="Arial" panose="020B0604020202020204" pitchFamily="34" charset="0"/>
              </a:rPr>
              <a:t>cache</a:t>
            </a:r>
            <a:r>
              <a:rPr lang="zh-CN" altLang="en-US" sz="1200" b="1" kern="100" dirty="0" smtClean="0">
                <a:solidFill>
                  <a:srgbClr val="1D1D1A"/>
                </a:solidFill>
                <a:latin typeface="微软雅黑" panose="020B0503020204020204" pitchFamily="34" charset="-122"/>
                <a:ea typeface="微软雅黑" panose="020B0503020204020204" pitchFamily="34" charset="-122"/>
                <a:cs typeface="Arial" panose="020B0604020202020204" pitchFamily="34" charset="0"/>
              </a:rPr>
              <a:t>，先</a:t>
            </a:r>
            <a:r>
              <a:rPr lang="zh-CN" altLang="zh-CN" sz="1200" b="1" kern="100" dirty="0" smtClean="0">
                <a:solidFill>
                  <a:srgbClr val="1D1D1A"/>
                </a:solidFill>
                <a:latin typeface="微软雅黑" panose="020B0503020204020204" pitchFamily="34" charset="-122"/>
                <a:ea typeface="微软雅黑" panose="020B0503020204020204" pitchFamily="34" charset="-122"/>
                <a:cs typeface="Arial" panose="020B0604020202020204" pitchFamily="34" charset="0"/>
              </a:rPr>
              <a:t>执行</a:t>
            </a:r>
            <a:r>
              <a:rPr lang="en-US" altLang="zh-CN" sz="1200" b="1" kern="100" dirty="0" smtClean="0">
                <a:solidFill>
                  <a:srgbClr val="1D1D1A"/>
                </a:solidFill>
                <a:latin typeface="微软雅黑" panose="020B0503020204020204" pitchFamily="34" charset="-122"/>
                <a:ea typeface="微软雅黑" panose="020B0503020204020204" pitchFamily="34" charset="-122"/>
                <a:cs typeface="Arial" panose="020B0604020202020204" pitchFamily="34" charset="0"/>
              </a:rPr>
              <a:t>y=1</a:t>
            </a:r>
            <a:r>
              <a:rPr lang="zh-CN" altLang="en-US" sz="1200" b="1" kern="100" dirty="0" smtClean="0">
                <a:solidFill>
                  <a:srgbClr val="1D1D1A"/>
                </a:solidFill>
                <a:latin typeface="微软雅黑" panose="020B0503020204020204" pitchFamily="34" charset="-122"/>
                <a:ea typeface="微软雅黑" panose="020B0503020204020204" pitchFamily="34" charset="-122"/>
                <a:cs typeface="Arial" panose="020B0604020202020204" pitchFamily="34" charset="0"/>
              </a:rPr>
              <a:t>并同步给</a:t>
            </a:r>
            <a:r>
              <a:rPr lang="en-US" altLang="zh-CN" sz="1200" b="1" kern="100" dirty="0" smtClean="0">
                <a:solidFill>
                  <a:srgbClr val="1D1D1A"/>
                </a:solidFill>
                <a:latin typeface="微软雅黑" panose="020B0503020204020204" pitchFamily="34" charset="-122"/>
                <a:ea typeface="微软雅黑" panose="020B0503020204020204" pitchFamily="34" charset="-122"/>
                <a:cs typeface="Arial" panose="020B0604020202020204" pitchFamily="34" charset="0"/>
              </a:rPr>
              <a:t>CPU2</a:t>
            </a:r>
            <a:r>
              <a:rPr lang="zh-CN" altLang="en-US" sz="1200" b="1" kern="100" dirty="0" smtClean="0">
                <a:solidFill>
                  <a:srgbClr val="1D1D1A"/>
                </a:solidFill>
                <a:latin typeface="微软雅黑" panose="020B0503020204020204" pitchFamily="34" charset="-122"/>
                <a:ea typeface="微软雅黑" panose="020B0503020204020204" pitchFamily="34" charset="-122"/>
                <a:cs typeface="Arial" panose="020B0604020202020204" pitchFamily="34" charset="0"/>
              </a:rPr>
              <a:t>的 </a:t>
            </a:r>
            <a:r>
              <a:rPr lang="en-US" altLang="zh-CN" sz="1200" b="1" kern="100" dirty="0" smtClean="0">
                <a:solidFill>
                  <a:srgbClr val="1D1D1A"/>
                </a:solidFill>
                <a:latin typeface="微软雅黑" panose="020B0503020204020204" pitchFamily="34" charset="-122"/>
                <a:ea typeface="微软雅黑" panose="020B0503020204020204" pitchFamily="34" charset="-122"/>
                <a:cs typeface="Arial" panose="020B0604020202020204" pitchFamily="34" charset="0"/>
              </a:rPr>
              <a:t>core2 cache</a:t>
            </a:r>
            <a:endParaRPr lang="en-US" altLang="zh-CN" sz="1200" b="1" kern="100" dirty="0">
              <a:solidFill>
                <a:srgbClr val="1D1D1A"/>
              </a:solidFill>
              <a:latin typeface="微软雅黑" panose="020B0503020204020204" pitchFamily="34" charset="-122"/>
              <a:ea typeface="微软雅黑" panose="020B0503020204020204" pitchFamily="34" charset="-122"/>
              <a:cs typeface="Arial" panose="020B0604020202020204" pitchFamily="34" charset="0"/>
            </a:endParaRPr>
          </a:p>
          <a:p>
            <a:pPr marL="176530" indent="-176530" fontAlgn="auto">
              <a:lnSpc>
                <a:spcPct val="120000"/>
              </a:lnSpc>
              <a:spcBef>
                <a:spcPts val="600"/>
              </a:spcBef>
              <a:spcAft>
                <a:spcPts val="0"/>
              </a:spcAft>
              <a:buFont typeface="Arial" panose="020B0604020202020204" pitchFamily="34" charset="0"/>
              <a:buChar char="•"/>
            </a:pPr>
            <a:r>
              <a:rPr lang="en-US" altLang="zh-CN" sz="1200" b="1" kern="100" dirty="0" smtClean="0">
                <a:solidFill>
                  <a:srgbClr val="1D1D1A"/>
                </a:solidFill>
                <a:latin typeface="微软雅黑" panose="020B0503020204020204" pitchFamily="34" charset="-122"/>
                <a:ea typeface="微软雅黑" panose="020B0503020204020204" pitchFamily="34" charset="-122"/>
                <a:cs typeface="Arial" panose="020B0604020202020204" pitchFamily="34" charset="0"/>
              </a:rPr>
              <a:t>CPU2</a:t>
            </a:r>
            <a:r>
              <a:rPr lang="zh-CN" altLang="en-US" sz="1200" b="1" kern="100" dirty="0">
                <a:solidFill>
                  <a:srgbClr val="1D1D1A"/>
                </a:solidFill>
                <a:latin typeface="微软雅黑" panose="020B0503020204020204" pitchFamily="34" charset="-122"/>
                <a:ea typeface="微软雅黑" panose="020B0503020204020204" pitchFamily="34" charset="-122"/>
                <a:cs typeface="Arial" panose="020B0604020202020204" pitchFamily="34" charset="0"/>
              </a:rPr>
              <a:t>：</a:t>
            </a:r>
            <a:r>
              <a:rPr lang="en-US" altLang="zh-CN" sz="1200" b="1" kern="100" dirty="0">
                <a:solidFill>
                  <a:srgbClr val="1D1D1A"/>
                </a:solidFill>
                <a:latin typeface="微软雅黑" panose="020B0503020204020204" pitchFamily="34" charset="-122"/>
                <a:ea typeface="微软雅黑" panose="020B0503020204020204" pitchFamily="34" charset="-122"/>
                <a:cs typeface="Arial" panose="020B0604020202020204" pitchFamily="34" charset="0"/>
              </a:rPr>
              <a:t>y=1</a:t>
            </a:r>
            <a:r>
              <a:rPr lang="zh-CN" altLang="en-US" sz="1200" b="1" kern="100" dirty="0">
                <a:solidFill>
                  <a:srgbClr val="1D1D1A"/>
                </a:solidFill>
                <a:latin typeface="微软雅黑" panose="020B0503020204020204" pitchFamily="34" charset="-122"/>
                <a:ea typeface="微软雅黑" panose="020B0503020204020204" pitchFamily="34" charset="-122"/>
                <a:cs typeface="Arial" panose="020B0604020202020204" pitchFamily="34" charset="0"/>
              </a:rPr>
              <a:t>成立，</a:t>
            </a:r>
            <a:r>
              <a:rPr lang="zh-CN" altLang="en-US" sz="1200" b="1" kern="100" dirty="0">
                <a:solidFill>
                  <a:srgbClr val="0000FF"/>
                </a:solidFill>
                <a:latin typeface="微软雅黑" panose="020B0503020204020204" pitchFamily="34" charset="-122"/>
                <a:ea typeface="微软雅黑" panose="020B0503020204020204" pitchFamily="34" charset="-122"/>
                <a:cs typeface="Arial" panose="020B0604020202020204" pitchFamily="34" charset="0"/>
              </a:rPr>
              <a:t>执行</a:t>
            </a:r>
            <a:r>
              <a:rPr lang="en-US" altLang="zh-CN" sz="1200" b="1" kern="100" dirty="0" smtClean="0">
                <a:solidFill>
                  <a:srgbClr val="0000FF"/>
                </a:solidFill>
                <a:latin typeface="微软雅黑" panose="020B0503020204020204" pitchFamily="34" charset="-122"/>
                <a:ea typeface="微软雅黑" panose="020B0503020204020204" pitchFamily="34" charset="-122"/>
                <a:cs typeface="Arial" panose="020B0604020202020204" pitchFamily="34" charset="0"/>
              </a:rPr>
              <a:t>assert(x==</a:t>
            </a:r>
            <a:r>
              <a:rPr lang="en-US" altLang="zh-CN" sz="1200" b="1" kern="100" dirty="0">
                <a:solidFill>
                  <a:srgbClr val="0000FF"/>
                </a:solidFill>
                <a:latin typeface="微软雅黑" panose="020B0503020204020204" pitchFamily="34" charset="-122"/>
                <a:ea typeface="微软雅黑" panose="020B0503020204020204" pitchFamily="34" charset="-122"/>
                <a:cs typeface="Arial" panose="020B0604020202020204" pitchFamily="34" charset="0"/>
              </a:rPr>
              <a:t>1)</a:t>
            </a:r>
            <a:r>
              <a:rPr lang="zh-CN" altLang="en-US" sz="1200" b="1" kern="100" dirty="0" smtClean="0">
                <a:solidFill>
                  <a:srgbClr val="0000FF"/>
                </a:solidFill>
                <a:latin typeface="微软雅黑" panose="020B0503020204020204" pitchFamily="34" charset="-122"/>
                <a:ea typeface="微软雅黑" panose="020B0503020204020204" pitchFamily="34" charset="-122"/>
                <a:cs typeface="Arial" panose="020B0604020202020204" pitchFamily="34" charset="0"/>
              </a:rPr>
              <a:t>错误</a:t>
            </a:r>
            <a:r>
              <a:rPr lang="zh-CN" altLang="en-US" sz="1200" b="1" kern="100" dirty="0" smtClean="0">
                <a:solidFill>
                  <a:srgbClr val="1D1D1A"/>
                </a:solidFill>
                <a:latin typeface="微软雅黑" panose="020B0503020204020204" pitchFamily="34" charset="-122"/>
                <a:ea typeface="微软雅黑" panose="020B0503020204020204" pitchFamily="34" charset="-122"/>
                <a:cs typeface="Arial" panose="020B0604020202020204" pitchFamily="34" charset="0"/>
              </a:rPr>
              <a:t>（</a:t>
            </a:r>
            <a:r>
              <a:rPr lang="en-US" altLang="zh-CN" sz="1200" b="1" kern="100" dirty="0" smtClean="0">
                <a:solidFill>
                  <a:srgbClr val="1D1D1A"/>
                </a:solidFill>
                <a:latin typeface="微软雅黑" panose="020B0503020204020204" pitchFamily="34" charset="-122"/>
                <a:ea typeface="微软雅黑" panose="020B0503020204020204" pitchFamily="34" charset="-122"/>
                <a:cs typeface="Arial" panose="020B0604020202020204" pitchFamily="34" charset="0"/>
              </a:rPr>
              <a:t>assert</a:t>
            </a:r>
            <a:r>
              <a:rPr lang="zh-CN" altLang="en-US" sz="1200" b="1" kern="100" dirty="0" smtClean="0">
                <a:solidFill>
                  <a:srgbClr val="1D1D1A"/>
                </a:solidFill>
                <a:latin typeface="微软雅黑" panose="020B0503020204020204" pitchFamily="34" charset="-122"/>
                <a:ea typeface="微软雅黑" panose="020B0503020204020204" pitchFamily="34" charset="-122"/>
                <a:cs typeface="Arial" panose="020B0604020202020204" pitchFamily="34" charset="0"/>
              </a:rPr>
              <a:t>是一种断言操作）</a:t>
            </a:r>
            <a:endParaRPr lang="zh-CN" altLang="en-US" sz="1200" b="1" dirty="0">
              <a:solidFill>
                <a:srgbClr val="1D1D1A"/>
              </a:solidFill>
              <a:latin typeface="微软雅黑" panose="020B0503020204020204" pitchFamily="34" charset="-122"/>
              <a:ea typeface="微软雅黑" panose="020B0503020204020204" pitchFamily="34" charset="-122"/>
            </a:endParaRPr>
          </a:p>
        </p:txBody>
      </p:sp>
      <p:grpSp>
        <p:nvGrpSpPr>
          <p:cNvPr id="34" name="组合 33"/>
          <p:cNvGrpSpPr/>
          <p:nvPr/>
        </p:nvGrpSpPr>
        <p:grpSpPr>
          <a:xfrm>
            <a:off x="7356140" y="1450755"/>
            <a:ext cx="4097859" cy="4827994"/>
            <a:chOff x="6254092" y="2920746"/>
            <a:chExt cx="5105971" cy="4827994"/>
          </a:xfrm>
        </p:grpSpPr>
        <p:sp>
          <p:nvSpPr>
            <p:cNvPr id="35" name="圆角矩形 34"/>
            <p:cNvSpPr/>
            <p:nvPr/>
          </p:nvSpPr>
          <p:spPr>
            <a:xfrm>
              <a:off x="6254092" y="3389833"/>
              <a:ext cx="5105971" cy="4358907"/>
            </a:xfrm>
            <a:prstGeom prst="roundRect">
              <a:avLst>
                <a:gd name="adj" fmla="val 3195"/>
              </a:avLst>
            </a:prstGeom>
            <a:noFill/>
            <a:ln w="12700" cap="flat" cmpd="sng" algn="ctr">
              <a:solidFill>
                <a:srgbClr val="FFFFFF">
                  <a:lumMod val="85000"/>
                </a:srgbClr>
              </a:solidFill>
              <a:prstDash val="solid"/>
              <a:miter lim="800000"/>
            </a:ln>
            <a:effectLst/>
          </p:spPr>
          <p:txBody>
            <a:bodyPr lIns="0" rIns="0" rtlCol="0" anchor="ctr"/>
            <a:lstStyle/>
            <a:p>
              <a:pPr algn="ctr" defTabSz="914400" fontAlgn="auto">
                <a:spcBef>
                  <a:spcPts val="0"/>
                </a:spcBef>
                <a:spcAft>
                  <a:spcPts val="0"/>
                </a:spcAft>
                <a:defRPr/>
              </a:pPr>
              <a:endParaRPr lang="zh-CN" altLang="en-US" sz="1800" b="1" kern="0" dirty="0" smtClean="0">
                <a:solidFill>
                  <a:srgbClr val="FFFFFF"/>
                </a:solidFill>
                <a:latin typeface="Calibri" panose="020F0502020204030204"/>
                <a:ea typeface="等线" panose="02010600030101010101" pitchFamily="2" charset="-122"/>
              </a:endParaRPr>
            </a:p>
          </p:txBody>
        </p:sp>
        <p:sp>
          <p:nvSpPr>
            <p:cNvPr id="36" name="矩形 35"/>
            <p:cNvSpPr/>
            <p:nvPr/>
          </p:nvSpPr>
          <p:spPr>
            <a:xfrm>
              <a:off x="6351855" y="3576499"/>
              <a:ext cx="4896000" cy="3927229"/>
            </a:xfrm>
            <a:prstGeom prst="rect">
              <a:avLst/>
            </a:prstGeom>
          </p:spPr>
          <p:txBody>
            <a:bodyPr wrap="square">
              <a:spAutoFit/>
            </a:bodyPr>
            <a:lstStyle/>
            <a:p>
              <a:pPr marL="285750" indent="-285750" fontAlgn="auto">
                <a:spcBef>
                  <a:spcPts val="0"/>
                </a:spcBef>
                <a:spcAft>
                  <a:spcPts val="0"/>
                </a:spcAft>
                <a:buFont typeface="Wingdings" panose="05000000000000000000" pitchFamily="2" charset="2"/>
                <a:buChar char="l"/>
                <a:defRPr/>
              </a:pPr>
              <a:r>
                <a:rPr lang="zh-CN" altLang="zh-CN" sz="1400" kern="0" dirty="0" smtClean="0">
                  <a:solidFill>
                    <a:srgbClr val="1D1D1A"/>
                  </a:solidFill>
                  <a:latin typeface="微软雅黑" panose="020B0503020204020204" pitchFamily="34" charset="-122"/>
                  <a:ea typeface="微软雅黑" panose="020B0503020204020204" pitchFamily="34" charset="-122"/>
                </a:rPr>
                <a:t>使用</a:t>
              </a:r>
              <a:r>
                <a:rPr lang="zh-CN" altLang="zh-CN" sz="1400" b="1" kern="0" dirty="0" smtClean="0">
                  <a:solidFill>
                    <a:srgbClr val="0000FF"/>
                  </a:solidFill>
                  <a:latin typeface="微软雅黑" panose="020B0503020204020204" pitchFamily="34" charset="-122"/>
                  <a:ea typeface="微软雅黑" panose="020B0503020204020204" pitchFamily="34" charset="-122"/>
                </a:rPr>
                <a:t>内存屏障指令</a:t>
              </a:r>
              <a:r>
                <a:rPr lang="zh-CN" altLang="zh-CN" sz="1400" kern="0" dirty="0" smtClean="0">
                  <a:solidFill>
                    <a:srgbClr val="1D1D1A"/>
                  </a:solidFill>
                  <a:latin typeface="微软雅黑" panose="020B0503020204020204" pitchFamily="34" charset="-122"/>
                  <a:ea typeface="微软雅黑" panose="020B0503020204020204" pitchFamily="34" charset="-122"/>
                </a:rPr>
                <a:t>保证对共享数据的访问和预期一致</a:t>
              </a:r>
              <a:endParaRPr lang="zh-CN" altLang="zh-CN" sz="1400" kern="0" dirty="0" smtClean="0">
                <a:solidFill>
                  <a:srgbClr val="1D1D1A"/>
                </a:solidFill>
                <a:latin typeface="微软雅黑" panose="020B0503020204020204" pitchFamily="34" charset="-122"/>
                <a:ea typeface="微软雅黑" panose="020B0503020204020204" pitchFamily="34" charset="-122"/>
              </a:endParaRPr>
            </a:p>
            <a:p>
              <a:pPr fontAlgn="auto">
                <a:lnSpc>
                  <a:spcPct val="120000"/>
                </a:lnSpc>
                <a:spcBef>
                  <a:spcPts val="0"/>
                </a:spcBef>
                <a:spcAft>
                  <a:spcPts val="0"/>
                </a:spcAft>
                <a:defRPr/>
              </a:pPr>
              <a:endParaRPr lang="en-US" altLang="zh-CN" sz="1400" kern="0" dirty="0" smtClean="0">
                <a:solidFill>
                  <a:srgbClr val="1D1D1A"/>
                </a:solidFill>
                <a:latin typeface="微软雅黑" panose="020B0503020204020204" pitchFamily="34" charset="-122"/>
                <a:ea typeface="微软雅黑" panose="020B0503020204020204" pitchFamily="34" charset="-122"/>
              </a:endParaRPr>
            </a:p>
            <a:p>
              <a:pPr fontAlgn="auto">
                <a:lnSpc>
                  <a:spcPct val="120000"/>
                </a:lnSpc>
                <a:spcBef>
                  <a:spcPts val="0"/>
                </a:spcBef>
                <a:spcAft>
                  <a:spcPts val="0"/>
                </a:spcAft>
                <a:defRPr/>
              </a:pPr>
              <a:endParaRPr lang="en-US" altLang="zh-CN" sz="1400" kern="0" dirty="0" smtClean="0">
                <a:solidFill>
                  <a:srgbClr val="1D1D1A"/>
                </a:solidFill>
                <a:latin typeface="微软雅黑" panose="020B0503020204020204" pitchFamily="34" charset="-122"/>
                <a:ea typeface="微软雅黑" panose="020B0503020204020204" pitchFamily="34" charset="-122"/>
              </a:endParaRPr>
            </a:p>
            <a:p>
              <a:pPr fontAlgn="auto">
                <a:lnSpc>
                  <a:spcPct val="120000"/>
                </a:lnSpc>
                <a:spcBef>
                  <a:spcPts val="0"/>
                </a:spcBef>
                <a:spcAft>
                  <a:spcPts val="0"/>
                </a:spcAft>
                <a:defRPr/>
              </a:pPr>
              <a:endParaRPr lang="en-US" altLang="zh-CN" sz="1400" kern="0" dirty="0" smtClean="0">
                <a:solidFill>
                  <a:srgbClr val="1D1D1A"/>
                </a:solidFill>
                <a:latin typeface="微软雅黑" panose="020B0503020204020204" pitchFamily="34" charset="-122"/>
                <a:ea typeface="微软雅黑" panose="020B0503020204020204" pitchFamily="34" charset="-122"/>
              </a:endParaRPr>
            </a:p>
            <a:p>
              <a:pPr fontAlgn="auto">
                <a:lnSpc>
                  <a:spcPct val="120000"/>
                </a:lnSpc>
                <a:spcBef>
                  <a:spcPts val="0"/>
                </a:spcBef>
                <a:spcAft>
                  <a:spcPts val="0"/>
                </a:spcAft>
                <a:defRPr/>
              </a:pPr>
              <a:endParaRPr lang="en-US" altLang="zh-CN" sz="1400" kern="0" dirty="0" smtClean="0">
                <a:solidFill>
                  <a:srgbClr val="1D1D1A"/>
                </a:solidFill>
                <a:latin typeface="微软雅黑" panose="020B0503020204020204" pitchFamily="34" charset="-122"/>
                <a:ea typeface="微软雅黑" panose="020B0503020204020204" pitchFamily="34" charset="-122"/>
              </a:endParaRPr>
            </a:p>
            <a:p>
              <a:pPr fontAlgn="auto">
                <a:lnSpc>
                  <a:spcPct val="120000"/>
                </a:lnSpc>
                <a:spcBef>
                  <a:spcPts val="0"/>
                </a:spcBef>
                <a:spcAft>
                  <a:spcPts val="0"/>
                </a:spcAft>
                <a:defRPr/>
              </a:pPr>
              <a:endParaRPr lang="en-US" altLang="zh-CN" sz="1400" kern="0" dirty="0" smtClean="0">
                <a:solidFill>
                  <a:srgbClr val="1D1D1A"/>
                </a:solidFill>
                <a:latin typeface="微软雅黑" panose="020B0503020204020204" pitchFamily="34" charset="-122"/>
                <a:ea typeface="微软雅黑" panose="020B0503020204020204" pitchFamily="34" charset="-122"/>
              </a:endParaRPr>
            </a:p>
            <a:p>
              <a:pPr fontAlgn="auto">
                <a:lnSpc>
                  <a:spcPct val="120000"/>
                </a:lnSpc>
                <a:spcBef>
                  <a:spcPts val="0"/>
                </a:spcBef>
                <a:spcAft>
                  <a:spcPts val="0"/>
                </a:spcAft>
                <a:defRPr/>
              </a:pPr>
              <a:endParaRPr lang="en-US" altLang="zh-CN" sz="1400" kern="0" dirty="0" smtClean="0">
                <a:solidFill>
                  <a:srgbClr val="1D1D1A"/>
                </a:solidFill>
                <a:latin typeface="微软雅黑" panose="020B0503020204020204" pitchFamily="34" charset="-122"/>
                <a:ea typeface="微软雅黑" panose="020B0503020204020204" pitchFamily="34" charset="-122"/>
              </a:endParaRPr>
            </a:p>
            <a:p>
              <a:pPr fontAlgn="auto">
                <a:lnSpc>
                  <a:spcPct val="120000"/>
                </a:lnSpc>
                <a:spcBef>
                  <a:spcPts val="0"/>
                </a:spcBef>
                <a:spcAft>
                  <a:spcPts val="0"/>
                </a:spcAft>
                <a:defRPr/>
              </a:pPr>
              <a:endParaRPr lang="en-US" altLang="zh-CN" sz="1400" kern="0" dirty="0" smtClean="0">
                <a:solidFill>
                  <a:srgbClr val="1D1D1A"/>
                </a:solidFill>
                <a:latin typeface="微软雅黑" panose="020B0503020204020204" pitchFamily="34" charset="-122"/>
                <a:ea typeface="微软雅黑" panose="020B0503020204020204" pitchFamily="34" charset="-122"/>
              </a:endParaRPr>
            </a:p>
            <a:p>
              <a:pPr fontAlgn="auto">
                <a:lnSpc>
                  <a:spcPct val="120000"/>
                </a:lnSpc>
                <a:spcBef>
                  <a:spcPts val="0"/>
                </a:spcBef>
                <a:spcAft>
                  <a:spcPts val="0"/>
                </a:spcAft>
                <a:defRPr/>
              </a:pPr>
              <a:endParaRPr lang="en-US" altLang="zh-CN" sz="1400" kern="0" dirty="0" smtClean="0">
                <a:solidFill>
                  <a:srgbClr val="1D1D1A"/>
                </a:solidFill>
                <a:latin typeface="微软雅黑" panose="020B0503020204020204" pitchFamily="34" charset="-122"/>
                <a:ea typeface="微软雅黑" panose="020B0503020204020204" pitchFamily="34" charset="-122"/>
              </a:endParaRPr>
            </a:p>
            <a:p>
              <a:pPr fontAlgn="auto">
                <a:lnSpc>
                  <a:spcPct val="120000"/>
                </a:lnSpc>
                <a:spcBef>
                  <a:spcPts val="0"/>
                </a:spcBef>
                <a:spcAft>
                  <a:spcPts val="0"/>
                </a:spcAft>
                <a:defRPr/>
              </a:pPr>
              <a:endParaRPr lang="en-US" altLang="zh-CN" sz="1400" kern="0" dirty="0" smtClean="0">
                <a:solidFill>
                  <a:srgbClr val="1D1D1A"/>
                </a:solidFill>
                <a:latin typeface="微软雅黑" panose="020B0503020204020204" pitchFamily="34" charset="-122"/>
                <a:ea typeface="微软雅黑" panose="020B0503020204020204" pitchFamily="34" charset="-122"/>
              </a:endParaRPr>
            </a:p>
            <a:p>
              <a:pPr fontAlgn="auto">
                <a:lnSpc>
                  <a:spcPct val="120000"/>
                </a:lnSpc>
                <a:spcBef>
                  <a:spcPts val="0"/>
                </a:spcBef>
                <a:spcAft>
                  <a:spcPts val="0"/>
                </a:spcAft>
                <a:defRPr/>
              </a:pPr>
              <a:endParaRPr lang="en-US" altLang="zh-CN" sz="1400" kern="0" dirty="0" smtClean="0">
                <a:solidFill>
                  <a:srgbClr val="1D1D1A"/>
                </a:solidFill>
                <a:latin typeface="微软雅黑" panose="020B0503020204020204" pitchFamily="34" charset="-122"/>
                <a:ea typeface="微软雅黑" panose="020B0503020204020204" pitchFamily="34" charset="-122"/>
              </a:endParaRPr>
            </a:p>
            <a:p>
              <a:pPr fontAlgn="auto">
                <a:lnSpc>
                  <a:spcPct val="120000"/>
                </a:lnSpc>
                <a:spcBef>
                  <a:spcPts val="0"/>
                </a:spcBef>
                <a:spcAft>
                  <a:spcPts val="0"/>
                </a:spcAft>
                <a:defRPr/>
              </a:pPr>
              <a:endParaRPr lang="en-US" altLang="zh-CN" sz="1400" kern="0" dirty="0" smtClean="0">
                <a:solidFill>
                  <a:srgbClr val="1D1D1A"/>
                </a:solidFill>
                <a:latin typeface="微软雅黑" panose="020B0503020204020204" pitchFamily="34" charset="-122"/>
                <a:ea typeface="微软雅黑" panose="020B0503020204020204" pitchFamily="34" charset="-122"/>
              </a:endParaRPr>
            </a:p>
            <a:p>
              <a:pPr fontAlgn="auto">
                <a:lnSpc>
                  <a:spcPct val="120000"/>
                </a:lnSpc>
                <a:spcBef>
                  <a:spcPts val="0"/>
                </a:spcBef>
                <a:spcAft>
                  <a:spcPts val="0"/>
                </a:spcAft>
                <a:defRPr/>
              </a:pPr>
              <a:endParaRPr lang="en-US" altLang="zh-CN" sz="1400" kern="0" dirty="0" smtClean="0">
                <a:solidFill>
                  <a:srgbClr val="1D1D1A"/>
                </a:solidFill>
                <a:latin typeface="微软雅黑" panose="020B0503020204020204" pitchFamily="34" charset="-122"/>
                <a:ea typeface="微软雅黑" panose="020B0503020204020204" pitchFamily="34" charset="-122"/>
              </a:endParaRPr>
            </a:p>
            <a:p>
              <a:pPr fontAlgn="auto">
                <a:lnSpc>
                  <a:spcPct val="120000"/>
                </a:lnSpc>
                <a:spcBef>
                  <a:spcPts val="0"/>
                </a:spcBef>
                <a:spcAft>
                  <a:spcPts val="0"/>
                </a:spcAft>
                <a:defRPr/>
              </a:pPr>
              <a:endParaRPr lang="en-US" altLang="zh-CN" sz="1400" kern="0" dirty="0" smtClean="0">
                <a:solidFill>
                  <a:srgbClr val="1D1D1A"/>
                </a:solidFill>
                <a:latin typeface="微软雅黑" panose="020B0503020204020204" pitchFamily="34" charset="-122"/>
                <a:ea typeface="微软雅黑" panose="020B0503020204020204" pitchFamily="34" charset="-122"/>
              </a:endParaRPr>
            </a:p>
            <a:p>
              <a:pPr fontAlgn="auto">
                <a:lnSpc>
                  <a:spcPct val="120000"/>
                </a:lnSpc>
                <a:spcBef>
                  <a:spcPts val="0"/>
                </a:spcBef>
                <a:spcAft>
                  <a:spcPts val="0"/>
                </a:spcAft>
                <a:defRPr/>
              </a:pPr>
              <a:endParaRPr lang="en-US" altLang="zh-CN" sz="1400" kern="0" dirty="0" smtClean="0">
                <a:solidFill>
                  <a:srgbClr val="1D1D1A"/>
                </a:solidFill>
                <a:latin typeface="微软雅黑" panose="020B0503020204020204" pitchFamily="34" charset="-122"/>
                <a:ea typeface="微软雅黑" panose="020B0503020204020204" pitchFamily="34" charset="-122"/>
              </a:endParaRPr>
            </a:p>
          </p:txBody>
        </p:sp>
        <p:sp>
          <p:nvSpPr>
            <p:cNvPr id="37" name="矩形 120"/>
            <p:cNvSpPr>
              <a:spLocks noChangeArrowheads="1"/>
            </p:cNvSpPr>
            <p:nvPr/>
          </p:nvSpPr>
          <p:spPr bwMode="auto">
            <a:xfrm>
              <a:off x="6269077" y="2920746"/>
              <a:ext cx="5076000" cy="489044"/>
            </a:xfrm>
            <a:prstGeom prst="rect">
              <a:avLst/>
            </a:prstGeom>
            <a:solidFill>
              <a:srgbClr val="92D050"/>
            </a:solidFill>
            <a:ln w="63500" cap="flat" cmpd="sng" algn="ctr">
              <a:noFill/>
              <a:prstDash val="solid"/>
            </a:ln>
            <a:effectLst>
              <a:outerShdw blurRad="279400" dist="63500" dir="2700000" algn="t" rotWithShape="0">
                <a:prstClr val="black">
                  <a:alpha val="35000"/>
                </a:prstClr>
              </a:outerShdw>
            </a:effectLst>
          </p:spPr>
          <p:txBody>
            <a:bodyPr lIns="0" rIns="0" rtlCol="0" anchor="ctr"/>
            <a:lstStyle/>
            <a:p>
              <a:pPr algn="ctr" defTabSz="913765" fontAlgn="auto">
                <a:spcBef>
                  <a:spcPts val="0"/>
                </a:spcBef>
                <a:spcAft>
                  <a:spcPts val="0"/>
                </a:spcAft>
                <a:defRPr/>
              </a:pPr>
              <a:r>
                <a:rPr lang="zh-CN" altLang="en-US" sz="1795" b="1" kern="0" dirty="0" smtClean="0">
                  <a:solidFill>
                    <a:prstClr val="white"/>
                  </a:solidFill>
                  <a:latin typeface="微软雅黑" panose="020B0503020204020204" pitchFamily="34" charset="-122"/>
                  <a:ea typeface="微软雅黑" panose="020B0503020204020204" pitchFamily="34" charset="-122"/>
                </a:rPr>
                <a:t>解决方案</a:t>
              </a:r>
              <a:endParaRPr lang="zh-CN" altLang="en-US" sz="1795" b="1" kern="0" dirty="0" smtClean="0">
                <a:solidFill>
                  <a:prstClr val="white"/>
                </a:solidFill>
                <a:latin typeface="微软雅黑" panose="020B0503020204020204" pitchFamily="34" charset="-122"/>
                <a:ea typeface="微软雅黑" panose="020B0503020204020204" pitchFamily="34" charset="-122"/>
              </a:endParaRPr>
            </a:p>
          </p:txBody>
        </p:sp>
      </p:grpSp>
      <p:sp>
        <p:nvSpPr>
          <p:cNvPr id="38" name="文本框 37"/>
          <p:cNvSpPr txBox="1"/>
          <p:nvPr/>
        </p:nvSpPr>
        <p:spPr>
          <a:xfrm>
            <a:off x="1758811" y="2369134"/>
            <a:ext cx="575526" cy="264706"/>
          </a:xfrm>
          <a:prstGeom prst="rect">
            <a:avLst/>
          </a:prstGeom>
          <a:noFill/>
        </p:spPr>
        <p:txBody>
          <a:bodyPr wrap="none" rtlCol="0" anchor="t" anchorCtr="0">
            <a:noAutofit/>
          </a:bodyPr>
          <a:lstStyle/>
          <a:p>
            <a:pPr algn="ctr" fontAlgn="auto">
              <a:spcBef>
                <a:spcPts val="0"/>
              </a:spcBef>
              <a:spcAft>
                <a:spcPts val="0"/>
              </a:spcAft>
            </a:pPr>
            <a:r>
              <a:rPr lang="en-US" altLang="zh-CN" sz="1200" b="1" dirty="0" smtClean="0">
                <a:solidFill>
                  <a:srgbClr val="1D1D1A"/>
                </a:solidFill>
                <a:latin typeface="微软雅黑" panose="020B0503020204020204" pitchFamily="34" charset="-122"/>
                <a:ea typeface="微软雅黑" panose="020B0503020204020204" pitchFamily="34" charset="-122"/>
              </a:rPr>
              <a:t>CPU1</a:t>
            </a:r>
            <a:endParaRPr lang="zh-CN" altLang="en-US" sz="1200" b="1" dirty="0" smtClean="0">
              <a:solidFill>
                <a:srgbClr val="1D1D1A"/>
              </a:solidFill>
              <a:latin typeface="微软雅黑" panose="020B0503020204020204" pitchFamily="34" charset="-122"/>
              <a:ea typeface="微软雅黑" panose="020B0503020204020204" pitchFamily="34" charset="-122"/>
            </a:endParaRPr>
          </a:p>
        </p:txBody>
      </p:sp>
      <p:sp>
        <p:nvSpPr>
          <p:cNvPr id="39" name="文本框 38"/>
          <p:cNvSpPr txBox="1"/>
          <p:nvPr/>
        </p:nvSpPr>
        <p:spPr>
          <a:xfrm>
            <a:off x="5975021" y="2377713"/>
            <a:ext cx="575526" cy="264706"/>
          </a:xfrm>
          <a:prstGeom prst="rect">
            <a:avLst/>
          </a:prstGeom>
          <a:noFill/>
        </p:spPr>
        <p:txBody>
          <a:bodyPr wrap="none" rtlCol="0" anchor="t" anchorCtr="0">
            <a:noAutofit/>
          </a:bodyPr>
          <a:lstStyle/>
          <a:p>
            <a:pPr algn="ctr" fontAlgn="auto">
              <a:spcBef>
                <a:spcPts val="0"/>
              </a:spcBef>
              <a:spcAft>
                <a:spcPts val="0"/>
              </a:spcAft>
            </a:pPr>
            <a:r>
              <a:rPr lang="en-US" altLang="zh-CN" sz="1200" b="1" dirty="0" smtClean="0">
                <a:solidFill>
                  <a:srgbClr val="1D1D1A"/>
                </a:solidFill>
                <a:latin typeface="微软雅黑" panose="020B0503020204020204" pitchFamily="34" charset="-122"/>
                <a:ea typeface="微软雅黑" panose="020B0503020204020204" pitchFamily="34" charset="-122"/>
              </a:rPr>
              <a:t>CPU2</a:t>
            </a:r>
            <a:endParaRPr lang="zh-CN" altLang="en-US" sz="1200" b="1" dirty="0" smtClean="0">
              <a:solidFill>
                <a:srgbClr val="1D1D1A"/>
              </a:solidFill>
              <a:latin typeface="微软雅黑" panose="020B0503020204020204" pitchFamily="34" charset="-122"/>
              <a:ea typeface="微软雅黑" panose="020B0503020204020204" pitchFamily="34" charset="-122"/>
            </a:endParaRPr>
          </a:p>
        </p:txBody>
      </p:sp>
      <p:sp>
        <p:nvSpPr>
          <p:cNvPr id="40" name="圆角矩形 39"/>
          <p:cNvSpPr/>
          <p:nvPr/>
        </p:nvSpPr>
        <p:spPr>
          <a:xfrm>
            <a:off x="1302153" y="3815040"/>
            <a:ext cx="1881539" cy="1476757"/>
          </a:xfrm>
          <a:prstGeom prst="roundRect">
            <a:avLst>
              <a:gd name="adj" fmla="val 4857"/>
            </a:avLst>
          </a:prstGeom>
          <a:solidFill>
            <a:srgbClr val="FFFFFF"/>
          </a:solidFill>
          <a:ln w="12700" cap="flat" cmpd="sng" algn="ctr">
            <a:solidFill>
              <a:srgbClr val="0070C0"/>
            </a:solidFill>
            <a:prstDash val="solid"/>
            <a:miter lim="800000"/>
          </a:ln>
          <a:effectLst/>
        </p:spPr>
        <p:txBody>
          <a:bodyPr lIns="72000" rIns="0" rtlCol="0" anchor="t" anchorCtr="0"/>
          <a:lstStyle/>
          <a:p>
            <a:pPr defTabSz="914400" fontAlgn="auto">
              <a:spcBef>
                <a:spcPts val="0"/>
              </a:spcBef>
              <a:spcAft>
                <a:spcPts val="0"/>
              </a:spcAft>
              <a:defRPr/>
            </a:pPr>
            <a:r>
              <a:rPr lang="zh-CN" altLang="en-US" sz="1200" b="1" kern="0" dirty="0" smtClean="0">
                <a:solidFill>
                  <a:srgbClr val="1D1D1A"/>
                </a:solidFill>
                <a:latin typeface="微软雅黑" panose="020B0503020204020204" pitchFamily="34" charset="-122"/>
                <a:ea typeface="微软雅黑" panose="020B0503020204020204" pitchFamily="34" charset="-122"/>
              </a:rPr>
              <a:t>开发人员写如下代码</a:t>
            </a:r>
            <a:endParaRPr lang="en-US" altLang="zh-CN" sz="1200" b="1" kern="0" dirty="0" smtClean="0">
              <a:solidFill>
                <a:srgbClr val="1D1D1A"/>
              </a:solidFill>
              <a:latin typeface="微软雅黑" panose="020B0503020204020204" pitchFamily="34" charset="-122"/>
              <a:ea typeface="微软雅黑" panose="020B0503020204020204" pitchFamily="34" charset="-122"/>
            </a:endParaRPr>
          </a:p>
          <a:p>
            <a:pPr defTabSz="914400" fontAlgn="auto">
              <a:spcBef>
                <a:spcPts val="0"/>
              </a:spcBef>
              <a:spcAft>
                <a:spcPts val="0"/>
              </a:spcAft>
              <a:defRPr/>
            </a:pPr>
            <a:r>
              <a:rPr lang="en-US" altLang="zh-CN" sz="1200" b="1" kern="0" dirty="0" err="1" smtClean="0">
                <a:solidFill>
                  <a:srgbClr val="1D1D1A"/>
                </a:solidFill>
                <a:latin typeface="微软雅黑" panose="020B0503020204020204" pitchFamily="34" charset="-122"/>
                <a:ea typeface="微软雅黑" panose="020B0503020204020204" pitchFamily="34" charset="-122"/>
              </a:rPr>
              <a:t>int</a:t>
            </a:r>
            <a:r>
              <a:rPr lang="en-US" altLang="zh-CN" sz="1200" b="1" kern="0" dirty="0" smtClean="0">
                <a:solidFill>
                  <a:srgbClr val="1D1D1A"/>
                </a:solidFill>
                <a:latin typeface="微软雅黑" panose="020B0503020204020204" pitchFamily="34" charset="-122"/>
                <a:ea typeface="微软雅黑" panose="020B0503020204020204" pitchFamily="34" charset="-122"/>
              </a:rPr>
              <a:t> x = 0;</a:t>
            </a:r>
            <a:endParaRPr lang="en-US" altLang="zh-CN" sz="1200" b="1" kern="0" dirty="0" smtClean="0">
              <a:solidFill>
                <a:srgbClr val="1D1D1A"/>
              </a:solidFill>
              <a:latin typeface="微软雅黑" panose="020B0503020204020204" pitchFamily="34" charset="-122"/>
              <a:ea typeface="微软雅黑" panose="020B0503020204020204" pitchFamily="34" charset="-122"/>
            </a:endParaRPr>
          </a:p>
          <a:p>
            <a:pPr defTabSz="914400" fontAlgn="auto">
              <a:spcBef>
                <a:spcPts val="0"/>
              </a:spcBef>
              <a:spcAft>
                <a:spcPts val="0"/>
              </a:spcAft>
              <a:defRPr/>
            </a:pPr>
            <a:r>
              <a:rPr lang="en-US" altLang="zh-CN" sz="1200" b="1" kern="0" dirty="0" err="1" smtClean="0">
                <a:solidFill>
                  <a:srgbClr val="1D1D1A"/>
                </a:solidFill>
                <a:latin typeface="微软雅黑" panose="020B0503020204020204" pitchFamily="34" charset="-122"/>
                <a:ea typeface="微软雅黑" panose="020B0503020204020204" pitchFamily="34" charset="-122"/>
              </a:rPr>
              <a:t>int</a:t>
            </a:r>
            <a:r>
              <a:rPr lang="en-US" altLang="zh-CN" sz="1200" b="1" kern="0" dirty="0" smtClean="0">
                <a:solidFill>
                  <a:srgbClr val="1D1D1A"/>
                </a:solidFill>
                <a:latin typeface="微软雅黑" panose="020B0503020204020204" pitchFamily="34" charset="-122"/>
                <a:ea typeface="微软雅黑" panose="020B0503020204020204" pitchFamily="34" charset="-122"/>
              </a:rPr>
              <a:t> y = 0;</a:t>
            </a:r>
            <a:endParaRPr lang="en-US" altLang="zh-CN" sz="1200" b="1" kern="0" dirty="0" smtClean="0">
              <a:solidFill>
                <a:srgbClr val="1D1D1A"/>
              </a:solidFill>
              <a:latin typeface="微软雅黑" panose="020B0503020204020204" pitchFamily="34" charset="-122"/>
              <a:ea typeface="微软雅黑" panose="020B0503020204020204" pitchFamily="34" charset="-122"/>
            </a:endParaRPr>
          </a:p>
          <a:p>
            <a:pPr defTabSz="914400" fontAlgn="auto">
              <a:spcBef>
                <a:spcPts val="0"/>
              </a:spcBef>
              <a:spcAft>
                <a:spcPts val="0"/>
              </a:spcAft>
              <a:defRPr/>
            </a:pPr>
            <a:r>
              <a:rPr lang="en-US" altLang="zh-CN" sz="1200" b="1" kern="0" dirty="0" smtClean="0">
                <a:solidFill>
                  <a:srgbClr val="1D1D1A"/>
                </a:solidFill>
                <a:latin typeface="微软雅黑" panose="020B0503020204020204" pitchFamily="34" charset="-122"/>
                <a:ea typeface="微软雅黑" panose="020B0503020204020204" pitchFamily="34" charset="-122"/>
              </a:rPr>
              <a:t>…</a:t>
            </a:r>
            <a:endParaRPr lang="en-US" altLang="zh-CN" sz="1200" b="1" kern="0" dirty="0" smtClean="0">
              <a:solidFill>
                <a:srgbClr val="1D1D1A"/>
              </a:solidFill>
              <a:latin typeface="微软雅黑" panose="020B0503020204020204" pitchFamily="34" charset="-122"/>
              <a:ea typeface="微软雅黑" panose="020B0503020204020204" pitchFamily="34" charset="-122"/>
            </a:endParaRPr>
          </a:p>
          <a:p>
            <a:pPr defTabSz="914400" fontAlgn="auto">
              <a:spcBef>
                <a:spcPts val="0"/>
              </a:spcBef>
              <a:spcAft>
                <a:spcPts val="0"/>
              </a:spcAft>
              <a:defRPr/>
            </a:pPr>
            <a:r>
              <a:rPr lang="en-US" altLang="zh-CN" sz="1200" b="1" kern="0" dirty="0" smtClean="0">
                <a:solidFill>
                  <a:srgbClr val="1D1D1A"/>
                </a:solidFill>
                <a:latin typeface="微软雅黑" panose="020B0503020204020204" pitchFamily="34" charset="-122"/>
                <a:ea typeface="微软雅黑" panose="020B0503020204020204" pitchFamily="34" charset="-122"/>
              </a:rPr>
              <a:t>x = 1;</a:t>
            </a:r>
            <a:endParaRPr lang="en-US" altLang="zh-CN" sz="1200" b="1" kern="0" dirty="0" smtClean="0">
              <a:solidFill>
                <a:srgbClr val="1D1D1A"/>
              </a:solidFill>
              <a:latin typeface="微软雅黑" panose="020B0503020204020204" pitchFamily="34" charset="-122"/>
              <a:ea typeface="微软雅黑" panose="020B0503020204020204" pitchFamily="34" charset="-122"/>
            </a:endParaRPr>
          </a:p>
          <a:p>
            <a:pPr defTabSz="914400" fontAlgn="auto">
              <a:spcBef>
                <a:spcPts val="0"/>
              </a:spcBef>
              <a:spcAft>
                <a:spcPts val="0"/>
              </a:spcAft>
              <a:defRPr/>
            </a:pPr>
            <a:r>
              <a:rPr lang="en-US" altLang="zh-CN" sz="1200" b="1" kern="0" dirty="0" smtClean="0">
                <a:solidFill>
                  <a:srgbClr val="1D1D1A"/>
                </a:solidFill>
                <a:latin typeface="微软雅黑" panose="020B0503020204020204" pitchFamily="34" charset="-122"/>
                <a:ea typeface="微软雅黑" panose="020B0503020204020204" pitchFamily="34" charset="-122"/>
              </a:rPr>
              <a:t>y = 1;</a:t>
            </a:r>
            <a:endParaRPr lang="zh-CN" altLang="en-US" sz="1200" b="1" kern="0" dirty="0" smtClean="0">
              <a:solidFill>
                <a:srgbClr val="1D1D1A"/>
              </a:solidFill>
              <a:latin typeface="微软雅黑" panose="020B0503020204020204" pitchFamily="34" charset="-122"/>
              <a:ea typeface="微软雅黑" panose="020B0503020204020204" pitchFamily="34" charset="-122"/>
            </a:endParaRPr>
          </a:p>
        </p:txBody>
      </p:sp>
      <p:sp>
        <p:nvSpPr>
          <p:cNvPr id="41" name="圆角矩形 40"/>
          <p:cNvSpPr/>
          <p:nvPr/>
        </p:nvSpPr>
        <p:spPr>
          <a:xfrm>
            <a:off x="3230626" y="3815040"/>
            <a:ext cx="1950374" cy="1476757"/>
          </a:xfrm>
          <a:prstGeom prst="roundRect">
            <a:avLst>
              <a:gd name="adj" fmla="val 4857"/>
            </a:avLst>
          </a:prstGeom>
          <a:solidFill>
            <a:srgbClr val="FFFFFF"/>
          </a:solidFill>
          <a:ln w="12700" cap="flat" cmpd="sng" algn="ctr">
            <a:solidFill>
              <a:srgbClr val="0070C0"/>
            </a:solidFill>
            <a:prstDash val="solid"/>
            <a:miter lim="800000"/>
          </a:ln>
          <a:effectLst/>
        </p:spPr>
        <p:txBody>
          <a:bodyPr lIns="72000" rIns="0" rtlCol="0" anchor="t" anchorCtr="0"/>
          <a:lstStyle/>
          <a:p>
            <a:pPr defTabSz="914400" fontAlgn="auto">
              <a:spcBef>
                <a:spcPts val="0"/>
              </a:spcBef>
              <a:spcAft>
                <a:spcPts val="0"/>
              </a:spcAft>
              <a:defRPr/>
            </a:pPr>
            <a:r>
              <a:rPr lang="en-US" altLang="zh-CN" sz="1400" b="1" kern="0" dirty="0" smtClean="0">
                <a:solidFill>
                  <a:srgbClr val="0000FF"/>
                </a:solidFill>
                <a:latin typeface="微软雅黑" panose="020B0503020204020204" pitchFamily="34" charset="-122"/>
                <a:ea typeface="微软雅黑" panose="020B0503020204020204" pitchFamily="34" charset="-122"/>
              </a:rPr>
              <a:t>CPU1</a:t>
            </a:r>
            <a:r>
              <a:rPr lang="zh-CN" altLang="en-US" sz="1200" b="1" kern="0" dirty="0" smtClean="0">
                <a:solidFill>
                  <a:srgbClr val="1D1D1A"/>
                </a:solidFill>
                <a:latin typeface="微软雅黑" panose="020B0503020204020204" pitchFamily="34" charset="-122"/>
                <a:ea typeface="微软雅黑" panose="020B0503020204020204" pitchFamily="34" charset="-122"/>
              </a:rPr>
              <a:t>上可能的执行顺序与预期不一致：</a:t>
            </a:r>
            <a:endParaRPr lang="en-US" altLang="zh-CN" sz="1200" b="1" kern="0" dirty="0" smtClean="0">
              <a:solidFill>
                <a:srgbClr val="1D1D1A"/>
              </a:solidFill>
              <a:latin typeface="微软雅黑" panose="020B0503020204020204" pitchFamily="34" charset="-122"/>
              <a:ea typeface="微软雅黑" panose="020B0503020204020204" pitchFamily="34" charset="-122"/>
            </a:endParaRPr>
          </a:p>
          <a:p>
            <a:pPr defTabSz="914400" fontAlgn="auto">
              <a:spcBef>
                <a:spcPts val="0"/>
              </a:spcBef>
              <a:spcAft>
                <a:spcPts val="0"/>
              </a:spcAft>
              <a:defRPr/>
            </a:pPr>
            <a:r>
              <a:rPr lang="en-US" altLang="zh-CN" sz="1200" b="1" kern="0" dirty="0" smtClean="0">
                <a:solidFill>
                  <a:srgbClr val="1D1D1A"/>
                </a:solidFill>
                <a:latin typeface="微软雅黑" panose="020B0503020204020204" pitchFamily="34" charset="-122"/>
                <a:ea typeface="微软雅黑" panose="020B0503020204020204" pitchFamily="34" charset="-122"/>
              </a:rPr>
              <a:t>y = 1;</a:t>
            </a:r>
            <a:endParaRPr lang="en-US" altLang="zh-CN" sz="1200" b="1" kern="0" dirty="0" smtClean="0">
              <a:solidFill>
                <a:srgbClr val="1D1D1A"/>
              </a:solidFill>
              <a:latin typeface="微软雅黑" panose="020B0503020204020204" pitchFamily="34" charset="-122"/>
              <a:ea typeface="微软雅黑" panose="020B0503020204020204" pitchFamily="34" charset="-122"/>
            </a:endParaRPr>
          </a:p>
          <a:p>
            <a:pPr defTabSz="914400" fontAlgn="auto">
              <a:spcBef>
                <a:spcPts val="0"/>
              </a:spcBef>
              <a:spcAft>
                <a:spcPts val="0"/>
              </a:spcAft>
              <a:defRPr/>
            </a:pPr>
            <a:r>
              <a:rPr lang="en-US" altLang="zh-CN" sz="1200" b="1" kern="0" dirty="0" smtClean="0">
                <a:solidFill>
                  <a:srgbClr val="1D1D1A"/>
                </a:solidFill>
                <a:latin typeface="微软雅黑" panose="020B0503020204020204" pitchFamily="34" charset="-122"/>
                <a:ea typeface="微软雅黑" panose="020B0503020204020204" pitchFamily="34" charset="-122"/>
              </a:rPr>
              <a:t>x = 1;</a:t>
            </a:r>
            <a:endParaRPr lang="en-US" altLang="zh-CN" sz="1200" b="1" kern="0" dirty="0" smtClean="0">
              <a:solidFill>
                <a:srgbClr val="1D1D1A"/>
              </a:solidFill>
              <a:latin typeface="微软雅黑" panose="020B0503020204020204" pitchFamily="34" charset="-122"/>
              <a:ea typeface="微软雅黑" panose="020B0503020204020204" pitchFamily="34" charset="-122"/>
            </a:endParaRPr>
          </a:p>
        </p:txBody>
      </p:sp>
      <p:sp>
        <p:nvSpPr>
          <p:cNvPr id="42" name="圆角矩形 41"/>
          <p:cNvSpPr/>
          <p:nvPr/>
        </p:nvSpPr>
        <p:spPr>
          <a:xfrm>
            <a:off x="5267909" y="3815040"/>
            <a:ext cx="1963270" cy="1476757"/>
          </a:xfrm>
          <a:prstGeom prst="roundRect">
            <a:avLst>
              <a:gd name="adj" fmla="val 4857"/>
            </a:avLst>
          </a:prstGeom>
          <a:solidFill>
            <a:srgbClr val="FFFFFF"/>
          </a:solidFill>
          <a:ln w="12700" cap="flat" cmpd="sng" algn="ctr">
            <a:solidFill>
              <a:srgbClr val="0070C0"/>
            </a:solidFill>
            <a:prstDash val="solid"/>
            <a:miter lim="800000"/>
          </a:ln>
          <a:effectLst/>
        </p:spPr>
        <p:txBody>
          <a:bodyPr lIns="72000" rIns="0" rtlCol="0" anchor="t" anchorCtr="0"/>
          <a:lstStyle/>
          <a:p>
            <a:pPr defTabSz="914400" fontAlgn="auto">
              <a:spcBef>
                <a:spcPts val="0"/>
              </a:spcBef>
              <a:spcAft>
                <a:spcPts val="0"/>
              </a:spcAft>
              <a:defRPr/>
            </a:pPr>
            <a:r>
              <a:rPr lang="en-US" altLang="zh-CN" sz="1400" b="1" kern="0" dirty="0" smtClean="0">
                <a:solidFill>
                  <a:srgbClr val="0000FF"/>
                </a:solidFill>
                <a:latin typeface="微软雅黑" panose="020B0503020204020204" pitchFamily="34" charset="-122"/>
                <a:ea typeface="微软雅黑" panose="020B0503020204020204" pitchFamily="34" charset="-122"/>
              </a:rPr>
              <a:t>CPU2</a:t>
            </a:r>
            <a:r>
              <a:rPr lang="zh-CN" altLang="en-US" sz="1200" b="1" kern="0" dirty="0" smtClean="0">
                <a:solidFill>
                  <a:srgbClr val="1D1D1A"/>
                </a:solidFill>
                <a:latin typeface="微软雅黑" panose="020B0503020204020204" pitchFamily="34" charset="-122"/>
                <a:ea typeface="微软雅黑" panose="020B0503020204020204" pitchFamily="34" charset="-122"/>
              </a:rPr>
              <a:t>上的线程在执行如下逻辑，就可能出现问题：</a:t>
            </a:r>
            <a:endParaRPr lang="en-US" altLang="zh-CN" sz="1200" b="1" kern="0" dirty="0" smtClean="0">
              <a:solidFill>
                <a:srgbClr val="1D1D1A"/>
              </a:solidFill>
              <a:latin typeface="微软雅黑" panose="020B0503020204020204" pitchFamily="34" charset="-122"/>
              <a:ea typeface="微软雅黑" panose="020B0503020204020204" pitchFamily="34" charset="-122"/>
            </a:endParaRPr>
          </a:p>
          <a:p>
            <a:pPr defTabSz="914400" fontAlgn="auto">
              <a:spcBef>
                <a:spcPts val="0"/>
              </a:spcBef>
              <a:spcAft>
                <a:spcPts val="0"/>
              </a:spcAft>
              <a:defRPr/>
            </a:pPr>
            <a:r>
              <a:rPr lang="en-US" altLang="zh-CN" sz="1200" b="1" kern="0" dirty="0" smtClean="0">
                <a:solidFill>
                  <a:srgbClr val="1D1D1A"/>
                </a:solidFill>
                <a:latin typeface="微软雅黑" panose="020B0503020204020204" pitchFamily="34" charset="-122"/>
                <a:ea typeface="微软雅黑" panose="020B0503020204020204" pitchFamily="34" charset="-122"/>
              </a:rPr>
              <a:t>if (y ==1){</a:t>
            </a:r>
            <a:endParaRPr lang="en-US" altLang="zh-CN" sz="1200" b="1" kern="0" dirty="0" smtClean="0">
              <a:solidFill>
                <a:srgbClr val="1D1D1A"/>
              </a:solidFill>
              <a:latin typeface="微软雅黑" panose="020B0503020204020204" pitchFamily="34" charset="-122"/>
              <a:ea typeface="微软雅黑" panose="020B0503020204020204" pitchFamily="34" charset="-122"/>
            </a:endParaRPr>
          </a:p>
          <a:p>
            <a:pPr defTabSz="914400" fontAlgn="auto">
              <a:spcBef>
                <a:spcPts val="0"/>
              </a:spcBef>
              <a:spcAft>
                <a:spcPts val="0"/>
              </a:spcAft>
              <a:defRPr/>
            </a:pPr>
            <a:r>
              <a:rPr lang="en-US" altLang="zh-CN" sz="1200" b="1" kern="0" dirty="0" smtClean="0">
                <a:solidFill>
                  <a:srgbClr val="1D1D1A"/>
                </a:solidFill>
                <a:latin typeface="微软雅黑" panose="020B0503020204020204" pitchFamily="34" charset="-122"/>
                <a:ea typeface="微软雅黑" panose="020B0503020204020204" pitchFamily="34" charset="-122"/>
              </a:rPr>
              <a:t>     assert(x == 1)</a:t>
            </a:r>
            <a:endParaRPr lang="en-US" altLang="zh-CN" sz="1200" b="1" kern="0" dirty="0" smtClean="0">
              <a:solidFill>
                <a:srgbClr val="1D1D1A"/>
              </a:solidFill>
              <a:latin typeface="微软雅黑" panose="020B0503020204020204" pitchFamily="34" charset="-122"/>
              <a:ea typeface="微软雅黑" panose="020B0503020204020204" pitchFamily="34" charset="-122"/>
            </a:endParaRPr>
          </a:p>
          <a:p>
            <a:pPr defTabSz="914400" fontAlgn="auto">
              <a:spcBef>
                <a:spcPts val="0"/>
              </a:spcBef>
              <a:spcAft>
                <a:spcPts val="0"/>
              </a:spcAft>
              <a:defRPr/>
            </a:pPr>
            <a:r>
              <a:rPr lang="en-US" altLang="zh-CN" sz="900" b="1" kern="0" dirty="0" smtClean="0">
                <a:solidFill>
                  <a:srgbClr val="1D1D1A"/>
                </a:solidFill>
                <a:latin typeface="Calibri" panose="020F0502020204030204"/>
                <a:ea typeface="等线" panose="02010600030101010101" pitchFamily="2" charset="-122"/>
              </a:rPr>
              <a:t>}</a:t>
            </a:r>
            <a:endParaRPr lang="en-US" altLang="zh-CN" sz="900" b="1" kern="0" dirty="0" smtClean="0">
              <a:solidFill>
                <a:srgbClr val="1D1D1A"/>
              </a:solidFill>
              <a:latin typeface="Calibri" panose="020F0502020204030204"/>
              <a:ea typeface="等线" panose="02010600030101010101" pitchFamily="2" charset="-122"/>
            </a:endParaRPr>
          </a:p>
        </p:txBody>
      </p:sp>
      <p:sp>
        <p:nvSpPr>
          <p:cNvPr id="43" name="矩形 42"/>
          <p:cNvSpPr/>
          <p:nvPr/>
        </p:nvSpPr>
        <p:spPr>
          <a:xfrm>
            <a:off x="3340570" y="4736188"/>
            <a:ext cx="1762358" cy="461665"/>
          </a:xfrm>
          <a:prstGeom prst="rect">
            <a:avLst/>
          </a:prstGeom>
        </p:spPr>
        <p:txBody>
          <a:bodyPr wrap="square" lIns="0" rIns="0">
            <a:spAutoFit/>
          </a:bodyPr>
          <a:lstStyle/>
          <a:p>
            <a:pPr fontAlgn="auto">
              <a:spcBef>
                <a:spcPts val="0"/>
              </a:spcBef>
              <a:spcAft>
                <a:spcPts val="0"/>
              </a:spcAft>
            </a:pPr>
            <a:r>
              <a:rPr lang="en-US" altLang="zh-CN" sz="1200" b="1" dirty="0" smtClean="0">
                <a:solidFill>
                  <a:srgbClr val="C00000"/>
                </a:solidFill>
                <a:latin typeface="微软雅黑" panose="020B0503020204020204" pitchFamily="34" charset="-122"/>
                <a:ea typeface="微软雅黑" panose="020B0503020204020204" pitchFamily="34" charset="-122"/>
              </a:rPr>
              <a:t>//x</a:t>
            </a:r>
            <a:r>
              <a:rPr lang="zh-CN" altLang="en-US" sz="1200" b="1" dirty="0" smtClean="0">
                <a:solidFill>
                  <a:srgbClr val="C00000"/>
                </a:solidFill>
                <a:latin typeface="微软雅黑" panose="020B0503020204020204" pitchFamily="34" charset="-122"/>
                <a:ea typeface="微软雅黑" panose="020B0503020204020204" pitchFamily="34" charset="-122"/>
              </a:rPr>
              <a:t>在内存中，等待导入，</a:t>
            </a:r>
            <a:r>
              <a:rPr lang="en-US" altLang="zh-CN" sz="1200" b="1" dirty="0" smtClean="0">
                <a:solidFill>
                  <a:srgbClr val="C00000"/>
                </a:solidFill>
                <a:latin typeface="微软雅黑" panose="020B0503020204020204" pitchFamily="34" charset="-122"/>
                <a:ea typeface="微软雅黑" panose="020B0503020204020204" pitchFamily="34" charset="-122"/>
              </a:rPr>
              <a:t>y</a:t>
            </a:r>
            <a:r>
              <a:rPr lang="zh-CN" altLang="en-US" sz="1200" b="1" dirty="0">
                <a:solidFill>
                  <a:srgbClr val="C00000"/>
                </a:solidFill>
                <a:latin typeface="微软雅黑" panose="020B0503020204020204" pitchFamily="34" charset="-122"/>
                <a:ea typeface="微软雅黑" panose="020B0503020204020204" pitchFamily="34" charset="-122"/>
              </a:rPr>
              <a:t>在</a:t>
            </a:r>
            <a:r>
              <a:rPr lang="en-US" altLang="zh-CN" sz="1200" b="1" dirty="0">
                <a:solidFill>
                  <a:srgbClr val="C00000"/>
                </a:solidFill>
                <a:latin typeface="微软雅黑" panose="020B0503020204020204" pitchFamily="34" charset="-122"/>
                <a:ea typeface="微软雅黑" panose="020B0503020204020204" pitchFamily="34" charset="-122"/>
              </a:rPr>
              <a:t>cache</a:t>
            </a:r>
            <a:r>
              <a:rPr lang="zh-CN" altLang="en-US" sz="1200" b="1" dirty="0">
                <a:solidFill>
                  <a:srgbClr val="C00000"/>
                </a:solidFill>
                <a:latin typeface="微软雅黑" panose="020B0503020204020204" pitchFamily="34" charset="-122"/>
                <a:ea typeface="微软雅黑" panose="020B0503020204020204" pitchFamily="34" charset="-122"/>
              </a:rPr>
              <a:t>中，先执行</a:t>
            </a:r>
            <a:endParaRPr lang="zh-CN" altLang="en-US" sz="1200" dirty="0">
              <a:solidFill>
                <a:srgbClr val="C00000"/>
              </a:solidFill>
              <a:latin typeface="Calibri" panose="020F0502020204030204"/>
              <a:ea typeface="等线" panose="02010600030101010101" pitchFamily="2" charset="-122"/>
            </a:endParaRPr>
          </a:p>
        </p:txBody>
      </p:sp>
      <p:sp>
        <p:nvSpPr>
          <p:cNvPr id="44" name="矩形 43"/>
          <p:cNvSpPr/>
          <p:nvPr/>
        </p:nvSpPr>
        <p:spPr>
          <a:xfrm>
            <a:off x="5339945" y="4852954"/>
            <a:ext cx="1856229" cy="461665"/>
          </a:xfrm>
          <a:prstGeom prst="rect">
            <a:avLst/>
          </a:prstGeom>
        </p:spPr>
        <p:txBody>
          <a:bodyPr wrap="square" lIns="0" rIns="0">
            <a:spAutoFit/>
          </a:bodyPr>
          <a:lstStyle/>
          <a:p>
            <a:pPr fontAlgn="auto">
              <a:spcBef>
                <a:spcPts val="0"/>
              </a:spcBef>
              <a:spcAft>
                <a:spcPts val="0"/>
              </a:spcAft>
            </a:pPr>
            <a:r>
              <a:rPr lang="en-US" altLang="zh-CN" sz="1200" b="1" dirty="0" smtClean="0">
                <a:solidFill>
                  <a:srgbClr val="C00000"/>
                </a:solidFill>
                <a:latin typeface="微软雅黑" panose="020B0503020204020204" pitchFamily="34" charset="-122"/>
                <a:ea typeface="微软雅黑" panose="020B0503020204020204" pitchFamily="34" charset="-122"/>
              </a:rPr>
              <a:t>//</a:t>
            </a:r>
            <a:r>
              <a:rPr lang="zh-CN" altLang="en-US" sz="1200" b="1" dirty="0" smtClean="0">
                <a:solidFill>
                  <a:srgbClr val="C00000"/>
                </a:solidFill>
                <a:latin typeface="微软雅黑" panose="020B0503020204020204" pitchFamily="34" charset="-122"/>
                <a:ea typeface="微软雅黑" panose="020B0503020204020204" pitchFamily="34" charset="-122"/>
              </a:rPr>
              <a:t>通过</a:t>
            </a:r>
            <a:r>
              <a:rPr lang="en-US" altLang="zh-CN" sz="1200" b="1" dirty="0" smtClean="0">
                <a:solidFill>
                  <a:srgbClr val="C00000"/>
                </a:solidFill>
                <a:latin typeface="微软雅黑" panose="020B0503020204020204" pitchFamily="34" charset="-122"/>
                <a:ea typeface="微软雅黑" panose="020B0503020204020204" pitchFamily="34" charset="-122"/>
              </a:rPr>
              <a:t>cache</a:t>
            </a:r>
            <a:r>
              <a:rPr lang="zh-CN" altLang="en-US" sz="1200" b="1" dirty="0" smtClean="0">
                <a:solidFill>
                  <a:srgbClr val="C00000"/>
                </a:solidFill>
                <a:latin typeface="微软雅黑" panose="020B0503020204020204" pitchFamily="34" charset="-122"/>
                <a:ea typeface="微软雅黑" panose="020B0503020204020204" pitchFamily="34" charset="-122"/>
              </a:rPr>
              <a:t>一致性同步</a:t>
            </a:r>
            <a:r>
              <a:rPr lang="en-US" altLang="zh-CN" sz="1200" b="1" dirty="0" smtClean="0">
                <a:solidFill>
                  <a:srgbClr val="C00000"/>
                </a:solidFill>
                <a:latin typeface="微软雅黑" panose="020B0503020204020204" pitchFamily="34" charset="-122"/>
                <a:ea typeface="微软雅黑" panose="020B0503020204020204" pitchFamily="34" charset="-122"/>
              </a:rPr>
              <a:t>y=1</a:t>
            </a:r>
            <a:r>
              <a:rPr lang="zh-CN" altLang="en-US" sz="1200" b="1" dirty="0" smtClean="0">
                <a:solidFill>
                  <a:srgbClr val="C00000"/>
                </a:solidFill>
                <a:latin typeface="微软雅黑" panose="020B0503020204020204" pitchFamily="34" charset="-122"/>
                <a:ea typeface="微软雅黑" panose="020B0503020204020204" pitchFamily="34" charset="-122"/>
              </a:rPr>
              <a:t>，此时</a:t>
            </a:r>
            <a:r>
              <a:rPr lang="en-US" altLang="zh-CN" sz="1200" b="1" dirty="0" smtClean="0">
                <a:solidFill>
                  <a:srgbClr val="C00000"/>
                </a:solidFill>
                <a:latin typeface="微软雅黑" panose="020B0503020204020204" pitchFamily="34" charset="-122"/>
                <a:ea typeface="微软雅黑" panose="020B0503020204020204" pitchFamily="34" charset="-122"/>
              </a:rPr>
              <a:t>x=0</a:t>
            </a:r>
            <a:endParaRPr lang="zh-CN" altLang="en-US" sz="1200" dirty="0">
              <a:solidFill>
                <a:srgbClr val="C00000"/>
              </a:solidFill>
              <a:latin typeface="Calibri" panose="020F0502020204030204"/>
              <a:ea typeface="等线" panose="02010600030101010101" pitchFamily="2" charset="-122"/>
            </a:endParaRPr>
          </a:p>
        </p:txBody>
      </p:sp>
      <p:sp>
        <p:nvSpPr>
          <p:cNvPr id="45" name="矩形 44"/>
          <p:cNvSpPr/>
          <p:nvPr/>
        </p:nvSpPr>
        <p:spPr>
          <a:xfrm>
            <a:off x="1998204" y="4570400"/>
            <a:ext cx="1139310" cy="461665"/>
          </a:xfrm>
          <a:prstGeom prst="rect">
            <a:avLst/>
          </a:prstGeom>
        </p:spPr>
        <p:txBody>
          <a:bodyPr wrap="square" lIns="0" rIns="0">
            <a:spAutoFit/>
          </a:bodyPr>
          <a:lstStyle/>
          <a:p>
            <a:pPr fontAlgn="auto">
              <a:spcBef>
                <a:spcPts val="0"/>
              </a:spcBef>
              <a:spcAft>
                <a:spcPts val="0"/>
              </a:spcAft>
            </a:pPr>
            <a:r>
              <a:rPr lang="en-US" altLang="zh-CN" sz="1200" b="1" dirty="0" smtClean="0">
                <a:solidFill>
                  <a:srgbClr val="C00000"/>
                </a:solidFill>
                <a:latin typeface="微软雅黑" panose="020B0503020204020204" pitchFamily="34" charset="-122"/>
                <a:ea typeface="微软雅黑" panose="020B0503020204020204" pitchFamily="34" charset="-122"/>
              </a:rPr>
              <a:t>//x</a:t>
            </a:r>
            <a:r>
              <a:rPr lang="zh-CN" altLang="en-US" sz="1200" b="1" dirty="0" smtClean="0">
                <a:solidFill>
                  <a:srgbClr val="C00000"/>
                </a:solidFill>
                <a:latin typeface="微软雅黑" panose="020B0503020204020204" pitchFamily="34" charset="-122"/>
                <a:ea typeface="微软雅黑" panose="020B0503020204020204" pitchFamily="34" charset="-122"/>
              </a:rPr>
              <a:t>，</a:t>
            </a:r>
            <a:r>
              <a:rPr lang="en-US" altLang="zh-CN" sz="1200" b="1" dirty="0" smtClean="0">
                <a:solidFill>
                  <a:srgbClr val="C00000"/>
                </a:solidFill>
                <a:latin typeface="微软雅黑" panose="020B0503020204020204" pitchFamily="34" charset="-122"/>
                <a:ea typeface="微软雅黑" panose="020B0503020204020204" pitchFamily="34" charset="-122"/>
              </a:rPr>
              <a:t>y</a:t>
            </a:r>
            <a:r>
              <a:rPr lang="zh-CN" altLang="en-US" sz="1200" b="1" dirty="0" smtClean="0">
                <a:solidFill>
                  <a:srgbClr val="C00000"/>
                </a:solidFill>
                <a:latin typeface="微软雅黑" panose="020B0503020204020204" pitchFamily="34" charset="-122"/>
                <a:ea typeface="微软雅黑" panose="020B0503020204020204" pitchFamily="34" charset="-122"/>
              </a:rPr>
              <a:t>为全局变量</a:t>
            </a:r>
            <a:endParaRPr lang="zh-CN" altLang="en-US" sz="1200" dirty="0">
              <a:solidFill>
                <a:srgbClr val="C00000"/>
              </a:solidFill>
              <a:latin typeface="Calibri" panose="020F0502020204030204"/>
              <a:ea typeface="等线" panose="02010600030101010101" pitchFamily="2" charset="-122"/>
            </a:endParaRPr>
          </a:p>
        </p:txBody>
      </p:sp>
      <p:pic>
        <p:nvPicPr>
          <p:cNvPr id="46" name="图片 45"/>
          <p:cNvPicPr>
            <a:picLocks noChangeAspect="1"/>
          </p:cNvPicPr>
          <p:nvPr/>
        </p:nvPicPr>
        <p:blipFill>
          <a:blip r:embed="rId2"/>
          <a:stretch>
            <a:fillRect/>
          </a:stretch>
        </p:blipFill>
        <p:spPr>
          <a:xfrm>
            <a:off x="7794168" y="3103439"/>
            <a:ext cx="3210378" cy="1168827"/>
          </a:xfrm>
          <a:prstGeom prst="rect">
            <a:avLst/>
          </a:prstGeom>
        </p:spPr>
      </p:pic>
      <p:pic>
        <p:nvPicPr>
          <p:cNvPr id="47" name="图片 46"/>
          <p:cNvPicPr>
            <a:picLocks noChangeAspect="1"/>
          </p:cNvPicPr>
          <p:nvPr/>
        </p:nvPicPr>
        <p:blipFill>
          <a:blip r:embed="rId3"/>
          <a:stretch>
            <a:fillRect/>
          </a:stretch>
        </p:blipFill>
        <p:spPr>
          <a:xfrm>
            <a:off x="7794168" y="4290489"/>
            <a:ext cx="3210378" cy="1176619"/>
          </a:xfrm>
          <a:prstGeom prst="rect">
            <a:avLst/>
          </a:prstGeom>
        </p:spPr>
      </p:pic>
      <p:sp>
        <p:nvSpPr>
          <p:cNvPr id="48" name="矩形 47"/>
          <p:cNvSpPr/>
          <p:nvPr/>
        </p:nvSpPr>
        <p:spPr>
          <a:xfrm>
            <a:off x="7703416" y="2549685"/>
            <a:ext cx="2783840" cy="535531"/>
          </a:xfrm>
          <a:prstGeom prst="rect">
            <a:avLst/>
          </a:prstGeom>
        </p:spPr>
        <p:txBody>
          <a:bodyPr wrap="square">
            <a:spAutoFit/>
          </a:bodyPr>
          <a:lstStyle/>
          <a:p>
            <a:pPr fontAlgn="auto">
              <a:lnSpc>
                <a:spcPct val="120000"/>
              </a:lnSpc>
              <a:spcBef>
                <a:spcPts val="0"/>
              </a:spcBef>
              <a:spcAft>
                <a:spcPts val="0"/>
              </a:spcAft>
            </a:pPr>
            <a:r>
              <a:rPr lang="en-US" altLang="zh-CN" sz="1200" b="1" dirty="0" err="1">
                <a:solidFill>
                  <a:srgbClr val="1D1D1A"/>
                </a:solidFill>
                <a:latin typeface="微软雅黑" panose="020B0503020204020204" pitchFamily="34" charset="-122"/>
                <a:ea typeface="微软雅黑" panose="020B0503020204020204" pitchFamily="34" charset="-122"/>
              </a:rPr>
              <a:t>smp_wmb</a:t>
            </a:r>
            <a:r>
              <a:rPr lang="en-US" altLang="zh-CN" sz="1200" dirty="0">
                <a:solidFill>
                  <a:srgbClr val="1D1D1A"/>
                </a:solidFill>
                <a:latin typeface="微软雅黑" panose="020B0503020204020204" pitchFamily="34" charset="-122"/>
                <a:ea typeface="微软雅黑" panose="020B0503020204020204" pitchFamily="34" charset="-122"/>
              </a:rPr>
              <a:t>(): </a:t>
            </a:r>
            <a:r>
              <a:rPr lang="zh-CN" altLang="en-US" sz="1200" dirty="0">
                <a:solidFill>
                  <a:srgbClr val="1D1D1A"/>
                </a:solidFill>
                <a:latin typeface="微软雅黑" panose="020B0503020204020204" pitchFamily="34" charset="-122"/>
                <a:ea typeface="微软雅黑" panose="020B0503020204020204" pitchFamily="34" charset="-122"/>
              </a:rPr>
              <a:t>保证写操作有序</a:t>
            </a:r>
            <a:endParaRPr lang="en-US" altLang="zh-CN" sz="1200" dirty="0">
              <a:solidFill>
                <a:srgbClr val="1D1D1A"/>
              </a:solidFill>
              <a:latin typeface="微软雅黑" panose="020B0503020204020204" pitchFamily="34" charset="-122"/>
              <a:ea typeface="微软雅黑" panose="020B0503020204020204" pitchFamily="34" charset="-122"/>
            </a:endParaRPr>
          </a:p>
          <a:p>
            <a:pPr fontAlgn="auto">
              <a:lnSpc>
                <a:spcPct val="120000"/>
              </a:lnSpc>
              <a:spcBef>
                <a:spcPts val="0"/>
              </a:spcBef>
              <a:spcAft>
                <a:spcPts val="0"/>
              </a:spcAft>
            </a:pPr>
            <a:r>
              <a:rPr lang="en-US" altLang="zh-CN" sz="1200" b="1" dirty="0" err="1">
                <a:solidFill>
                  <a:srgbClr val="1D1D1A"/>
                </a:solidFill>
                <a:latin typeface="微软雅黑" panose="020B0503020204020204" pitchFamily="34" charset="-122"/>
                <a:ea typeface="微软雅黑" panose="020B0503020204020204" pitchFamily="34" charset="-122"/>
              </a:rPr>
              <a:t>smp_rmb</a:t>
            </a:r>
            <a:r>
              <a:rPr lang="en-US" altLang="zh-CN" sz="1200" dirty="0">
                <a:solidFill>
                  <a:srgbClr val="1D1D1A"/>
                </a:solidFill>
                <a:latin typeface="微软雅黑" panose="020B0503020204020204" pitchFamily="34" charset="-122"/>
                <a:ea typeface="微软雅黑" panose="020B0503020204020204" pitchFamily="34" charset="-122"/>
              </a:rPr>
              <a:t>(): </a:t>
            </a:r>
            <a:r>
              <a:rPr lang="en-US" altLang="zh-CN" sz="1200" dirty="0" smtClean="0">
                <a:solidFill>
                  <a:srgbClr val="1D1D1A"/>
                </a:solidFill>
                <a:latin typeface="微软雅黑" panose="020B0503020204020204" pitchFamily="34" charset="-122"/>
                <a:ea typeface="微软雅黑" panose="020B0503020204020204" pitchFamily="34" charset="-122"/>
              </a:rPr>
              <a:t> </a:t>
            </a:r>
            <a:r>
              <a:rPr lang="zh-CN" altLang="en-US" sz="1200" dirty="0" smtClean="0">
                <a:solidFill>
                  <a:srgbClr val="1D1D1A"/>
                </a:solidFill>
                <a:latin typeface="微软雅黑" panose="020B0503020204020204" pitchFamily="34" charset="-122"/>
                <a:ea typeface="微软雅黑" panose="020B0503020204020204" pitchFamily="34" charset="-122"/>
              </a:rPr>
              <a:t>保证</a:t>
            </a:r>
            <a:r>
              <a:rPr lang="zh-CN" altLang="en-US" sz="1200" dirty="0">
                <a:solidFill>
                  <a:srgbClr val="1D1D1A"/>
                </a:solidFill>
                <a:latin typeface="微软雅黑" panose="020B0503020204020204" pitchFamily="34" charset="-122"/>
                <a:ea typeface="微软雅黑" panose="020B0503020204020204" pitchFamily="34" charset="-122"/>
              </a:rPr>
              <a:t>读操作有序</a:t>
            </a:r>
            <a:endParaRPr lang="en-US" altLang="zh-CN" sz="1200" dirty="0">
              <a:solidFill>
                <a:srgbClr val="1D1D1A"/>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10477864" cy="640800"/>
          </a:xfrm>
        </p:spPr>
        <p:txBody>
          <a:bodyPr/>
          <a:lstStyle/>
          <a:p>
            <a:r>
              <a:rPr lang="zh-CN" altLang="en-US" dirty="0" smtClean="0"/>
              <a:t>超出整型取值范围时浮点型转整型与</a:t>
            </a:r>
            <a:r>
              <a:rPr lang="en-US" altLang="zh-CN" dirty="0" smtClean="0"/>
              <a:t>x86</a:t>
            </a:r>
            <a:r>
              <a:rPr lang="zh-CN" altLang="en-US" dirty="0" smtClean="0"/>
              <a:t>不一致</a:t>
            </a:r>
            <a:endParaRPr lang="zh-CN" altLang="en-US" dirty="0"/>
          </a:p>
        </p:txBody>
      </p:sp>
      <p:grpSp>
        <p:nvGrpSpPr>
          <p:cNvPr id="8" name="组合 7"/>
          <p:cNvGrpSpPr/>
          <p:nvPr/>
        </p:nvGrpSpPr>
        <p:grpSpPr>
          <a:xfrm>
            <a:off x="989529" y="1592796"/>
            <a:ext cx="4788532" cy="2045343"/>
            <a:chOff x="632285" y="1355764"/>
            <a:chExt cx="5217114" cy="1929220"/>
          </a:xfrm>
        </p:grpSpPr>
        <p:sp>
          <p:nvSpPr>
            <p:cNvPr id="4" name="矩形 3"/>
            <p:cNvSpPr/>
            <p:nvPr/>
          </p:nvSpPr>
          <p:spPr>
            <a:xfrm>
              <a:off x="641498" y="1720447"/>
              <a:ext cx="5148572" cy="646331"/>
            </a:xfrm>
            <a:prstGeom prst="rect">
              <a:avLst/>
            </a:prstGeom>
          </p:spPr>
          <p:txBody>
            <a:bodyPr wrap="square">
              <a:spAutoFit/>
            </a:bodyPr>
            <a:lstStyle/>
            <a:p>
              <a:pPr>
                <a:lnSpc>
                  <a:spcPct val="150000"/>
                </a:lnSpc>
              </a:pPr>
              <a:r>
                <a:rPr lang="en-US" altLang="zh-CN" sz="1200" kern="1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C/C++</a:t>
              </a:r>
              <a:r>
                <a:rPr lang="zh-CN" altLang="zh-CN" sz="1200" kern="1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双精度浮点型数转整型数据时，如果超出了整型的取值范围</a:t>
              </a:r>
              <a:r>
                <a:rPr lang="zh-CN" altLang="zh-CN" sz="1200" kern="1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a:t>
              </a:r>
              <a:r>
                <a:rPr lang="zh-CN" altLang="en-US" sz="1200" kern="1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鲲鹏处理器</a:t>
              </a:r>
              <a:r>
                <a:rPr lang="zh-CN" altLang="zh-CN" sz="1200" kern="1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的</a:t>
              </a:r>
              <a:r>
                <a:rPr lang="zh-CN" altLang="zh-CN" sz="1200" kern="1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表现与</a:t>
              </a:r>
              <a:r>
                <a:rPr lang="en-US" altLang="zh-CN" sz="1200" kern="1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x86</a:t>
              </a:r>
              <a:r>
                <a:rPr lang="zh-CN" altLang="zh-CN" sz="1200" kern="1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平台的表现</a:t>
              </a:r>
              <a:r>
                <a:rPr lang="zh-CN" altLang="zh-CN" sz="1200" kern="1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不同</a:t>
              </a:r>
              <a:r>
                <a:rPr lang="zh-CN" altLang="en-US" sz="1200" kern="1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。测试代码如下：</a:t>
              </a:r>
              <a:endParaRPr lang="zh-CN" altLang="en-US" sz="1200" dirty="0">
                <a:solidFill>
                  <a:srgbClr val="000000"/>
                </a:solidFill>
                <a:latin typeface="微软雅黑" panose="020B0503020204020204" pitchFamily="34" charset="-122"/>
                <a:ea typeface="微软雅黑" panose="020B0503020204020204" pitchFamily="34" charset="-122"/>
              </a:endParaRPr>
            </a:p>
          </p:txBody>
        </p:sp>
        <p:sp>
          <p:nvSpPr>
            <p:cNvPr id="5" name="矩形 4"/>
            <p:cNvSpPr/>
            <p:nvPr/>
          </p:nvSpPr>
          <p:spPr>
            <a:xfrm>
              <a:off x="632285" y="2392432"/>
              <a:ext cx="5208221" cy="892552"/>
            </a:xfrm>
            <a:prstGeom prst="rect">
              <a:avLst/>
            </a:prstGeom>
            <a:solidFill>
              <a:schemeClr val="tx1">
                <a:lumMod val="85000"/>
                <a:lumOff val="15000"/>
              </a:schemeClr>
            </a:solidFill>
          </p:spPr>
          <p:txBody>
            <a:bodyPr wrap="square">
              <a:spAutoFit/>
            </a:bodyPr>
            <a:lstStyle/>
            <a:p>
              <a:pPr marL="266700">
                <a:spcAft>
                  <a:spcPts val="0"/>
                </a:spcAft>
              </a:pPr>
              <a:r>
                <a:rPr lang="en-US" altLang="zh-CN" kern="0" dirty="0">
                  <a:solidFill>
                    <a:srgbClr val="C678DD"/>
                  </a:solidFill>
                  <a:latin typeface="微软雅黑" panose="020B0503020204020204" pitchFamily="34" charset="-122"/>
                  <a:ea typeface="宋体" panose="02010600030101010101" pitchFamily="2" charset="-122"/>
                  <a:cs typeface="宋体" panose="02010600030101010101" pitchFamily="2" charset="-122"/>
                </a:rPr>
                <a:t>long</a:t>
              </a:r>
              <a:r>
                <a:rPr lang="en-US" altLang="zh-CN" kern="0" dirty="0">
                  <a:solidFill>
                    <a:srgbClr val="BBBBBB"/>
                  </a:solidFill>
                  <a:latin typeface="微软雅黑" panose="020B0503020204020204" pitchFamily="34" charset="-122"/>
                  <a:ea typeface="宋体" panose="02010600030101010101" pitchFamily="2" charset="-122"/>
                  <a:cs typeface="宋体" panose="02010600030101010101" pitchFamily="2" charset="-122"/>
                </a:rPr>
                <a:t> aa </a:t>
              </a:r>
              <a:r>
                <a:rPr lang="en-US" altLang="zh-CN" kern="0" dirty="0">
                  <a:solidFill>
                    <a:srgbClr val="C678DD"/>
                  </a:solidFill>
                  <a:latin typeface="微软雅黑" panose="020B0503020204020204" pitchFamily="34" charset="-122"/>
                  <a:ea typeface="宋体" panose="02010600030101010101" pitchFamily="2" charset="-122"/>
                  <a:cs typeface="宋体" panose="02010600030101010101" pitchFamily="2" charset="-122"/>
                </a:rPr>
                <a:t>=</a:t>
              </a:r>
              <a:r>
                <a:rPr lang="en-US" altLang="zh-CN" kern="0" dirty="0">
                  <a:solidFill>
                    <a:srgbClr val="BBBBBB"/>
                  </a:solidFill>
                  <a:latin typeface="微软雅黑" panose="020B0503020204020204" pitchFamily="34" charset="-122"/>
                  <a:ea typeface="宋体" panose="02010600030101010101" pitchFamily="2" charset="-122"/>
                  <a:cs typeface="宋体" panose="02010600030101010101" pitchFamily="2" charset="-122"/>
                </a:rPr>
                <a:t> (</a:t>
              </a:r>
              <a:r>
                <a:rPr lang="en-US" altLang="zh-CN" kern="0" dirty="0">
                  <a:solidFill>
                    <a:srgbClr val="C678DD"/>
                  </a:solidFill>
                  <a:latin typeface="微软雅黑" panose="020B0503020204020204" pitchFamily="34" charset="-122"/>
                  <a:ea typeface="宋体" panose="02010600030101010101" pitchFamily="2" charset="-122"/>
                  <a:cs typeface="宋体" panose="02010600030101010101" pitchFamily="2" charset="-122"/>
                </a:rPr>
                <a:t>long</a:t>
              </a:r>
              <a:r>
                <a:rPr lang="en-US" altLang="zh-CN" kern="0" dirty="0">
                  <a:solidFill>
                    <a:srgbClr val="BBBBBB"/>
                  </a:solidFill>
                  <a:latin typeface="微软雅黑" panose="020B0503020204020204" pitchFamily="34" charset="-122"/>
                  <a:ea typeface="宋体" panose="02010600030101010101" pitchFamily="2" charset="-122"/>
                  <a:cs typeface="宋体" panose="02010600030101010101" pitchFamily="2" charset="-122"/>
                </a:rPr>
                <a:t>)</a:t>
              </a:r>
              <a:r>
                <a:rPr lang="en-US" altLang="zh-CN" kern="0" dirty="0">
                  <a:solidFill>
                    <a:srgbClr val="D19A66"/>
                  </a:solidFill>
                  <a:latin typeface="微软雅黑" panose="020B0503020204020204" pitchFamily="34" charset="-122"/>
                  <a:ea typeface="宋体" panose="02010600030101010101" pitchFamily="2" charset="-122"/>
                  <a:cs typeface="宋体" panose="02010600030101010101" pitchFamily="2" charset="-122"/>
                </a:rPr>
                <a:t>0x7FFFFFFFFFFFFFFF</a:t>
              </a:r>
              <a:r>
                <a:rPr lang="en-US" altLang="zh-CN" kern="0" dirty="0">
                  <a:solidFill>
                    <a:srgbClr val="BBBBBB"/>
                  </a:solidFill>
                  <a:latin typeface="微软雅黑" panose="020B0503020204020204" pitchFamily="34" charset="-122"/>
                  <a:ea typeface="宋体" panose="02010600030101010101" pitchFamily="2" charset="-122"/>
                  <a:cs typeface="宋体" panose="02010600030101010101" pitchFamily="2" charset="-122"/>
                </a:rPr>
                <a:t>; </a:t>
              </a:r>
              <a:endParaRPr lang="zh-CN" altLang="zh-CN" kern="100" dirty="0">
                <a:solidFill>
                  <a:srgbClr val="000000"/>
                </a:solidFill>
                <a:latin typeface="Calibri" panose="020F0502020204030204" charset="0"/>
                <a:ea typeface="宋体" panose="02010600030101010101" pitchFamily="2" charset="-122"/>
                <a:cs typeface="Times New Roman" panose="02020603050405020304" pitchFamily="18" charset="0"/>
              </a:endParaRPr>
            </a:p>
            <a:p>
              <a:pPr marL="266700">
                <a:spcAft>
                  <a:spcPts val="0"/>
                </a:spcAft>
              </a:pPr>
              <a:r>
                <a:rPr lang="en-US" altLang="zh-CN" kern="0" dirty="0">
                  <a:solidFill>
                    <a:srgbClr val="C678DD"/>
                  </a:solidFill>
                  <a:latin typeface="微软雅黑" panose="020B0503020204020204" pitchFamily="34" charset="-122"/>
                  <a:ea typeface="宋体" panose="02010600030101010101" pitchFamily="2" charset="-122"/>
                  <a:cs typeface="宋体" panose="02010600030101010101" pitchFamily="2" charset="-122"/>
                </a:rPr>
                <a:t>long</a:t>
              </a:r>
              <a:r>
                <a:rPr lang="en-US" altLang="zh-CN" kern="0" dirty="0">
                  <a:solidFill>
                    <a:srgbClr val="BBBBBB"/>
                  </a:solidFill>
                  <a:latin typeface="微软雅黑" panose="020B0503020204020204" pitchFamily="34" charset="-122"/>
                  <a:ea typeface="宋体" panose="02010600030101010101" pitchFamily="2" charset="-122"/>
                  <a:cs typeface="宋体" panose="02010600030101010101" pitchFamily="2" charset="-122"/>
                </a:rPr>
                <a:t> bb; </a:t>
              </a:r>
              <a:endParaRPr lang="zh-CN" altLang="zh-CN" kern="100" dirty="0">
                <a:solidFill>
                  <a:srgbClr val="000000"/>
                </a:solidFill>
                <a:latin typeface="Calibri" panose="020F0502020204030204" charset="0"/>
                <a:ea typeface="宋体" panose="02010600030101010101" pitchFamily="2" charset="-122"/>
                <a:cs typeface="Times New Roman" panose="02020603050405020304" pitchFamily="18" charset="0"/>
              </a:endParaRPr>
            </a:p>
            <a:p>
              <a:pPr marL="266700">
                <a:spcAft>
                  <a:spcPts val="0"/>
                </a:spcAft>
              </a:pPr>
              <a:r>
                <a:rPr lang="en-US" altLang="zh-CN" kern="0" dirty="0">
                  <a:solidFill>
                    <a:srgbClr val="BBBBBB"/>
                  </a:solidFill>
                  <a:latin typeface="微软雅黑" panose="020B0503020204020204" pitchFamily="34" charset="-122"/>
                  <a:ea typeface="宋体" panose="02010600030101010101" pitchFamily="2" charset="-122"/>
                  <a:cs typeface="宋体" panose="02010600030101010101" pitchFamily="2" charset="-122"/>
                </a:rPr>
                <a:t>bb </a:t>
              </a:r>
              <a:r>
                <a:rPr lang="en-US" altLang="zh-CN" kern="0" dirty="0">
                  <a:solidFill>
                    <a:srgbClr val="C678DD"/>
                  </a:solidFill>
                  <a:latin typeface="微软雅黑" panose="020B0503020204020204" pitchFamily="34" charset="-122"/>
                  <a:ea typeface="宋体" panose="02010600030101010101" pitchFamily="2" charset="-122"/>
                  <a:cs typeface="宋体" panose="02010600030101010101" pitchFamily="2" charset="-122"/>
                </a:rPr>
                <a:t>=</a:t>
              </a:r>
              <a:r>
                <a:rPr lang="en-US" altLang="zh-CN" kern="0" dirty="0">
                  <a:solidFill>
                    <a:srgbClr val="BBBBBB"/>
                  </a:solidFill>
                  <a:latin typeface="微软雅黑" panose="020B0503020204020204" pitchFamily="34" charset="-122"/>
                  <a:ea typeface="宋体" panose="02010600030101010101" pitchFamily="2" charset="-122"/>
                  <a:cs typeface="宋体" panose="02010600030101010101" pitchFamily="2" charset="-122"/>
                </a:rPr>
                <a:t> (</a:t>
              </a:r>
              <a:r>
                <a:rPr lang="en-US" altLang="zh-CN" kern="0" dirty="0">
                  <a:solidFill>
                    <a:srgbClr val="C678DD"/>
                  </a:solidFill>
                  <a:latin typeface="微软雅黑" panose="020B0503020204020204" pitchFamily="34" charset="-122"/>
                  <a:ea typeface="宋体" panose="02010600030101010101" pitchFamily="2" charset="-122"/>
                  <a:cs typeface="宋体" panose="02010600030101010101" pitchFamily="2" charset="-122"/>
                </a:rPr>
                <a:t>long</a:t>
              </a:r>
              <a:r>
                <a:rPr lang="en-US" altLang="zh-CN" kern="0" dirty="0">
                  <a:solidFill>
                    <a:srgbClr val="BBBBBB"/>
                  </a:solidFill>
                  <a:latin typeface="微软雅黑" panose="020B0503020204020204" pitchFamily="34" charset="-122"/>
                  <a:ea typeface="宋体" panose="02010600030101010101" pitchFamily="2" charset="-122"/>
                  <a:cs typeface="宋体" panose="02010600030101010101" pitchFamily="2" charset="-122"/>
                </a:rPr>
                <a:t>)(aa</a:t>
              </a:r>
              <a:r>
                <a:rPr lang="en-US" altLang="zh-CN" kern="0" dirty="0">
                  <a:solidFill>
                    <a:srgbClr val="C678DD"/>
                  </a:solidFill>
                  <a:latin typeface="微软雅黑" panose="020B0503020204020204" pitchFamily="34" charset="-122"/>
                  <a:ea typeface="宋体" panose="02010600030101010101" pitchFamily="2" charset="-122"/>
                  <a:cs typeface="宋体" panose="02010600030101010101" pitchFamily="2" charset="-122"/>
                </a:rPr>
                <a:t>*</a:t>
              </a:r>
              <a:r>
                <a:rPr lang="en-US" altLang="zh-CN" kern="0" dirty="0">
                  <a:solidFill>
                    <a:srgbClr val="BBBBBB"/>
                  </a:solidFill>
                  <a:latin typeface="微软雅黑" panose="020B0503020204020204" pitchFamily="34" charset="-122"/>
                  <a:ea typeface="宋体" panose="02010600030101010101" pitchFamily="2" charset="-122"/>
                  <a:cs typeface="宋体" panose="02010600030101010101" pitchFamily="2" charset="-122"/>
                </a:rPr>
                <a:t>(</a:t>
              </a:r>
              <a:r>
                <a:rPr lang="en-US" altLang="zh-CN" kern="0" dirty="0">
                  <a:solidFill>
                    <a:srgbClr val="C678DD"/>
                  </a:solidFill>
                  <a:latin typeface="微软雅黑" panose="020B0503020204020204" pitchFamily="34" charset="-122"/>
                  <a:ea typeface="宋体" panose="02010600030101010101" pitchFamily="2" charset="-122"/>
                  <a:cs typeface="宋体" panose="02010600030101010101" pitchFamily="2" charset="-122"/>
                </a:rPr>
                <a:t>double</a:t>
              </a:r>
              <a:r>
                <a:rPr lang="en-US" altLang="zh-CN" kern="0" dirty="0">
                  <a:solidFill>
                    <a:srgbClr val="BBBBBB"/>
                  </a:solidFill>
                  <a:latin typeface="微软雅黑" panose="020B0503020204020204" pitchFamily="34" charset="-122"/>
                  <a:ea typeface="宋体" panose="02010600030101010101" pitchFamily="2" charset="-122"/>
                  <a:cs typeface="宋体" panose="02010600030101010101" pitchFamily="2" charset="-122"/>
                </a:rPr>
                <a:t>)</a:t>
              </a:r>
              <a:r>
                <a:rPr lang="en-US" altLang="zh-CN" kern="0" dirty="0">
                  <a:solidFill>
                    <a:srgbClr val="D19A66"/>
                  </a:solidFill>
                  <a:latin typeface="微软雅黑" panose="020B0503020204020204" pitchFamily="34" charset="-122"/>
                  <a:ea typeface="宋体" panose="02010600030101010101" pitchFamily="2" charset="-122"/>
                  <a:cs typeface="宋体" panose="02010600030101010101" pitchFamily="2" charset="-122"/>
                </a:rPr>
                <a:t>10</a:t>
              </a:r>
              <a:r>
                <a:rPr lang="en-US" altLang="zh-CN" kern="0" dirty="0">
                  <a:solidFill>
                    <a:srgbClr val="BBBBBB"/>
                  </a:solidFill>
                  <a:latin typeface="微软雅黑" panose="020B0503020204020204" pitchFamily="34" charset="-122"/>
                  <a:ea typeface="宋体" panose="02010600030101010101" pitchFamily="2" charset="-122"/>
                  <a:cs typeface="宋体" panose="02010600030101010101" pitchFamily="2" charset="-122"/>
                </a:rPr>
                <a:t>); </a:t>
              </a:r>
              <a:r>
                <a:rPr lang="en-US" altLang="zh-CN" i="1" kern="0" dirty="0">
                  <a:solidFill>
                    <a:srgbClr val="5C6370"/>
                  </a:solidFill>
                  <a:latin typeface="微软雅黑" panose="020B0503020204020204" pitchFamily="34" charset="-122"/>
                  <a:ea typeface="宋体" panose="02010600030101010101" pitchFamily="2" charset="-122"/>
                  <a:cs typeface="宋体" panose="02010600030101010101" pitchFamily="2" charset="-122"/>
                </a:rPr>
                <a:t>// long-&gt;double-&gt;long </a:t>
              </a:r>
              <a:endParaRPr lang="zh-CN" altLang="zh-CN" kern="100" dirty="0">
                <a:solidFill>
                  <a:srgbClr val="000000"/>
                </a:solidFill>
                <a:latin typeface="Calibri" panose="020F0502020204030204" charset="0"/>
                <a:ea typeface="宋体" panose="02010600030101010101" pitchFamily="2" charset="-122"/>
                <a:cs typeface="Times New Roman" panose="02020603050405020304" pitchFamily="18" charset="0"/>
              </a:endParaRPr>
            </a:p>
            <a:p>
              <a:pPr marL="266700">
                <a:spcAft>
                  <a:spcPts val="0"/>
                </a:spcAft>
              </a:pPr>
              <a:r>
                <a:rPr lang="en-US" altLang="zh-CN" i="1" kern="0" dirty="0" smtClean="0">
                  <a:solidFill>
                    <a:srgbClr val="92D050"/>
                  </a:solidFill>
                  <a:latin typeface="微软雅黑" panose="020B0503020204020204" pitchFamily="34" charset="-122"/>
                  <a:ea typeface="宋体" panose="02010600030101010101" pitchFamily="2" charset="-122"/>
                  <a:cs typeface="宋体" panose="02010600030101010101" pitchFamily="2" charset="-122"/>
                </a:rPr>
                <a:t>// x86	:  </a:t>
              </a:r>
              <a:r>
                <a:rPr lang="en-US" altLang="zh-CN" i="1" kern="0" dirty="0">
                  <a:solidFill>
                    <a:srgbClr val="92D050"/>
                  </a:solidFill>
                  <a:latin typeface="微软雅黑" panose="020B0503020204020204" pitchFamily="34" charset="-122"/>
                  <a:ea typeface="宋体" panose="02010600030101010101" pitchFamily="2" charset="-122"/>
                  <a:cs typeface="宋体" panose="02010600030101010101" pitchFamily="2" charset="-122"/>
                </a:rPr>
                <a:t>aa=9223372036854775807, bb=-922337203685477580</a:t>
              </a:r>
              <a:r>
                <a:rPr lang="en-US" altLang="zh-CN" sz="1100" b="1" i="1" kern="0" dirty="0">
                  <a:solidFill>
                    <a:srgbClr val="FF0000"/>
                  </a:solidFill>
                  <a:latin typeface="微软雅黑" panose="020B0503020204020204" pitchFamily="34" charset="-122"/>
                  <a:ea typeface="宋体" panose="02010600030101010101" pitchFamily="2" charset="-122"/>
                  <a:cs typeface="宋体" panose="02010600030101010101" pitchFamily="2" charset="-122"/>
                </a:rPr>
                <a:t>8</a:t>
              </a:r>
              <a:r>
                <a:rPr lang="en-US" altLang="zh-CN" sz="1100" i="1" kern="0" dirty="0">
                  <a:solidFill>
                    <a:srgbClr val="92D050"/>
                  </a:solidFill>
                  <a:latin typeface="微软雅黑" panose="020B0503020204020204" pitchFamily="34" charset="-122"/>
                  <a:ea typeface="宋体" panose="02010600030101010101" pitchFamily="2" charset="-122"/>
                  <a:cs typeface="宋体" panose="02010600030101010101" pitchFamily="2" charset="-122"/>
                </a:rPr>
                <a:t> </a:t>
              </a:r>
              <a:endParaRPr lang="zh-CN" altLang="zh-CN" sz="1100" kern="100" dirty="0">
                <a:solidFill>
                  <a:srgbClr val="000000"/>
                </a:solidFill>
                <a:latin typeface="Calibri" panose="020F0502020204030204" charset="0"/>
                <a:ea typeface="宋体" panose="02010600030101010101" pitchFamily="2" charset="-122"/>
                <a:cs typeface="Times New Roman" panose="02020603050405020304" pitchFamily="18" charset="0"/>
              </a:endParaRPr>
            </a:p>
            <a:p>
              <a:pPr marL="266700">
                <a:spcAft>
                  <a:spcPts val="0"/>
                </a:spcAft>
              </a:pPr>
              <a:r>
                <a:rPr lang="en-US" altLang="zh-CN" i="1" kern="0" dirty="0" smtClean="0">
                  <a:solidFill>
                    <a:srgbClr val="92D050"/>
                  </a:solidFill>
                  <a:latin typeface="微软雅黑" panose="020B0503020204020204" pitchFamily="34" charset="-122"/>
                  <a:ea typeface="宋体" panose="02010600030101010101" pitchFamily="2" charset="-122"/>
                  <a:cs typeface="宋体" panose="02010600030101010101" pitchFamily="2" charset="-122"/>
                </a:rPr>
                <a:t>// </a:t>
              </a:r>
              <a:r>
                <a:rPr lang="en-US" altLang="zh-CN" i="1" kern="0" dirty="0" err="1" smtClean="0">
                  <a:solidFill>
                    <a:srgbClr val="92D050"/>
                  </a:solidFill>
                  <a:latin typeface="微软雅黑" panose="020B0503020204020204" pitchFamily="34" charset="-122"/>
                  <a:ea typeface="宋体" panose="02010600030101010101" pitchFamily="2" charset="-122"/>
                  <a:cs typeface="宋体" panose="02010600030101010101" pitchFamily="2" charset="-122"/>
                </a:rPr>
                <a:t>Kunpeng</a:t>
              </a:r>
              <a:r>
                <a:rPr lang="en-US" altLang="zh-CN" i="1" kern="0" dirty="0" smtClean="0">
                  <a:solidFill>
                    <a:srgbClr val="92D050"/>
                  </a:solidFill>
                  <a:latin typeface="微软雅黑" panose="020B0503020204020204" pitchFamily="34" charset="-122"/>
                  <a:ea typeface="宋体" panose="02010600030101010101" pitchFamily="2" charset="-122"/>
                  <a:cs typeface="宋体" panose="02010600030101010101" pitchFamily="2" charset="-122"/>
                </a:rPr>
                <a:t> :aa=9223372036854775807</a:t>
              </a:r>
              <a:r>
                <a:rPr lang="en-US" altLang="zh-CN" i="1" kern="0" dirty="0">
                  <a:solidFill>
                    <a:srgbClr val="92D050"/>
                  </a:solidFill>
                  <a:latin typeface="微软雅黑" panose="020B0503020204020204" pitchFamily="34" charset="-122"/>
                  <a:ea typeface="宋体" panose="02010600030101010101" pitchFamily="2" charset="-122"/>
                  <a:cs typeface="宋体" panose="02010600030101010101" pitchFamily="2" charset="-122"/>
                </a:rPr>
                <a:t>, bb=922337203685477580</a:t>
              </a:r>
              <a:r>
                <a:rPr lang="en-US" altLang="zh-CN" sz="1100" b="1" i="1" kern="0" dirty="0">
                  <a:solidFill>
                    <a:srgbClr val="FF0000"/>
                  </a:solidFill>
                  <a:latin typeface="微软雅黑" panose="020B0503020204020204" pitchFamily="34" charset="-122"/>
                  <a:ea typeface="宋体" panose="02010600030101010101" pitchFamily="2" charset="-122"/>
                  <a:cs typeface="宋体" panose="02010600030101010101" pitchFamily="2" charset="-122"/>
                </a:rPr>
                <a:t>7</a:t>
              </a:r>
              <a:endParaRPr lang="zh-CN" altLang="zh-CN" b="1" kern="100" dirty="0">
                <a:solidFill>
                  <a:srgbClr val="FF0000"/>
                </a:solidFill>
                <a:latin typeface="Calibri" panose="020F0502020204030204" charset="0"/>
                <a:ea typeface="宋体" panose="02010600030101010101" pitchFamily="2" charset="-122"/>
                <a:cs typeface="Times New Roman" panose="02020603050405020304" pitchFamily="18" charset="0"/>
              </a:endParaRPr>
            </a:p>
          </p:txBody>
        </p:sp>
        <p:sp>
          <p:nvSpPr>
            <p:cNvPr id="6" name="矩形 120"/>
            <p:cNvSpPr>
              <a:spLocks noChangeArrowheads="1"/>
            </p:cNvSpPr>
            <p:nvPr/>
          </p:nvSpPr>
          <p:spPr bwMode="auto">
            <a:xfrm>
              <a:off x="632286" y="1355764"/>
              <a:ext cx="5217113" cy="381048"/>
            </a:xfrm>
            <a:prstGeom prst="rect">
              <a:avLst/>
            </a:prstGeom>
            <a:solidFill>
              <a:srgbClr val="00B0F0"/>
            </a:solidFill>
            <a:ln w="63500" cap="flat" cmpd="sng" algn="ctr">
              <a:noFill/>
              <a:prstDash val="solid"/>
            </a:ln>
            <a:effectLst>
              <a:outerShdw blurRad="279400" dist="63500" dir="2700000" algn="t" rotWithShape="0">
                <a:prstClr val="black">
                  <a:alpha val="35000"/>
                </a:prstClr>
              </a:outerShdw>
            </a:effectLst>
          </p:spPr>
          <p:txBody>
            <a:bodyPr lIns="0" rIns="0" rtlCol="0" anchor="ctr"/>
            <a:lstStyle/>
            <a:p>
              <a:pPr algn="ctr" defTabSz="913765" fontAlgn="auto">
                <a:spcBef>
                  <a:spcPts val="0"/>
                </a:spcBef>
                <a:spcAft>
                  <a:spcPts val="0"/>
                </a:spcAft>
              </a:pPr>
              <a:r>
                <a:rPr lang="zh-CN" altLang="en-US" sz="1600" b="1" kern="0" dirty="0" smtClean="0">
                  <a:solidFill>
                    <a:prstClr val="white"/>
                  </a:solidFill>
                  <a:latin typeface="微软雅黑" panose="020B0503020204020204" pitchFamily="34" charset="-122"/>
                  <a:ea typeface="微软雅黑" panose="020B0503020204020204" pitchFamily="34" charset="-122"/>
                </a:rPr>
                <a:t>问题现象</a:t>
              </a:r>
              <a:endParaRPr lang="zh-CN" altLang="en-US" sz="1600" b="1" kern="0" dirty="0">
                <a:solidFill>
                  <a:prstClr val="white"/>
                </a:solidFill>
                <a:latin typeface="微软雅黑" panose="020B0503020204020204" pitchFamily="34" charset="-122"/>
                <a:ea typeface="微软雅黑" panose="020B0503020204020204" pitchFamily="34" charset="-122"/>
              </a:endParaRPr>
            </a:p>
          </p:txBody>
        </p:sp>
        <p:sp>
          <p:nvSpPr>
            <p:cNvPr id="7" name="矩形 6"/>
            <p:cNvSpPr/>
            <p:nvPr/>
          </p:nvSpPr>
          <p:spPr bwMode="auto">
            <a:xfrm>
              <a:off x="632285" y="1721816"/>
              <a:ext cx="5208221" cy="1563168"/>
            </a:xfrm>
            <a:prstGeom prst="rect">
              <a:avLst/>
            </a:prstGeom>
            <a:noFill/>
            <a:ln w="9525" cap="flat" cmpd="sng" algn="ctr">
              <a:solidFill>
                <a:srgbClr val="00B0F0"/>
              </a:solidFill>
              <a:prstDash val="solid"/>
              <a:round/>
              <a:headEnd type="none" w="med" len="med"/>
              <a:tailEnd type="none" w="med" len="med"/>
            </a:ln>
            <a:effectLst/>
          </p:spPr>
          <p:txBody>
            <a:bodyPr vert="horz" wrap="square" lIns="91440" tIns="45720" rIns="91440" bIns="45720" numCol="1" rtlCol="0" anchor="t" anchorCtr="0" compatLnSpc="1"/>
            <a:lstStyle/>
            <a:p>
              <a:endParaRPr lang="zh-CN" altLang="en-US" smtClean="0">
                <a:solidFill>
                  <a:srgbClr val="000000"/>
                </a:solidFill>
                <a:ea typeface="宋体" panose="02010600030101010101" pitchFamily="2" charset="-122"/>
              </a:endParaRPr>
            </a:p>
          </p:txBody>
        </p:sp>
      </p:grpSp>
      <p:grpSp>
        <p:nvGrpSpPr>
          <p:cNvPr id="9" name="组合 8"/>
          <p:cNvGrpSpPr/>
          <p:nvPr/>
        </p:nvGrpSpPr>
        <p:grpSpPr>
          <a:xfrm>
            <a:off x="1005620" y="3881280"/>
            <a:ext cx="4733903" cy="2248020"/>
            <a:chOff x="632285" y="1355764"/>
            <a:chExt cx="5217114" cy="1947326"/>
          </a:xfrm>
        </p:grpSpPr>
        <p:sp>
          <p:nvSpPr>
            <p:cNvPr id="10" name="矩形 9"/>
            <p:cNvSpPr/>
            <p:nvPr/>
          </p:nvSpPr>
          <p:spPr>
            <a:xfrm>
              <a:off x="632286" y="1760619"/>
              <a:ext cx="5207900" cy="1477328"/>
            </a:xfrm>
            <a:prstGeom prst="rect">
              <a:avLst/>
            </a:prstGeom>
          </p:spPr>
          <p:txBody>
            <a:bodyPr wrap="square">
              <a:spAutoFit/>
            </a:bodyPr>
            <a:lstStyle/>
            <a:p>
              <a:pPr>
                <a:lnSpc>
                  <a:spcPct val="150000"/>
                </a:lnSpc>
              </a:pPr>
              <a:r>
                <a:rPr lang="en-US" altLang="zh-CN" sz="1200" kern="1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x86</a:t>
              </a:r>
              <a:r>
                <a:rPr lang="zh-CN" altLang="en-US" sz="1200" kern="1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（指令集）中的浮点到整型的转换指令，定义了一个</a:t>
              </a:r>
              <a:r>
                <a:rPr lang="en-US" altLang="zh-CN" sz="1200" kern="1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indefinite integer value——“</a:t>
              </a:r>
              <a:r>
                <a:rPr lang="zh-CN" altLang="en-US" sz="1200" kern="1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不确定数值”（</a:t>
              </a:r>
              <a:r>
                <a:rPr lang="en-US" altLang="zh-CN" sz="1200" kern="1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64bit</a:t>
              </a:r>
              <a:r>
                <a:rPr lang="zh-CN" altLang="en-US" sz="1200" kern="1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a:t>
              </a:r>
              <a:r>
                <a:rPr lang="en-US" altLang="zh-CN" sz="1200" kern="1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0x8000000000000000</a:t>
              </a:r>
              <a:r>
                <a:rPr lang="zh-CN" altLang="en-US" sz="1200" kern="1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），大多数情况下</a:t>
              </a:r>
              <a:r>
                <a:rPr lang="en-US" altLang="zh-CN" sz="1200" kern="1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x86</a:t>
              </a:r>
              <a:r>
                <a:rPr lang="zh-CN" altLang="en-US" sz="1200" kern="1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平台确实都在遵循这个原则，但是在从</a:t>
              </a:r>
              <a:r>
                <a:rPr lang="en-US" altLang="zh-CN" sz="1200" kern="1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double</a:t>
              </a:r>
              <a:r>
                <a:rPr lang="zh-CN" altLang="en-US" sz="1200" kern="1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向无符号整型转换时，又出现了不同的结果。鲲鹏的处理则非常清晰和简单，在上溢出或下溢出时，保留整型能表示的最大值或</a:t>
              </a:r>
              <a:r>
                <a:rPr lang="zh-CN" altLang="en-US" sz="1200" kern="1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最小值。</a:t>
              </a:r>
              <a:endParaRPr lang="zh-CN" altLang="en-US" sz="1200" dirty="0">
                <a:solidFill>
                  <a:srgbClr val="000000"/>
                </a:solidFill>
                <a:latin typeface="微软雅黑" panose="020B0503020204020204" pitchFamily="34" charset="-122"/>
                <a:ea typeface="微软雅黑" panose="020B0503020204020204" pitchFamily="34" charset="-122"/>
              </a:endParaRPr>
            </a:p>
          </p:txBody>
        </p:sp>
        <p:sp>
          <p:nvSpPr>
            <p:cNvPr id="12" name="矩形 120"/>
            <p:cNvSpPr>
              <a:spLocks noChangeArrowheads="1"/>
            </p:cNvSpPr>
            <p:nvPr/>
          </p:nvSpPr>
          <p:spPr bwMode="auto">
            <a:xfrm>
              <a:off x="632286" y="1355764"/>
              <a:ext cx="5217113" cy="381048"/>
            </a:xfrm>
            <a:prstGeom prst="rect">
              <a:avLst/>
            </a:prstGeom>
            <a:solidFill>
              <a:srgbClr val="FFC000"/>
            </a:solidFill>
            <a:ln w="3175" cap="flat" cmpd="sng" algn="ctr">
              <a:solidFill>
                <a:srgbClr val="FFC000"/>
              </a:solidFill>
              <a:prstDash val="solid"/>
            </a:ln>
            <a:effectLst>
              <a:outerShdw blurRad="279400" dist="63500" dir="2700000" algn="t" rotWithShape="0">
                <a:prstClr val="black">
                  <a:alpha val="35000"/>
                </a:prstClr>
              </a:outerShdw>
            </a:effectLst>
          </p:spPr>
          <p:txBody>
            <a:bodyPr lIns="0" rIns="0" rtlCol="0" anchor="ctr"/>
            <a:lstStyle/>
            <a:p>
              <a:pPr algn="ctr" defTabSz="913765" fontAlgn="auto">
                <a:spcBef>
                  <a:spcPts val="0"/>
                </a:spcBef>
                <a:spcAft>
                  <a:spcPts val="0"/>
                </a:spcAft>
              </a:pPr>
              <a:r>
                <a:rPr lang="zh-CN" altLang="en-US" sz="1600" b="1" kern="0" dirty="0" smtClean="0">
                  <a:solidFill>
                    <a:prstClr val="white"/>
                  </a:solidFill>
                  <a:latin typeface="微软雅黑" panose="020B0503020204020204" pitchFamily="34" charset="-122"/>
                  <a:ea typeface="微软雅黑" panose="020B0503020204020204" pitchFamily="34" charset="-122"/>
                </a:rPr>
                <a:t>原因分析</a:t>
              </a:r>
              <a:endParaRPr lang="zh-CN" altLang="en-US" sz="1600" b="1" kern="0" dirty="0">
                <a:solidFill>
                  <a:prstClr val="white"/>
                </a:solidFill>
                <a:latin typeface="微软雅黑" panose="020B0503020204020204" pitchFamily="34" charset="-122"/>
                <a:ea typeface="微软雅黑" panose="020B0503020204020204" pitchFamily="34" charset="-122"/>
              </a:endParaRPr>
            </a:p>
          </p:txBody>
        </p:sp>
        <p:sp>
          <p:nvSpPr>
            <p:cNvPr id="13" name="矩形 12"/>
            <p:cNvSpPr/>
            <p:nvPr/>
          </p:nvSpPr>
          <p:spPr bwMode="auto">
            <a:xfrm>
              <a:off x="632285" y="1739922"/>
              <a:ext cx="5217114" cy="1563168"/>
            </a:xfrm>
            <a:prstGeom prst="rect">
              <a:avLst/>
            </a:prstGeom>
            <a:noFill/>
            <a:ln w="9525"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lstStyle/>
            <a:p>
              <a:endParaRPr lang="zh-CN" altLang="en-US" smtClean="0">
                <a:solidFill>
                  <a:srgbClr val="000000"/>
                </a:solidFill>
                <a:ea typeface="宋体" panose="02010600030101010101" pitchFamily="2" charset="-122"/>
              </a:endParaRPr>
            </a:p>
          </p:txBody>
        </p:sp>
      </p:grpSp>
      <p:graphicFrame>
        <p:nvGraphicFramePr>
          <p:cNvPr id="15" name="表格 14"/>
          <p:cNvGraphicFramePr>
            <a:graphicFrameLocks noGrp="1"/>
          </p:cNvGraphicFramePr>
          <p:nvPr/>
        </p:nvGraphicFramePr>
        <p:xfrm>
          <a:off x="5862533" y="2132855"/>
          <a:ext cx="2716561" cy="1763321"/>
        </p:xfrm>
        <a:graphic>
          <a:graphicData uri="http://schemas.openxmlformats.org/drawingml/2006/table">
            <a:tbl>
              <a:tblPr firstRow="1" firstCol="1" bandRow="1"/>
              <a:tblGrid>
                <a:gridCol w="443548"/>
                <a:gridCol w="832853"/>
                <a:gridCol w="1440160"/>
              </a:tblGrid>
              <a:tr h="349487">
                <a:tc>
                  <a:txBody>
                    <a:bodyPr/>
                    <a:lstStyle/>
                    <a:p>
                      <a:pPr algn="ctr">
                        <a:lnSpc>
                          <a:spcPts val="1200"/>
                        </a:lnSpc>
                        <a:spcBef>
                          <a:spcPts val="800"/>
                        </a:spcBef>
                        <a:spcAft>
                          <a:spcPts val="0"/>
                        </a:spcAft>
                      </a:pPr>
                      <a:r>
                        <a:rPr lang="en-US" sz="1000" b="1" kern="0" dirty="0">
                          <a:solidFill>
                            <a:srgbClr val="000000"/>
                          </a:solidFill>
                          <a:effectLst/>
                          <a:latin typeface="+mn-ea"/>
                          <a:ea typeface="+mn-ea"/>
                          <a:cs typeface="宋体" panose="02010600030101010101" pitchFamily="2" charset="-122"/>
                        </a:rPr>
                        <a:t>CPU</a:t>
                      </a:r>
                      <a:endParaRPr lang="zh-CN" sz="1000" kern="100" dirty="0">
                        <a:effectLst/>
                        <a:latin typeface="+mn-ea"/>
                        <a:ea typeface="+mn-ea"/>
                        <a:cs typeface="Arial" panose="020B0604020202020204" pitchFamily="34" charset="0"/>
                      </a:endParaRPr>
                    </a:p>
                  </a:txBody>
                  <a:tcPr marL="68580" marR="68580" marT="0" marB="0" anchor="ctr">
                    <a:lnL w="28575"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a:lnSpc>
                          <a:spcPts val="1200"/>
                        </a:lnSpc>
                        <a:spcBef>
                          <a:spcPts val="800"/>
                        </a:spcBef>
                        <a:spcAft>
                          <a:spcPts val="0"/>
                        </a:spcAft>
                      </a:pPr>
                      <a:r>
                        <a:rPr lang="en-US" sz="1000" b="1" kern="0" dirty="0">
                          <a:solidFill>
                            <a:srgbClr val="000000"/>
                          </a:solidFill>
                          <a:effectLst/>
                          <a:latin typeface="+mn-ea"/>
                          <a:ea typeface="+mn-ea"/>
                          <a:cs typeface="宋体" panose="02010600030101010101" pitchFamily="2" charset="-122"/>
                        </a:rPr>
                        <a:t>double</a:t>
                      </a:r>
                      <a:r>
                        <a:rPr lang="zh-CN" sz="1000" b="1" kern="0" dirty="0">
                          <a:solidFill>
                            <a:srgbClr val="000000"/>
                          </a:solidFill>
                          <a:effectLst/>
                          <a:latin typeface="+mn-ea"/>
                          <a:ea typeface="+mn-ea"/>
                          <a:cs typeface="宋体" panose="02010600030101010101" pitchFamily="2" charset="-122"/>
                        </a:rPr>
                        <a:t>值</a:t>
                      </a:r>
                      <a:endParaRPr lang="zh-CN" sz="1000" kern="100" dirty="0">
                        <a:effectLst/>
                        <a:latin typeface="+mn-ea"/>
                        <a:ea typeface="+mn-ea"/>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a:lnSpc>
                          <a:spcPts val="1200"/>
                        </a:lnSpc>
                        <a:spcBef>
                          <a:spcPts val="800"/>
                        </a:spcBef>
                        <a:spcAft>
                          <a:spcPts val="0"/>
                        </a:spcAft>
                      </a:pPr>
                      <a:r>
                        <a:rPr lang="zh-CN" sz="1000" b="1" kern="0" dirty="0">
                          <a:solidFill>
                            <a:srgbClr val="000000"/>
                          </a:solidFill>
                          <a:effectLst/>
                          <a:latin typeface="+mn-ea"/>
                          <a:ea typeface="+mn-ea"/>
                          <a:cs typeface="宋体" panose="02010600030101010101" pitchFamily="2" charset="-122"/>
                        </a:rPr>
                        <a:t>转为</a:t>
                      </a:r>
                      <a:r>
                        <a:rPr lang="en-US" sz="1000" b="1" kern="0" dirty="0">
                          <a:solidFill>
                            <a:srgbClr val="000000"/>
                          </a:solidFill>
                          <a:effectLst/>
                          <a:latin typeface="+mn-ea"/>
                          <a:ea typeface="+mn-ea"/>
                          <a:cs typeface="宋体" panose="02010600030101010101" pitchFamily="2" charset="-122"/>
                        </a:rPr>
                        <a:t>long</a:t>
                      </a:r>
                      <a:r>
                        <a:rPr lang="zh-CN" sz="1000" b="1" kern="0" dirty="0">
                          <a:solidFill>
                            <a:srgbClr val="000000"/>
                          </a:solidFill>
                          <a:effectLst/>
                          <a:latin typeface="+mn-ea"/>
                          <a:ea typeface="+mn-ea"/>
                          <a:cs typeface="宋体" panose="02010600030101010101" pitchFamily="2" charset="-122"/>
                        </a:rPr>
                        <a:t>变量保留值</a:t>
                      </a:r>
                      <a:endParaRPr lang="zh-CN" sz="1000" kern="100" dirty="0">
                        <a:effectLst/>
                        <a:latin typeface="+mn-ea"/>
                        <a:ea typeface="+mn-ea"/>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85000"/>
                      </a:schemeClr>
                    </a:solidFill>
                  </a:tcPr>
                </a:tc>
              </a:tr>
              <a:tr h="349487">
                <a:tc>
                  <a:txBody>
                    <a:bodyPr/>
                    <a:lstStyle/>
                    <a:p>
                      <a:pPr algn="ctr">
                        <a:lnSpc>
                          <a:spcPts val="1200"/>
                        </a:lnSpc>
                        <a:spcBef>
                          <a:spcPts val="800"/>
                        </a:spcBef>
                        <a:spcAft>
                          <a:spcPts val="0"/>
                        </a:spcAft>
                      </a:pPr>
                      <a:r>
                        <a:rPr lang="en-US" sz="1000" kern="0" dirty="0">
                          <a:solidFill>
                            <a:srgbClr val="000000"/>
                          </a:solidFill>
                          <a:effectLst/>
                          <a:latin typeface="+mn-ea"/>
                          <a:ea typeface="+mn-ea"/>
                          <a:cs typeface="宋体" panose="02010600030101010101" pitchFamily="2" charset="-122"/>
                        </a:rPr>
                        <a:t>x86</a:t>
                      </a:r>
                      <a:endParaRPr lang="zh-CN" sz="1000" kern="100" dirty="0">
                        <a:effectLst/>
                        <a:latin typeface="+mn-ea"/>
                        <a:ea typeface="+mn-ea"/>
                        <a:cs typeface="Arial" panose="020B0604020202020204" pitchFamily="34" charset="0"/>
                      </a:endParaRPr>
                    </a:p>
                  </a:txBody>
                  <a:tcPr marL="68580" marR="68580" marT="0" marB="0" anchor="ctr">
                    <a:lnL w="28575"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200"/>
                        </a:lnSpc>
                        <a:spcBef>
                          <a:spcPts val="800"/>
                        </a:spcBef>
                        <a:spcAft>
                          <a:spcPts val="0"/>
                        </a:spcAft>
                      </a:pPr>
                      <a:r>
                        <a:rPr lang="zh-CN" sz="1000" kern="0" dirty="0">
                          <a:solidFill>
                            <a:srgbClr val="000000"/>
                          </a:solidFill>
                          <a:effectLst/>
                          <a:latin typeface="+mn-ea"/>
                          <a:ea typeface="+mn-ea"/>
                          <a:cs typeface="宋体" panose="02010600030101010101" pitchFamily="2" charset="-122"/>
                        </a:rPr>
                        <a:t>正值超出</a:t>
                      </a:r>
                      <a:r>
                        <a:rPr lang="en-US" sz="1000" kern="0" dirty="0">
                          <a:solidFill>
                            <a:srgbClr val="000000"/>
                          </a:solidFill>
                          <a:effectLst/>
                          <a:latin typeface="+mn-ea"/>
                          <a:ea typeface="+mn-ea"/>
                          <a:cs typeface="宋体" panose="02010600030101010101" pitchFamily="2" charset="-122"/>
                        </a:rPr>
                        <a:t>long</a:t>
                      </a:r>
                      <a:r>
                        <a:rPr lang="zh-CN" sz="1000" kern="0" dirty="0">
                          <a:solidFill>
                            <a:srgbClr val="000000"/>
                          </a:solidFill>
                          <a:effectLst/>
                          <a:latin typeface="+mn-ea"/>
                          <a:ea typeface="+mn-ea"/>
                          <a:cs typeface="宋体" panose="02010600030101010101" pitchFamily="2" charset="-122"/>
                        </a:rPr>
                        <a:t>范围</a:t>
                      </a:r>
                      <a:endParaRPr lang="zh-CN" sz="1000" kern="100" dirty="0">
                        <a:effectLst/>
                        <a:latin typeface="+mn-ea"/>
                        <a:ea typeface="+mn-ea"/>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200"/>
                        </a:lnSpc>
                        <a:spcBef>
                          <a:spcPts val="800"/>
                        </a:spcBef>
                        <a:spcAft>
                          <a:spcPts val="0"/>
                        </a:spcAft>
                      </a:pPr>
                      <a:r>
                        <a:rPr lang="en-US" sz="1000" kern="0" dirty="0">
                          <a:solidFill>
                            <a:srgbClr val="000000"/>
                          </a:solidFill>
                          <a:effectLst/>
                          <a:latin typeface="+mn-ea"/>
                          <a:ea typeface="+mn-ea"/>
                          <a:cs typeface="宋体" panose="02010600030101010101" pitchFamily="2" charset="-122"/>
                        </a:rPr>
                        <a:t>0x8000000000000000</a:t>
                      </a:r>
                      <a:endParaRPr lang="zh-CN" sz="1000" kern="100" dirty="0">
                        <a:effectLst/>
                        <a:latin typeface="+mn-ea"/>
                        <a:ea typeface="+mn-ea"/>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49487">
                <a:tc>
                  <a:txBody>
                    <a:bodyPr/>
                    <a:lstStyle/>
                    <a:p>
                      <a:pPr algn="ctr">
                        <a:lnSpc>
                          <a:spcPts val="1200"/>
                        </a:lnSpc>
                        <a:spcBef>
                          <a:spcPts val="800"/>
                        </a:spcBef>
                        <a:spcAft>
                          <a:spcPts val="0"/>
                        </a:spcAft>
                      </a:pPr>
                      <a:r>
                        <a:rPr lang="en-US" sz="1000" kern="0">
                          <a:solidFill>
                            <a:srgbClr val="000000"/>
                          </a:solidFill>
                          <a:effectLst/>
                          <a:latin typeface="+mn-ea"/>
                          <a:ea typeface="+mn-ea"/>
                          <a:cs typeface="宋体" panose="02010600030101010101" pitchFamily="2" charset="-122"/>
                        </a:rPr>
                        <a:t>x86</a:t>
                      </a:r>
                      <a:endParaRPr lang="zh-CN" sz="1000" kern="100">
                        <a:effectLst/>
                        <a:latin typeface="+mn-ea"/>
                        <a:ea typeface="+mn-ea"/>
                        <a:cs typeface="Arial" panose="020B0604020202020204" pitchFamily="34" charset="0"/>
                      </a:endParaRPr>
                    </a:p>
                  </a:txBody>
                  <a:tcPr marL="68580" marR="68580" marT="0" marB="0" anchor="ctr">
                    <a:lnL w="28575"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200"/>
                        </a:lnSpc>
                        <a:spcBef>
                          <a:spcPts val="800"/>
                        </a:spcBef>
                        <a:spcAft>
                          <a:spcPts val="0"/>
                        </a:spcAft>
                      </a:pPr>
                      <a:r>
                        <a:rPr lang="zh-CN" sz="1000" kern="0" dirty="0">
                          <a:solidFill>
                            <a:srgbClr val="000000"/>
                          </a:solidFill>
                          <a:effectLst/>
                          <a:latin typeface="+mn-ea"/>
                          <a:ea typeface="+mn-ea"/>
                          <a:cs typeface="宋体" panose="02010600030101010101" pitchFamily="2" charset="-122"/>
                        </a:rPr>
                        <a:t>负值超出</a:t>
                      </a:r>
                      <a:r>
                        <a:rPr lang="en-US" sz="1000" kern="0" dirty="0">
                          <a:solidFill>
                            <a:srgbClr val="000000"/>
                          </a:solidFill>
                          <a:effectLst/>
                          <a:latin typeface="+mn-ea"/>
                          <a:ea typeface="+mn-ea"/>
                          <a:cs typeface="宋体" panose="02010600030101010101" pitchFamily="2" charset="-122"/>
                        </a:rPr>
                        <a:t>long</a:t>
                      </a:r>
                      <a:r>
                        <a:rPr lang="zh-CN" sz="1000" kern="0" dirty="0">
                          <a:solidFill>
                            <a:srgbClr val="000000"/>
                          </a:solidFill>
                          <a:effectLst/>
                          <a:latin typeface="+mn-ea"/>
                          <a:ea typeface="+mn-ea"/>
                          <a:cs typeface="宋体" panose="02010600030101010101" pitchFamily="2" charset="-122"/>
                        </a:rPr>
                        <a:t>范围</a:t>
                      </a:r>
                      <a:endParaRPr lang="zh-CN" sz="1000" kern="100" dirty="0">
                        <a:effectLst/>
                        <a:latin typeface="+mn-ea"/>
                        <a:ea typeface="+mn-ea"/>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200"/>
                        </a:lnSpc>
                        <a:spcBef>
                          <a:spcPts val="800"/>
                        </a:spcBef>
                        <a:spcAft>
                          <a:spcPts val="0"/>
                        </a:spcAft>
                      </a:pPr>
                      <a:r>
                        <a:rPr lang="en-US" sz="1000" kern="0" dirty="0">
                          <a:solidFill>
                            <a:srgbClr val="000000"/>
                          </a:solidFill>
                          <a:effectLst/>
                          <a:latin typeface="+mn-ea"/>
                          <a:ea typeface="+mn-ea"/>
                          <a:cs typeface="宋体" panose="02010600030101010101" pitchFamily="2" charset="-122"/>
                        </a:rPr>
                        <a:t>0x8000000000000000</a:t>
                      </a:r>
                      <a:endParaRPr lang="zh-CN" sz="1000" kern="100" dirty="0">
                        <a:effectLst/>
                        <a:latin typeface="+mn-ea"/>
                        <a:ea typeface="+mn-ea"/>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49487">
                <a:tc>
                  <a:txBody>
                    <a:bodyPr/>
                    <a:lstStyle/>
                    <a:p>
                      <a:pPr algn="ctr">
                        <a:lnSpc>
                          <a:spcPts val="1200"/>
                        </a:lnSpc>
                        <a:spcBef>
                          <a:spcPts val="800"/>
                        </a:spcBef>
                        <a:spcAft>
                          <a:spcPts val="0"/>
                        </a:spcAft>
                      </a:pPr>
                      <a:r>
                        <a:rPr lang="zh-CN" sz="1000" kern="0">
                          <a:solidFill>
                            <a:srgbClr val="000000"/>
                          </a:solidFill>
                          <a:effectLst/>
                          <a:latin typeface="+mn-ea"/>
                          <a:ea typeface="+mn-ea"/>
                          <a:cs typeface="宋体" panose="02010600030101010101" pitchFamily="2" charset="-122"/>
                        </a:rPr>
                        <a:t>鲲鹏</a:t>
                      </a:r>
                      <a:endParaRPr lang="zh-CN" sz="1000" kern="100">
                        <a:effectLst/>
                        <a:latin typeface="+mn-ea"/>
                        <a:ea typeface="+mn-ea"/>
                        <a:cs typeface="Arial" panose="020B0604020202020204" pitchFamily="34" charset="0"/>
                      </a:endParaRPr>
                    </a:p>
                  </a:txBody>
                  <a:tcPr marL="68580" marR="68580" marT="0" marB="0" anchor="ctr">
                    <a:lnL w="28575"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200"/>
                        </a:lnSpc>
                        <a:spcBef>
                          <a:spcPts val="800"/>
                        </a:spcBef>
                        <a:spcAft>
                          <a:spcPts val="0"/>
                        </a:spcAft>
                      </a:pPr>
                      <a:r>
                        <a:rPr lang="zh-CN" sz="1000" kern="0">
                          <a:solidFill>
                            <a:srgbClr val="000000"/>
                          </a:solidFill>
                          <a:effectLst/>
                          <a:latin typeface="+mn-ea"/>
                          <a:ea typeface="+mn-ea"/>
                          <a:cs typeface="宋体" panose="02010600030101010101" pitchFamily="2" charset="-122"/>
                        </a:rPr>
                        <a:t>正值超出</a:t>
                      </a:r>
                      <a:r>
                        <a:rPr lang="en-US" sz="1000" kern="0">
                          <a:solidFill>
                            <a:srgbClr val="000000"/>
                          </a:solidFill>
                          <a:effectLst/>
                          <a:latin typeface="+mn-ea"/>
                          <a:ea typeface="+mn-ea"/>
                          <a:cs typeface="宋体" panose="02010600030101010101" pitchFamily="2" charset="-122"/>
                        </a:rPr>
                        <a:t>long</a:t>
                      </a:r>
                      <a:r>
                        <a:rPr lang="zh-CN" sz="1000" kern="0">
                          <a:solidFill>
                            <a:srgbClr val="000000"/>
                          </a:solidFill>
                          <a:effectLst/>
                          <a:latin typeface="+mn-ea"/>
                          <a:ea typeface="+mn-ea"/>
                          <a:cs typeface="宋体" panose="02010600030101010101" pitchFamily="2" charset="-122"/>
                        </a:rPr>
                        <a:t>范围</a:t>
                      </a:r>
                      <a:endParaRPr lang="zh-CN" sz="1000" kern="100">
                        <a:effectLst/>
                        <a:latin typeface="+mn-ea"/>
                        <a:ea typeface="+mn-ea"/>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200"/>
                        </a:lnSpc>
                        <a:spcBef>
                          <a:spcPts val="800"/>
                        </a:spcBef>
                        <a:spcAft>
                          <a:spcPts val="0"/>
                        </a:spcAft>
                      </a:pPr>
                      <a:r>
                        <a:rPr lang="en-US" sz="1000" kern="0" dirty="0">
                          <a:solidFill>
                            <a:srgbClr val="000000"/>
                          </a:solidFill>
                          <a:effectLst/>
                          <a:latin typeface="+mn-ea"/>
                          <a:ea typeface="+mn-ea"/>
                          <a:cs typeface="宋体" panose="02010600030101010101" pitchFamily="2" charset="-122"/>
                        </a:rPr>
                        <a:t>0x7FFFFFFFFFFFFFFF</a:t>
                      </a:r>
                      <a:endParaRPr lang="zh-CN" sz="1000" kern="100" dirty="0">
                        <a:effectLst/>
                        <a:latin typeface="+mn-ea"/>
                        <a:ea typeface="+mn-ea"/>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65373">
                <a:tc>
                  <a:txBody>
                    <a:bodyPr/>
                    <a:lstStyle/>
                    <a:p>
                      <a:pPr algn="ctr">
                        <a:lnSpc>
                          <a:spcPts val="1200"/>
                        </a:lnSpc>
                        <a:spcBef>
                          <a:spcPts val="800"/>
                        </a:spcBef>
                        <a:spcAft>
                          <a:spcPts val="0"/>
                        </a:spcAft>
                      </a:pPr>
                      <a:r>
                        <a:rPr lang="zh-CN" sz="1000" kern="0">
                          <a:solidFill>
                            <a:srgbClr val="000000"/>
                          </a:solidFill>
                          <a:effectLst/>
                          <a:latin typeface="+mn-ea"/>
                          <a:ea typeface="+mn-ea"/>
                          <a:cs typeface="宋体" panose="02010600030101010101" pitchFamily="2" charset="-122"/>
                        </a:rPr>
                        <a:t>鲲鹏</a:t>
                      </a:r>
                      <a:endParaRPr lang="zh-CN" sz="1000" kern="100">
                        <a:effectLst/>
                        <a:latin typeface="+mn-ea"/>
                        <a:ea typeface="+mn-ea"/>
                        <a:cs typeface="Arial" panose="020B0604020202020204" pitchFamily="34" charset="0"/>
                      </a:endParaRPr>
                    </a:p>
                  </a:txBody>
                  <a:tcPr marL="68580" marR="68580" marT="0" marB="0" anchor="ctr">
                    <a:lnL w="28575"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a:lnSpc>
                          <a:spcPts val="1200"/>
                        </a:lnSpc>
                        <a:spcBef>
                          <a:spcPts val="800"/>
                        </a:spcBef>
                        <a:spcAft>
                          <a:spcPts val="0"/>
                        </a:spcAft>
                      </a:pPr>
                      <a:r>
                        <a:rPr lang="zh-CN" sz="1000" kern="0">
                          <a:solidFill>
                            <a:srgbClr val="000000"/>
                          </a:solidFill>
                          <a:effectLst/>
                          <a:latin typeface="+mn-ea"/>
                          <a:ea typeface="+mn-ea"/>
                          <a:cs typeface="宋体" panose="02010600030101010101" pitchFamily="2" charset="-122"/>
                        </a:rPr>
                        <a:t>负值超出</a:t>
                      </a:r>
                      <a:r>
                        <a:rPr lang="en-US" sz="1000" kern="0">
                          <a:solidFill>
                            <a:srgbClr val="000000"/>
                          </a:solidFill>
                          <a:effectLst/>
                          <a:latin typeface="+mn-ea"/>
                          <a:ea typeface="+mn-ea"/>
                          <a:cs typeface="宋体" panose="02010600030101010101" pitchFamily="2" charset="-122"/>
                        </a:rPr>
                        <a:t>long</a:t>
                      </a:r>
                      <a:r>
                        <a:rPr lang="zh-CN" sz="1000" kern="0">
                          <a:solidFill>
                            <a:srgbClr val="000000"/>
                          </a:solidFill>
                          <a:effectLst/>
                          <a:latin typeface="+mn-ea"/>
                          <a:ea typeface="+mn-ea"/>
                          <a:cs typeface="宋体" panose="02010600030101010101" pitchFamily="2" charset="-122"/>
                        </a:rPr>
                        <a:t>范围</a:t>
                      </a:r>
                      <a:endParaRPr lang="zh-CN" sz="1000" kern="100">
                        <a:effectLst/>
                        <a:latin typeface="+mn-ea"/>
                        <a:ea typeface="+mn-ea"/>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a:lnSpc>
                          <a:spcPts val="1200"/>
                        </a:lnSpc>
                        <a:spcBef>
                          <a:spcPts val="800"/>
                        </a:spcBef>
                        <a:spcAft>
                          <a:spcPts val="0"/>
                        </a:spcAft>
                      </a:pPr>
                      <a:r>
                        <a:rPr lang="en-US" sz="1000" kern="0" dirty="0">
                          <a:solidFill>
                            <a:srgbClr val="000000"/>
                          </a:solidFill>
                          <a:effectLst/>
                          <a:latin typeface="+mn-ea"/>
                          <a:ea typeface="+mn-ea"/>
                          <a:cs typeface="宋体" panose="02010600030101010101" pitchFamily="2" charset="-122"/>
                        </a:rPr>
                        <a:t>0x8000000000000000</a:t>
                      </a:r>
                      <a:endParaRPr lang="zh-CN" sz="1000" kern="100" dirty="0">
                        <a:effectLst/>
                        <a:latin typeface="+mn-ea"/>
                        <a:ea typeface="+mn-ea"/>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r>
            </a:tbl>
          </a:graphicData>
        </a:graphic>
      </p:graphicFrame>
      <p:graphicFrame>
        <p:nvGraphicFramePr>
          <p:cNvPr id="20" name="表格 19"/>
          <p:cNvGraphicFramePr>
            <a:graphicFrameLocks noGrp="1"/>
          </p:cNvGraphicFramePr>
          <p:nvPr/>
        </p:nvGraphicFramePr>
        <p:xfrm>
          <a:off x="8659113" y="2132855"/>
          <a:ext cx="2808937" cy="1763321"/>
        </p:xfrm>
        <a:graphic>
          <a:graphicData uri="http://schemas.openxmlformats.org/drawingml/2006/table">
            <a:tbl>
              <a:tblPr firstRow="1" firstCol="1" bandRow="1"/>
              <a:tblGrid>
                <a:gridCol w="504680"/>
                <a:gridCol w="975517"/>
                <a:gridCol w="1328740"/>
              </a:tblGrid>
              <a:tr h="349487">
                <a:tc>
                  <a:txBody>
                    <a:bodyPr/>
                    <a:lstStyle/>
                    <a:p>
                      <a:pPr algn="ctr">
                        <a:lnSpc>
                          <a:spcPts val="1200"/>
                        </a:lnSpc>
                        <a:spcBef>
                          <a:spcPts val="800"/>
                        </a:spcBef>
                        <a:spcAft>
                          <a:spcPts val="0"/>
                        </a:spcAft>
                      </a:pPr>
                      <a:r>
                        <a:rPr lang="en-US" sz="1000" b="1" kern="0" dirty="0">
                          <a:solidFill>
                            <a:srgbClr val="000000"/>
                          </a:solidFill>
                          <a:effectLst/>
                          <a:latin typeface="+mn-ea"/>
                          <a:ea typeface="+mn-ea"/>
                          <a:cs typeface="宋体" panose="02010600030101010101" pitchFamily="2" charset="-122"/>
                        </a:rPr>
                        <a:t>CPU</a:t>
                      </a:r>
                      <a:endParaRPr lang="zh-CN" sz="1000" kern="100" dirty="0">
                        <a:effectLst/>
                        <a:latin typeface="+mn-ea"/>
                        <a:ea typeface="+mn-ea"/>
                        <a:cs typeface="Arial" panose="020B0604020202020204" pitchFamily="34" charset="0"/>
                      </a:endParaRPr>
                    </a:p>
                  </a:txBody>
                  <a:tcPr marL="68580" marR="68580" marT="0" marB="0" anchor="ctr">
                    <a:lnL w="28575"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a:lnSpc>
                          <a:spcPts val="1200"/>
                        </a:lnSpc>
                        <a:spcBef>
                          <a:spcPts val="800"/>
                        </a:spcBef>
                        <a:spcAft>
                          <a:spcPts val="0"/>
                        </a:spcAft>
                      </a:pPr>
                      <a:r>
                        <a:rPr lang="en-US" sz="1000" b="1" kern="0" dirty="0">
                          <a:solidFill>
                            <a:srgbClr val="000000"/>
                          </a:solidFill>
                          <a:effectLst/>
                          <a:latin typeface="+mn-ea"/>
                          <a:ea typeface="+mn-ea"/>
                          <a:cs typeface="宋体" panose="02010600030101010101" pitchFamily="2" charset="-122"/>
                        </a:rPr>
                        <a:t>double</a:t>
                      </a:r>
                      <a:r>
                        <a:rPr lang="zh-CN" sz="1000" b="1" kern="0" dirty="0">
                          <a:solidFill>
                            <a:srgbClr val="000000"/>
                          </a:solidFill>
                          <a:effectLst/>
                          <a:latin typeface="+mn-ea"/>
                          <a:ea typeface="+mn-ea"/>
                          <a:cs typeface="宋体" panose="02010600030101010101" pitchFamily="2" charset="-122"/>
                        </a:rPr>
                        <a:t>值</a:t>
                      </a:r>
                      <a:endParaRPr lang="zh-CN" sz="1000" kern="100" dirty="0">
                        <a:effectLst/>
                        <a:latin typeface="+mn-ea"/>
                        <a:ea typeface="+mn-ea"/>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a:lnSpc>
                          <a:spcPts val="1200"/>
                        </a:lnSpc>
                        <a:spcBef>
                          <a:spcPts val="800"/>
                        </a:spcBef>
                        <a:spcAft>
                          <a:spcPts val="0"/>
                        </a:spcAft>
                      </a:pPr>
                      <a:r>
                        <a:rPr lang="zh-CN" sz="1000" b="1" kern="0" dirty="0">
                          <a:solidFill>
                            <a:srgbClr val="000000"/>
                          </a:solidFill>
                          <a:effectLst/>
                          <a:latin typeface="+mn-ea"/>
                          <a:ea typeface="+mn-ea"/>
                          <a:cs typeface="宋体" panose="02010600030101010101" pitchFamily="2" charset="-122"/>
                        </a:rPr>
                        <a:t>转为</a:t>
                      </a:r>
                      <a:r>
                        <a:rPr lang="en-US" sz="1000" b="1" kern="0" dirty="0">
                          <a:solidFill>
                            <a:srgbClr val="000000"/>
                          </a:solidFill>
                          <a:effectLst/>
                          <a:latin typeface="+mn-ea"/>
                          <a:ea typeface="+mn-ea"/>
                          <a:cs typeface="宋体" panose="02010600030101010101" pitchFamily="2" charset="-122"/>
                        </a:rPr>
                        <a:t>long</a:t>
                      </a:r>
                      <a:r>
                        <a:rPr lang="zh-CN" sz="1000" b="1" kern="0" dirty="0">
                          <a:solidFill>
                            <a:srgbClr val="000000"/>
                          </a:solidFill>
                          <a:effectLst/>
                          <a:latin typeface="+mn-ea"/>
                          <a:ea typeface="+mn-ea"/>
                          <a:cs typeface="宋体" panose="02010600030101010101" pitchFamily="2" charset="-122"/>
                        </a:rPr>
                        <a:t>变量保留值</a:t>
                      </a:r>
                      <a:endParaRPr lang="zh-CN" sz="1000" kern="100" dirty="0">
                        <a:effectLst/>
                        <a:latin typeface="+mn-ea"/>
                        <a:ea typeface="+mn-ea"/>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85000"/>
                      </a:schemeClr>
                    </a:solidFill>
                  </a:tcPr>
                </a:tc>
              </a:tr>
              <a:tr h="349487">
                <a:tc>
                  <a:txBody>
                    <a:bodyPr/>
                    <a:lstStyle/>
                    <a:p>
                      <a:pPr algn="ctr">
                        <a:lnSpc>
                          <a:spcPts val="1200"/>
                        </a:lnSpc>
                        <a:spcBef>
                          <a:spcPts val="800"/>
                        </a:spcBef>
                        <a:spcAft>
                          <a:spcPts val="0"/>
                        </a:spcAft>
                      </a:pPr>
                      <a:r>
                        <a:rPr lang="en-US" sz="1000" kern="0">
                          <a:solidFill>
                            <a:srgbClr val="000000"/>
                          </a:solidFill>
                          <a:effectLst/>
                          <a:latin typeface="+mn-ea"/>
                          <a:ea typeface="+mn-ea"/>
                          <a:cs typeface="宋体" panose="02010600030101010101" pitchFamily="2" charset="-122"/>
                        </a:rPr>
                        <a:t>x86</a:t>
                      </a:r>
                      <a:endParaRPr lang="zh-CN" sz="1000" kern="100">
                        <a:effectLst/>
                        <a:latin typeface="+mn-ea"/>
                        <a:ea typeface="+mn-ea"/>
                        <a:cs typeface="Arial" panose="020B0604020202020204" pitchFamily="34" charset="0"/>
                      </a:endParaRPr>
                    </a:p>
                  </a:txBody>
                  <a:tcPr marL="68580" marR="68580" marT="0" marB="0" anchor="ctr">
                    <a:lnL w="28575"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200"/>
                        </a:lnSpc>
                        <a:spcBef>
                          <a:spcPts val="800"/>
                        </a:spcBef>
                        <a:spcAft>
                          <a:spcPts val="0"/>
                        </a:spcAft>
                      </a:pPr>
                      <a:r>
                        <a:rPr lang="zh-CN" sz="1000" kern="0" dirty="0">
                          <a:solidFill>
                            <a:srgbClr val="000000"/>
                          </a:solidFill>
                          <a:effectLst/>
                          <a:latin typeface="+mn-ea"/>
                          <a:ea typeface="+mn-ea"/>
                          <a:cs typeface="宋体" panose="02010600030101010101" pitchFamily="2" charset="-122"/>
                        </a:rPr>
                        <a:t>正值超出</a:t>
                      </a:r>
                      <a:r>
                        <a:rPr lang="en-US" sz="1000" kern="0" dirty="0">
                          <a:solidFill>
                            <a:srgbClr val="000000"/>
                          </a:solidFill>
                          <a:effectLst/>
                          <a:latin typeface="+mn-ea"/>
                          <a:ea typeface="+mn-ea"/>
                          <a:cs typeface="宋体" panose="02010600030101010101" pitchFamily="2" charset="-122"/>
                        </a:rPr>
                        <a:t>long</a:t>
                      </a:r>
                      <a:r>
                        <a:rPr lang="zh-CN" sz="1000" kern="0" dirty="0">
                          <a:solidFill>
                            <a:srgbClr val="000000"/>
                          </a:solidFill>
                          <a:effectLst/>
                          <a:latin typeface="+mn-ea"/>
                          <a:ea typeface="+mn-ea"/>
                          <a:cs typeface="宋体" panose="02010600030101010101" pitchFamily="2" charset="-122"/>
                        </a:rPr>
                        <a:t>范围</a:t>
                      </a:r>
                      <a:endParaRPr lang="zh-CN" sz="1000" kern="100" dirty="0">
                        <a:effectLst/>
                        <a:latin typeface="+mn-ea"/>
                        <a:ea typeface="+mn-ea"/>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200"/>
                        </a:lnSpc>
                        <a:spcBef>
                          <a:spcPts val="800"/>
                        </a:spcBef>
                        <a:spcAft>
                          <a:spcPts val="0"/>
                        </a:spcAft>
                      </a:pPr>
                      <a:r>
                        <a:rPr lang="en-US" sz="1000" kern="0" dirty="0">
                          <a:solidFill>
                            <a:srgbClr val="000000"/>
                          </a:solidFill>
                          <a:effectLst/>
                          <a:latin typeface="+mn-ea"/>
                          <a:ea typeface="+mn-ea"/>
                          <a:cs typeface="宋体" panose="02010600030101010101" pitchFamily="2" charset="-122"/>
                        </a:rPr>
                        <a:t>0x8000000000000000</a:t>
                      </a:r>
                      <a:endParaRPr lang="zh-CN" sz="1000" kern="100" dirty="0">
                        <a:effectLst/>
                        <a:latin typeface="+mn-ea"/>
                        <a:ea typeface="+mn-ea"/>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49487">
                <a:tc>
                  <a:txBody>
                    <a:bodyPr/>
                    <a:lstStyle/>
                    <a:p>
                      <a:pPr algn="ctr">
                        <a:lnSpc>
                          <a:spcPts val="1200"/>
                        </a:lnSpc>
                        <a:spcBef>
                          <a:spcPts val="800"/>
                        </a:spcBef>
                        <a:spcAft>
                          <a:spcPts val="0"/>
                        </a:spcAft>
                      </a:pPr>
                      <a:r>
                        <a:rPr lang="en-US" sz="1000" kern="0">
                          <a:solidFill>
                            <a:srgbClr val="000000"/>
                          </a:solidFill>
                          <a:effectLst/>
                          <a:latin typeface="+mn-ea"/>
                          <a:ea typeface="+mn-ea"/>
                          <a:cs typeface="宋体" panose="02010600030101010101" pitchFamily="2" charset="-122"/>
                        </a:rPr>
                        <a:t>x86</a:t>
                      </a:r>
                      <a:endParaRPr lang="zh-CN" sz="1000" kern="100">
                        <a:effectLst/>
                        <a:latin typeface="+mn-ea"/>
                        <a:ea typeface="+mn-ea"/>
                        <a:cs typeface="Arial" panose="020B0604020202020204" pitchFamily="34" charset="0"/>
                      </a:endParaRPr>
                    </a:p>
                  </a:txBody>
                  <a:tcPr marL="68580" marR="68580" marT="0" marB="0" anchor="ctr">
                    <a:lnL w="28575"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200"/>
                        </a:lnSpc>
                        <a:spcBef>
                          <a:spcPts val="800"/>
                        </a:spcBef>
                        <a:spcAft>
                          <a:spcPts val="0"/>
                        </a:spcAft>
                      </a:pPr>
                      <a:r>
                        <a:rPr lang="zh-CN" sz="1000" kern="0" dirty="0">
                          <a:solidFill>
                            <a:srgbClr val="000000"/>
                          </a:solidFill>
                          <a:effectLst/>
                          <a:latin typeface="+mn-ea"/>
                          <a:ea typeface="+mn-ea"/>
                          <a:cs typeface="宋体" panose="02010600030101010101" pitchFamily="2" charset="-122"/>
                        </a:rPr>
                        <a:t>负值超出</a:t>
                      </a:r>
                      <a:r>
                        <a:rPr lang="en-US" sz="1000" kern="0" dirty="0">
                          <a:solidFill>
                            <a:srgbClr val="000000"/>
                          </a:solidFill>
                          <a:effectLst/>
                          <a:latin typeface="+mn-ea"/>
                          <a:ea typeface="+mn-ea"/>
                          <a:cs typeface="宋体" panose="02010600030101010101" pitchFamily="2" charset="-122"/>
                        </a:rPr>
                        <a:t>long</a:t>
                      </a:r>
                      <a:r>
                        <a:rPr lang="zh-CN" sz="1000" kern="0" dirty="0">
                          <a:solidFill>
                            <a:srgbClr val="000000"/>
                          </a:solidFill>
                          <a:effectLst/>
                          <a:latin typeface="+mn-ea"/>
                          <a:ea typeface="+mn-ea"/>
                          <a:cs typeface="宋体" panose="02010600030101010101" pitchFamily="2" charset="-122"/>
                        </a:rPr>
                        <a:t>范围</a:t>
                      </a:r>
                      <a:endParaRPr lang="zh-CN" sz="1000" kern="100" dirty="0">
                        <a:effectLst/>
                        <a:latin typeface="+mn-ea"/>
                        <a:ea typeface="+mn-ea"/>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200"/>
                        </a:lnSpc>
                        <a:spcBef>
                          <a:spcPts val="800"/>
                        </a:spcBef>
                        <a:spcAft>
                          <a:spcPts val="0"/>
                        </a:spcAft>
                      </a:pPr>
                      <a:r>
                        <a:rPr lang="en-US" sz="1000" kern="0" dirty="0">
                          <a:solidFill>
                            <a:srgbClr val="000000"/>
                          </a:solidFill>
                          <a:effectLst/>
                          <a:latin typeface="+mn-ea"/>
                          <a:ea typeface="+mn-ea"/>
                          <a:cs typeface="宋体" panose="02010600030101010101" pitchFamily="2" charset="-122"/>
                        </a:rPr>
                        <a:t>0x8000000000000000</a:t>
                      </a:r>
                      <a:endParaRPr lang="zh-CN" sz="1000" kern="100" dirty="0">
                        <a:effectLst/>
                        <a:latin typeface="+mn-ea"/>
                        <a:ea typeface="+mn-ea"/>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49487">
                <a:tc>
                  <a:txBody>
                    <a:bodyPr/>
                    <a:lstStyle/>
                    <a:p>
                      <a:pPr algn="ctr">
                        <a:lnSpc>
                          <a:spcPts val="1200"/>
                        </a:lnSpc>
                        <a:spcBef>
                          <a:spcPts val="800"/>
                        </a:spcBef>
                        <a:spcAft>
                          <a:spcPts val="0"/>
                        </a:spcAft>
                      </a:pPr>
                      <a:r>
                        <a:rPr lang="zh-CN" sz="1000" kern="0" dirty="0">
                          <a:solidFill>
                            <a:srgbClr val="000000"/>
                          </a:solidFill>
                          <a:effectLst/>
                          <a:latin typeface="+mn-ea"/>
                          <a:ea typeface="+mn-ea"/>
                          <a:cs typeface="宋体" panose="02010600030101010101" pitchFamily="2" charset="-122"/>
                        </a:rPr>
                        <a:t>鲲鹏</a:t>
                      </a:r>
                      <a:endParaRPr lang="zh-CN" sz="1000" kern="100" dirty="0">
                        <a:effectLst/>
                        <a:latin typeface="+mn-ea"/>
                        <a:ea typeface="+mn-ea"/>
                        <a:cs typeface="Arial" panose="020B0604020202020204" pitchFamily="34" charset="0"/>
                      </a:endParaRPr>
                    </a:p>
                  </a:txBody>
                  <a:tcPr marL="68580" marR="68580" marT="0" marB="0" anchor="ctr">
                    <a:lnL w="28575"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200"/>
                        </a:lnSpc>
                        <a:spcBef>
                          <a:spcPts val="800"/>
                        </a:spcBef>
                        <a:spcAft>
                          <a:spcPts val="0"/>
                        </a:spcAft>
                      </a:pPr>
                      <a:r>
                        <a:rPr lang="zh-CN" sz="1000" kern="0">
                          <a:solidFill>
                            <a:srgbClr val="000000"/>
                          </a:solidFill>
                          <a:effectLst/>
                          <a:latin typeface="+mn-ea"/>
                          <a:ea typeface="+mn-ea"/>
                          <a:cs typeface="宋体" panose="02010600030101010101" pitchFamily="2" charset="-122"/>
                        </a:rPr>
                        <a:t>正值超出</a:t>
                      </a:r>
                      <a:r>
                        <a:rPr lang="en-US" sz="1000" kern="0">
                          <a:solidFill>
                            <a:srgbClr val="000000"/>
                          </a:solidFill>
                          <a:effectLst/>
                          <a:latin typeface="+mn-ea"/>
                          <a:ea typeface="+mn-ea"/>
                          <a:cs typeface="宋体" panose="02010600030101010101" pitchFamily="2" charset="-122"/>
                        </a:rPr>
                        <a:t>long</a:t>
                      </a:r>
                      <a:r>
                        <a:rPr lang="zh-CN" sz="1000" kern="0">
                          <a:solidFill>
                            <a:srgbClr val="000000"/>
                          </a:solidFill>
                          <a:effectLst/>
                          <a:latin typeface="+mn-ea"/>
                          <a:ea typeface="+mn-ea"/>
                          <a:cs typeface="宋体" panose="02010600030101010101" pitchFamily="2" charset="-122"/>
                        </a:rPr>
                        <a:t>范围</a:t>
                      </a:r>
                      <a:endParaRPr lang="zh-CN" sz="1000" kern="100">
                        <a:effectLst/>
                        <a:latin typeface="+mn-ea"/>
                        <a:ea typeface="+mn-ea"/>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200"/>
                        </a:lnSpc>
                        <a:spcBef>
                          <a:spcPts val="800"/>
                        </a:spcBef>
                        <a:spcAft>
                          <a:spcPts val="0"/>
                        </a:spcAft>
                      </a:pPr>
                      <a:r>
                        <a:rPr lang="en-US" sz="1000" kern="0" dirty="0">
                          <a:solidFill>
                            <a:srgbClr val="000000"/>
                          </a:solidFill>
                          <a:effectLst/>
                          <a:latin typeface="+mn-ea"/>
                          <a:ea typeface="+mn-ea"/>
                          <a:cs typeface="宋体" panose="02010600030101010101" pitchFamily="2" charset="-122"/>
                        </a:rPr>
                        <a:t>0x7FFFFFFFFFFFFFFF</a:t>
                      </a:r>
                      <a:endParaRPr lang="zh-CN" sz="1000" kern="100" dirty="0">
                        <a:effectLst/>
                        <a:latin typeface="+mn-ea"/>
                        <a:ea typeface="+mn-ea"/>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65373">
                <a:tc>
                  <a:txBody>
                    <a:bodyPr/>
                    <a:lstStyle/>
                    <a:p>
                      <a:pPr algn="ctr">
                        <a:lnSpc>
                          <a:spcPts val="1200"/>
                        </a:lnSpc>
                        <a:spcBef>
                          <a:spcPts val="800"/>
                        </a:spcBef>
                        <a:spcAft>
                          <a:spcPts val="0"/>
                        </a:spcAft>
                      </a:pPr>
                      <a:r>
                        <a:rPr lang="zh-CN" sz="1000" kern="0">
                          <a:solidFill>
                            <a:srgbClr val="000000"/>
                          </a:solidFill>
                          <a:effectLst/>
                          <a:latin typeface="+mn-ea"/>
                          <a:ea typeface="+mn-ea"/>
                          <a:cs typeface="宋体" panose="02010600030101010101" pitchFamily="2" charset="-122"/>
                        </a:rPr>
                        <a:t>鲲鹏</a:t>
                      </a:r>
                      <a:endParaRPr lang="zh-CN" sz="1000" kern="100">
                        <a:effectLst/>
                        <a:latin typeface="+mn-ea"/>
                        <a:ea typeface="+mn-ea"/>
                        <a:cs typeface="Arial" panose="020B0604020202020204" pitchFamily="34" charset="0"/>
                      </a:endParaRPr>
                    </a:p>
                  </a:txBody>
                  <a:tcPr marL="68580" marR="68580" marT="0" marB="0" anchor="ctr">
                    <a:lnL w="28575"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a:lnSpc>
                          <a:spcPts val="1200"/>
                        </a:lnSpc>
                        <a:spcBef>
                          <a:spcPts val="800"/>
                        </a:spcBef>
                        <a:spcAft>
                          <a:spcPts val="0"/>
                        </a:spcAft>
                      </a:pPr>
                      <a:r>
                        <a:rPr lang="zh-CN" sz="1000" kern="0">
                          <a:solidFill>
                            <a:srgbClr val="000000"/>
                          </a:solidFill>
                          <a:effectLst/>
                          <a:latin typeface="+mn-ea"/>
                          <a:ea typeface="+mn-ea"/>
                          <a:cs typeface="宋体" panose="02010600030101010101" pitchFamily="2" charset="-122"/>
                        </a:rPr>
                        <a:t>负值超出</a:t>
                      </a:r>
                      <a:r>
                        <a:rPr lang="en-US" sz="1000" kern="0">
                          <a:solidFill>
                            <a:srgbClr val="000000"/>
                          </a:solidFill>
                          <a:effectLst/>
                          <a:latin typeface="+mn-ea"/>
                          <a:ea typeface="+mn-ea"/>
                          <a:cs typeface="宋体" panose="02010600030101010101" pitchFamily="2" charset="-122"/>
                        </a:rPr>
                        <a:t>long</a:t>
                      </a:r>
                      <a:r>
                        <a:rPr lang="zh-CN" sz="1000" kern="0">
                          <a:solidFill>
                            <a:srgbClr val="000000"/>
                          </a:solidFill>
                          <a:effectLst/>
                          <a:latin typeface="+mn-ea"/>
                          <a:ea typeface="+mn-ea"/>
                          <a:cs typeface="宋体" panose="02010600030101010101" pitchFamily="2" charset="-122"/>
                        </a:rPr>
                        <a:t>范围</a:t>
                      </a:r>
                      <a:endParaRPr lang="zh-CN" sz="1000" kern="100">
                        <a:effectLst/>
                        <a:latin typeface="+mn-ea"/>
                        <a:ea typeface="+mn-ea"/>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a:lnSpc>
                          <a:spcPts val="1200"/>
                        </a:lnSpc>
                        <a:spcBef>
                          <a:spcPts val="800"/>
                        </a:spcBef>
                        <a:spcAft>
                          <a:spcPts val="0"/>
                        </a:spcAft>
                      </a:pPr>
                      <a:r>
                        <a:rPr lang="en-US" sz="1000" kern="0" dirty="0">
                          <a:solidFill>
                            <a:srgbClr val="000000"/>
                          </a:solidFill>
                          <a:effectLst/>
                          <a:latin typeface="+mn-ea"/>
                          <a:ea typeface="+mn-ea"/>
                          <a:cs typeface="宋体" panose="02010600030101010101" pitchFamily="2" charset="-122"/>
                        </a:rPr>
                        <a:t>0x8000000000000000</a:t>
                      </a:r>
                      <a:endParaRPr lang="zh-CN" sz="1000" kern="100" dirty="0">
                        <a:effectLst/>
                        <a:latin typeface="+mn-ea"/>
                        <a:ea typeface="+mn-ea"/>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r>
            </a:tbl>
          </a:graphicData>
        </a:graphic>
      </p:graphicFrame>
      <p:graphicFrame>
        <p:nvGraphicFramePr>
          <p:cNvPr id="21" name="表格 20"/>
          <p:cNvGraphicFramePr>
            <a:graphicFrameLocks noGrp="1"/>
          </p:cNvGraphicFramePr>
          <p:nvPr/>
        </p:nvGraphicFramePr>
        <p:xfrm>
          <a:off x="5860536" y="4047078"/>
          <a:ext cx="2719740" cy="1800122"/>
        </p:xfrm>
        <a:graphic>
          <a:graphicData uri="http://schemas.openxmlformats.org/drawingml/2006/table">
            <a:tbl>
              <a:tblPr firstRow="1" firstCol="1" bandRow="1"/>
              <a:tblGrid>
                <a:gridCol w="443548"/>
                <a:gridCol w="836032"/>
                <a:gridCol w="1440160"/>
              </a:tblGrid>
              <a:tr h="356781">
                <a:tc>
                  <a:txBody>
                    <a:bodyPr/>
                    <a:lstStyle/>
                    <a:p>
                      <a:pPr algn="ctr">
                        <a:lnSpc>
                          <a:spcPts val="1200"/>
                        </a:lnSpc>
                        <a:spcBef>
                          <a:spcPts val="800"/>
                        </a:spcBef>
                        <a:spcAft>
                          <a:spcPts val="0"/>
                        </a:spcAft>
                      </a:pPr>
                      <a:r>
                        <a:rPr lang="en-US" sz="1000" b="1" kern="0" dirty="0">
                          <a:solidFill>
                            <a:srgbClr val="000000"/>
                          </a:solidFill>
                          <a:effectLst/>
                          <a:latin typeface="+mn-ea"/>
                          <a:ea typeface="+mn-ea"/>
                          <a:cs typeface="宋体" panose="02010600030101010101" pitchFamily="2" charset="-122"/>
                        </a:rPr>
                        <a:t>CPU</a:t>
                      </a:r>
                      <a:endParaRPr lang="zh-CN" sz="1000" kern="100" dirty="0">
                        <a:effectLst/>
                        <a:latin typeface="+mn-ea"/>
                        <a:ea typeface="+mn-ea"/>
                        <a:cs typeface="Arial" panose="020B0604020202020204" pitchFamily="34" charset="0"/>
                      </a:endParaRPr>
                    </a:p>
                  </a:txBody>
                  <a:tcPr marL="68580" marR="68580" marT="0" marB="0" anchor="ctr">
                    <a:lnL w="28575"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a:lnSpc>
                          <a:spcPts val="1200"/>
                        </a:lnSpc>
                        <a:spcBef>
                          <a:spcPts val="800"/>
                        </a:spcBef>
                        <a:spcAft>
                          <a:spcPts val="0"/>
                        </a:spcAft>
                      </a:pPr>
                      <a:r>
                        <a:rPr lang="en-US" sz="1000" b="1" kern="0" dirty="0">
                          <a:solidFill>
                            <a:srgbClr val="000000"/>
                          </a:solidFill>
                          <a:effectLst/>
                          <a:latin typeface="+mn-ea"/>
                          <a:ea typeface="+mn-ea"/>
                          <a:cs typeface="宋体" panose="02010600030101010101" pitchFamily="2" charset="-122"/>
                        </a:rPr>
                        <a:t>double</a:t>
                      </a:r>
                      <a:r>
                        <a:rPr lang="zh-CN" sz="1000" b="1" kern="0" dirty="0">
                          <a:solidFill>
                            <a:srgbClr val="000000"/>
                          </a:solidFill>
                          <a:effectLst/>
                          <a:latin typeface="+mn-ea"/>
                          <a:ea typeface="+mn-ea"/>
                          <a:cs typeface="宋体" panose="02010600030101010101" pitchFamily="2" charset="-122"/>
                        </a:rPr>
                        <a:t>值</a:t>
                      </a:r>
                      <a:endParaRPr lang="zh-CN" sz="1000" kern="100" dirty="0">
                        <a:effectLst/>
                        <a:latin typeface="+mn-ea"/>
                        <a:ea typeface="+mn-ea"/>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a:lnSpc>
                          <a:spcPts val="1200"/>
                        </a:lnSpc>
                        <a:spcBef>
                          <a:spcPts val="800"/>
                        </a:spcBef>
                        <a:spcAft>
                          <a:spcPts val="0"/>
                        </a:spcAft>
                      </a:pPr>
                      <a:r>
                        <a:rPr lang="zh-CN" sz="1000" b="1" kern="0" dirty="0">
                          <a:solidFill>
                            <a:srgbClr val="000000"/>
                          </a:solidFill>
                          <a:effectLst/>
                          <a:latin typeface="+mn-ea"/>
                          <a:ea typeface="+mn-ea"/>
                          <a:cs typeface="宋体" panose="02010600030101010101" pitchFamily="2" charset="-122"/>
                        </a:rPr>
                        <a:t>转为</a:t>
                      </a:r>
                      <a:r>
                        <a:rPr lang="en-US" sz="1000" b="1" kern="0" dirty="0">
                          <a:solidFill>
                            <a:srgbClr val="000000"/>
                          </a:solidFill>
                          <a:effectLst/>
                          <a:latin typeface="+mn-ea"/>
                          <a:ea typeface="+mn-ea"/>
                          <a:cs typeface="宋体" panose="02010600030101010101" pitchFamily="2" charset="-122"/>
                        </a:rPr>
                        <a:t>long</a:t>
                      </a:r>
                      <a:r>
                        <a:rPr lang="zh-CN" sz="1000" b="1" kern="0" dirty="0">
                          <a:solidFill>
                            <a:srgbClr val="000000"/>
                          </a:solidFill>
                          <a:effectLst/>
                          <a:latin typeface="+mn-ea"/>
                          <a:ea typeface="+mn-ea"/>
                          <a:cs typeface="宋体" panose="02010600030101010101" pitchFamily="2" charset="-122"/>
                        </a:rPr>
                        <a:t>变量保留值</a:t>
                      </a:r>
                      <a:endParaRPr lang="zh-CN" sz="1000" kern="100" dirty="0">
                        <a:effectLst/>
                        <a:latin typeface="+mn-ea"/>
                        <a:ea typeface="+mn-ea"/>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85000"/>
                      </a:schemeClr>
                    </a:solidFill>
                  </a:tcPr>
                </a:tc>
              </a:tr>
              <a:tr h="356781">
                <a:tc>
                  <a:txBody>
                    <a:bodyPr/>
                    <a:lstStyle/>
                    <a:p>
                      <a:pPr algn="ctr">
                        <a:lnSpc>
                          <a:spcPts val="1200"/>
                        </a:lnSpc>
                        <a:spcBef>
                          <a:spcPts val="800"/>
                        </a:spcBef>
                        <a:spcAft>
                          <a:spcPts val="0"/>
                        </a:spcAft>
                      </a:pPr>
                      <a:r>
                        <a:rPr lang="en-US" sz="1000" kern="0">
                          <a:solidFill>
                            <a:srgbClr val="000000"/>
                          </a:solidFill>
                          <a:effectLst/>
                          <a:latin typeface="+mn-ea"/>
                          <a:ea typeface="+mn-ea"/>
                          <a:cs typeface="宋体" panose="02010600030101010101" pitchFamily="2" charset="-122"/>
                        </a:rPr>
                        <a:t>x86</a:t>
                      </a:r>
                      <a:endParaRPr lang="zh-CN" sz="1000" kern="100">
                        <a:effectLst/>
                        <a:latin typeface="+mn-ea"/>
                        <a:ea typeface="+mn-ea"/>
                        <a:cs typeface="Arial" panose="020B0604020202020204" pitchFamily="34" charset="0"/>
                      </a:endParaRPr>
                    </a:p>
                  </a:txBody>
                  <a:tcPr marL="68580" marR="68580" marT="0" marB="0" anchor="ctr">
                    <a:lnL w="28575"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200"/>
                        </a:lnSpc>
                        <a:spcBef>
                          <a:spcPts val="800"/>
                        </a:spcBef>
                        <a:spcAft>
                          <a:spcPts val="0"/>
                        </a:spcAft>
                      </a:pPr>
                      <a:r>
                        <a:rPr lang="zh-CN" sz="1000" kern="0" dirty="0">
                          <a:solidFill>
                            <a:srgbClr val="000000"/>
                          </a:solidFill>
                          <a:effectLst/>
                          <a:latin typeface="+mn-ea"/>
                          <a:ea typeface="+mn-ea"/>
                          <a:cs typeface="宋体" panose="02010600030101010101" pitchFamily="2" charset="-122"/>
                        </a:rPr>
                        <a:t>正值超出</a:t>
                      </a:r>
                      <a:r>
                        <a:rPr lang="en-US" sz="1000" kern="0" dirty="0">
                          <a:solidFill>
                            <a:srgbClr val="000000"/>
                          </a:solidFill>
                          <a:effectLst/>
                          <a:latin typeface="+mn-ea"/>
                          <a:ea typeface="+mn-ea"/>
                          <a:cs typeface="宋体" panose="02010600030101010101" pitchFamily="2" charset="-122"/>
                        </a:rPr>
                        <a:t>long</a:t>
                      </a:r>
                      <a:r>
                        <a:rPr lang="zh-CN" sz="1000" kern="0" dirty="0">
                          <a:solidFill>
                            <a:srgbClr val="000000"/>
                          </a:solidFill>
                          <a:effectLst/>
                          <a:latin typeface="+mn-ea"/>
                          <a:ea typeface="+mn-ea"/>
                          <a:cs typeface="宋体" panose="02010600030101010101" pitchFamily="2" charset="-122"/>
                        </a:rPr>
                        <a:t>范围</a:t>
                      </a:r>
                      <a:endParaRPr lang="zh-CN" sz="1000" kern="100" dirty="0">
                        <a:effectLst/>
                        <a:latin typeface="+mn-ea"/>
                        <a:ea typeface="+mn-ea"/>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200"/>
                        </a:lnSpc>
                        <a:spcBef>
                          <a:spcPts val="800"/>
                        </a:spcBef>
                        <a:spcAft>
                          <a:spcPts val="0"/>
                        </a:spcAft>
                      </a:pPr>
                      <a:r>
                        <a:rPr lang="en-US" sz="1000" kern="0" dirty="0">
                          <a:solidFill>
                            <a:srgbClr val="000000"/>
                          </a:solidFill>
                          <a:effectLst/>
                          <a:latin typeface="+mn-ea"/>
                          <a:ea typeface="+mn-ea"/>
                          <a:cs typeface="宋体" panose="02010600030101010101" pitchFamily="2" charset="-122"/>
                        </a:rPr>
                        <a:t>0x8000000000000000</a:t>
                      </a:r>
                      <a:endParaRPr lang="zh-CN" sz="1000" kern="100" dirty="0">
                        <a:effectLst/>
                        <a:latin typeface="+mn-ea"/>
                        <a:ea typeface="+mn-ea"/>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56781">
                <a:tc>
                  <a:txBody>
                    <a:bodyPr/>
                    <a:lstStyle/>
                    <a:p>
                      <a:pPr algn="ctr">
                        <a:lnSpc>
                          <a:spcPts val="1200"/>
                        </a:lnSpc>
                        <a:spcBef>
                          <a:spcPts val="800"/>
                        </a:spcBef>
                        <a:spcAft>
                          <a:spcPts val="0"/>
                        </a:spcAft>
                      </a:pPr>
                      <a:r>
                        <a:rPr lang="en-US" sz="1000" kern="0">
                          <a:solidFill>
                            <a:srgbClr val="000000"/>
                          </a:solidFill>
                          <a:effectLst/>
                          <a:latin typeface="+mn-ea"/>
                          <a:ea typeface="+mn-ea"/>
                          <a:cs typeface="宋体" panose="02010600030101010101" pitchFamily="2" charset="-122"/>
                        </a:rPr>
                        <a:t>x86</a:t>
                      </a:r>
                      <a:endParaRPr lang="zh-CN" sz="1000" kern="100">
                        <a:effectLst/>
                        <a:latin typeface="+mn-ea"/>
                        <a:ea typeface="+mn-ea"/>
                        <a:cs typeface="Arial" panose="020B0604020202020204" pitchFamily="34" charset="0"/>
                      </a:endParaRPr>
                    </a:p>
                  </a:txBody>
                  <a:tcPr marL="68580" marR="68580" marT="0" marB="0" anchor="ctr">
                    <a:lnL w="28575"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200"/>
                        </a:lnSpc>
                        <a:spcBef>
                          <a:spcPts val="800"/>
                        </a:spcBef>
                        <a:spcAft>
                          <a:spcPts val="0"/>
                        </a:spcAft>
                      </a:pPr>
                      <a:r>
                        <a:rPr lang="zh-CN" sz="1000" kern="0" dirty="0">
                          <a:solidFill>
                            <a:srgbClr val="000000"/>
                          </a:solidFill>
                          <a:effectLst/>
                          <a:latin typeface="+mn-ea"/>
                          <a:ea typeface="+mn-ea"/>
                          <a:cs typeface="宋体" panose="02010600030101010101" pitchFamily="2" charset="-122"/>
                        </a:rPr>
                        <a:t>负值超出</a:t>
                      </a:r>
                      <a:r>
                        <a:rPr lang="en-US" sz="1000" kern="0" dirty="0">
                          <a:solidFill>
                            <a:srgbClr val="000000"/>
                          </a:solidFill>
                          <a:effectLst/>
                          <a:latin typeface="+mn-ea"/>
                          <a:ea typeface="+mn-ea"/>
                          <a:cs typeface="宋体" panose="02010600030101010101" pitchFamily="2" charset="-122"/>
                        </a:rPr>
                        <a:t>long</a:t>
                      </a:r>
                      <a:r>
                        <a:rPr lang="zh-CN" sz="1000" kern="0" dirty="0">
                          <a:solidFill>
                            <a:srgbClr val="000000"/>
                          </a:solidFill>
                          <a:effectLst/>
                          <a:latin typeface="+mn-ea"/>
                          <a:ea typeface="+mn-ea"/>
                          <a:cs typeface="宋体" panose="02010600030101010101" pitchFamily="2" charset="-122"/>
                        </a:rPr>
                        <a:t>范围</a:t>
                      </a:r>
                      <a:endParaRPr lang="zh-CN" sz="1000" kern="100" dirty="0">
                        <a:effectLst/>
                        <a:latin typeface="+mn-ea"/>
                        <a:ea typeface="+mn-ea"/>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200"/>
                        </a:lnSpc>
                        <a:spcBef>
                          <a:spcPts val="800"/>
                        </a:spcBef>
                        <a:spcAft>
                          <a:spcPts val="0"/>
                        </a:spcAft>
                      </a:pPr>
                      <a:r>
                        <a:rPr lang="en-US" sz="1000" kern="0" dirty="0">
                          <a:solidFill>
                            <a:srgbClr val="000000"/>
                          </a:solidFill>
                          <a:effectLst/>
                          <a:latin typeface="+mn-ea"/>
                          <a:ea typeface="+mn-ea"/>
                          <a:cs typeface="宋体" panose="02010600030101010101" pitchFamily="2" charset="-122"/>
                        </a:rPr>
                        <a:t>0x8000000000000000</a:t>
                      </a:r>
                      <a:endParaRPr lang="zh-CN" sz="1000" kern="100" dirty="0">
                        <a:effectLst/>
                        <a:latin typeface="+mn-ea"/>
                        <a:ea typeface="+mn-ea"/>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56781">
                <a:tc>
                  <a:txBody>
                    <a:bodyPr/>
                    <a:lstStyle/>
                    <a:p>
                      <a:pPr algn="ctr">
                        <a:lnSpc>
                          <a:spcPts val="1200"/>
                        </a:lnSpc>
                        <a:spcBef>
                          <a:spcPts val="800"/>
                        </a:spcBef>
                        <a:spcAft>
                          <a:spcPts val="0"/>
                        </a:spcAft>
                      </a:pPr>
                      <a:r>
                        <a:rPr lang="zh-CN" sz="1000" kern="0">
                          <a:solidFill>
                            <a:srgbClr val="000000"/>
                          </a:solidFill>
                          <a:effectLst/>
                          <a:latin typeface="+mn-ea"/>
                          <a:ea typeface="+mn-ea"/>
                          <a:cs typeface="宋体" panose="02010600030101010101" pitchFamily="2" charset="-122"/>
                        </a:rPr>
                        <a:t>鲲鹏</a:t>
                      </a:r>
                      <a:endParaRPr lang="zh-CN" sz="1000" kern="100">
                        <a:effectLst/>
                        <a:latin typeface="+mn-ea"/>
                        <a:ea typeface="+mn-ea"/>
                        <a:cs typeface="Arial" panose="020B0604020202020204" pitchFamily="34" charset="0"/>
                      </a:endParaRPr>
                    </a:p>
                  </a:txBody>
                  <a:tcPr marL="68580" marR="68580" marT="0" marB="0" anchor="ctr">
                    <a:lnL w="28575"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200"/>
                        </a:lnSpc>
                        <a:spcBef>
                          <a:spcPts val="800"/>
                        </a:spcBef>
                        <a:spcAft>
                          <a:spcPts val="0"/>
                        </a:spcAft>
                      </a:pPr>
                      <a:r>
                        <a:rPr lang="zh-CN" sz="1000" kern="0">
                          <a:solidFill>
                            <a:srgbClr val="000000"/>
                          </a:solidFill>
                          <a:effectLst/>
                          <a:latin typeface="+mn-ea"/>
                          <a:ea typeface="+mn-ea"/>
                          <a:cs typeface="宋体" panose="02010600030101010101" pitchFamily="2" charset="-122"/>
                        </a:rPr>
                        <a:t>正值超出</a:t>
                      </a:r>
                      <a:r>
                        <a:rPr lang="en-US" sz="1000" kern="0">
                          <a:solidFill>
                            <a:srgbClr val="000000"/>
                          </a:solidFill>
                          <a:effectLst/>
                          <a:latin typeface="+mn-ea"/>
                          <a:ea typeface="+mn-ea"/>
                          <a:cs typeface="宋体" panose="02010600030101010101" pitchFamily="2" charset="-122"/>
                        </a:rPr>
                        <a:t>long</a:t>
                      </a:r>
                      <a:r>
                        <a:rPr lang="zh-CN" sz="1000" kern="0">
                          <a:solidFill>
                            <a:srgbClr val="000000"/>
                          </a:solidFill>
                          <a:effectLst/>
                          <a:latin typeface="+mn-ea"/>
                          <a:ea typeface="+mn-ea"/>
                          <a:cs typeface="宋体" panose="02010600030101010101" pitchFamily="2" charset="-122"/>
                        </a:rPr>
                        <a:t>范围</a:t>
                      </a:r>
                      <a:endParaRPr lang="zh-CN" sz="1000" kern="100">
                        <a:effectLst/>
                        <a:latin typeface="+mn-ea"/>
                        <a:ea typeface="+mn-ea"/>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200"/>
                        </a:lnSpc>
                        <a:spcBef>
                          <a:spcPts val="800"/>
                        </a:spcBef>
                        <a:spcAft>
                          <a:spcPts val="0"/>
                        </a:spcAft>
                      </a:pPr>
                      <a:r>
                        <a:rPr lang="en-US" sz="1000" kern="0" dirty="0">
                          <a:solidFill>
                            <a:srgbClr val="000000"/>
                          </a:solidFill>
                          <a:effectLst/>
                          <a:latin typeface="+mn-ea"/>
                          <a:ea typeface="+mn-ea"/>
                          <a:cs typeface="宋体" panose="02010600030101010101" pitchFamily="2" charset="-122"/>
                        </a:rPr>
                        <a:t>0x7FFFFFFFFFFFFFFF</a:t>
                      </a:r>
                      <a:endParaRPr lang="zh-CN" sz="1000" kern="100" dirty="0">
                        <a:effectLst/>
                        <a:latin typeface="+mn-ea"/>
                        <a:ea typeface="+mn-ea"/>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72998">
                <a:tc>
                  <a:txBody>
                    <a:bodyPr/>
                    <a:lstStyle/>
                    <a:p>
                      <a:pPr algn="ctr">
                        <a:lnSpc>
                          <a:spcPts val="1200"/>
                        </a:lnSpc>
                        <a:spcBef>
                          <a:spcPts val="800"/>
                        </a:spcBef>
                        <a:spcAft>
                          <a:spcPts val="0"/>
                        </a:spcAft>
                      </a:pPr>
                      <a:r>
                        <a:rPr lang="zh-CN" sz="1000" kern="0">
                          <a:solidFill>
                            <a:srgbClr val="000000"/>
                          </a:solidFill>
                          <a:effectLst/>
                          <a:latin typeface="+mn-ea"/>
                          <a:ea typeface="+mn-ea"/>
                          <a:cs typeface="宋体" panose="02010600030101010101" pitchFamily="2" charset="-122"/>
                        </a:rPr>
                        <a:t>鲲鹏</a:t>
                      </a:r>
                      <a:endParaRPr lang="zh-CN" sz="1000" kern="100">
                        <a:effectLst/>
                        <a:latin typeface="+mn-ea"/>
                        <a:ea typeface="+mn-ea"/>
                        <a:cs typeface="Arial" panose="020B0604020202020204" pitchFamily="34" charset="0"/>
                      </a:endParaRPr>
                    </a:p>
                  </a:txBody>
                  <a:tcPr marL="68580" marR="68580" marT="0" marB="0" anchor="ctr">
                    <a:lnL w="28575"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a:lnSpc>
                          <a:spcPts val="1200"/>
                        </a:lnSpc>
                        <a:spcBef>
                          <a:spcPts val="800"/>
                        </a:spcBef>
                        <a:spcAft>
                          <a:spcPts val="0"/>
                        </a:spcAft>
                      </a:pPr>
                      <a:r>
                        <a:rPr lang="zh-CN" sz="1000" kern="0">
                          <a:solidFill>
                            <a:srgbClr val="000000"/>
                          </a:solidFill>
                          <a:effectLst/>
                          <a:latin typeface="+mn-ea"/>
                          <a:ea typeface="+mn-ea"/>
                          <a:cs typeface="宋体" panose="02010600030101010101" pitchFamily="2" charset="-122"/>
                        </a:rPr>
                        <a:t>负值超出</a:t>
                      </a:r>
                      <a:r>
                        <a:rPr lang="en-US" sz="1000" kern="0">
                          <a:solidFill>
                            <a:srgbClr val="000000"/>
                          </a:solidFill>
                          <a:effectLst/>
                          <a:latin typeface="+mn-ea"/>
                          <a:ea typeface="+mn-ea"/>
                          <a:cs typeface="宋体" panose="02010600030101010101" pitchFamily="2" charset="-122"/>
                        </a:rPr>
                        <a:t>long</a:t>
                      </a:r>
                      <a:r>
                        <a:rPr lang="zh-CN" sz="1000" kern="0">
                          <a:solidFill>
                            <a:srgbClr val="000000"/>
                          </a:solidFill>
                          <a:effectLst/>
                          <a:latin typeface="+mn-ea"/>
                          <a:ea typeface="+mn-ea"/>
                          <a:cs typeface="宋体" panose="02010600030101010101" pitchFamily="2" charset="-122"/>
                        </a:rPr>
                        <a:t>范围</a:t>
                      </a:r>
                      <a:endParaRPr lang="zh-CN" sz="1000" kern="100">
                        <a:effectLst/>
                        <a:latin typeface="+mn-ea"/>
                        <a:ea typeface="+mn-ea"/>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a:lnSpc>
                          <a:spcPts val="1200"/>
                        </a:lnSpc>
                        <a:spcBef>
                          <a:spcPts val="800"/>
                        </a:spcBef>
                        <a:spcAft>
                          <a:spcPts val="0"/>
                        </a:spcAft>
                      </a:pPr>
                      <a:r>
                        <a:rPr lang="en-US" sz="1000" kern="0" dirty="0">
                          <a:solidFill>
                            <a:srgbClr val="000000"/>
                          </a:solidFill>
                          <a:effectLst/>
                          <a:latin typeface="+mn-ea"/>
                          <a:ea typeface="+mn-ea"/>
                          <a:cs typeface="宋体" panose="02010600030101010101" pitchFamily="2" charset="-122"/>
                        </a:rPr>
                        <a:t>0x8000000000000000</a:t>
                      </a:r>
                      <a:endParaRPr lang="zh-CN" sz="1000" kern="100" dirty="0">
                        <a:effectLst/>
                        <a:latin typeface="+mn-ea"/>
                        <a:ea typeface="+mn-ea"/>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r>
            </a:tbl>
          </a:graphicData>
        </a:graphic>
      </p:graphicFrame>
      <p:graphicFrame>
        <p:nvGraphicFramePr>
          <p:cNvPr id="22" name="表格 21"/>
          <p:cNvGraphicFramePr>
            <a:graphicFrameLocks noGrp="1"/>
          </p:cNvGraphicFramePr>
          <p:nvPr/>
        </p:nvGraphicFramePr>
        <p:xfrm>
          <a:off x="8659113" y="4041146"/>
          <a:ext cx="2801483" cy="1800122"/>
        </p:xfrm>
        <a:graphic>
          <a:graphicData uri="http://schemas.openxmlformats.org/drawingml/2006/table">
            <a:tbl>
              <a:tblPr firstRow="1" firstCol="1" bandRow="1"/>
              <a:tblGrid>
                <a:gridCol w="443548"/>
                <a:gridCol w="989783"/>
                <a:gridCol w="1368152"/>
              </a:tblGrid>
              <a:tr h="356781">
                <a:tc>
                  <a:txBody>
                    <a:bodyPr/>
                    <a:lstStyle/>
                    <a:p>
                      <a:pPr algn="ctr">
                        <a:lnSpc>
                          <a:spcPts val="1200"/>
                        </a:lnSpc>
                        <a:spcBef>
                          <a:spcPts val="800"/>
                        </a:spcBef>
                        <a:spcAft>
                          <a:spcPts val="0"/>
                        </a:spcAft>
                      </a:pPr>
                      <a:r>
                        <a:rPr lang="en-US" sz="1000" b="1" kern="0" dirty="0">
                          <a:solidFill>
                            <a:srgbClr val="000000"/>
                          </a:solidFill>
                          <a:effectLst/>
                          <a:latin typeface="+mn-ea"/>
                          <a:ea typeface="+mn-ea"/>
                          <a:cs typeface="宋体" panose="02010600030101010101" pitchFamily="2" charset="-122"/>
                        </a:rPr>
                        <a:t>CPU</a:t>
                      </a:r>
                      <a:endParaRPr lang="zh-CN" sz="1000" kern="100" dirty="0">
                        <a:effectLst/>
                        <a:latin typeface="+mn-ea"/>
                        <a:ea typeface="+mn-ea"/>
                        <a:cs typeface="Arial" panose="020B0604020202020204" pitchFamily="34" charset="0"/>
                      </a:endParaRPr>
                    </a:p>
                  </a:txBody>
                  <a:tcPr marL="68580" marR="68580" marT="0" marB="0" anchor="ctr">
                    <a:lnL w="28575"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a:lnSpc>
                          <a:spcPts val="1200"/>
                        </a:lnSpc>
                        <a:spcBef>
                          <a:spcPts val="800"/>
                        </a:spcBef>
                        <a:spcAft>
                          <a:spcPts val="0"/>
                        </a:spcAft>
                      </a:pPr>
                      <a:r>
                        <a:rPr lang="en-US" sz="1000" b="1" kern="0" dirty="0">
                          <a:solidFill>
                            <a:srgbClr val="000000"/>
                          </a:solidFill>
                          <a:effectLst/>
                          <a:latin typeface="+mn-ea"/>
                          <a:ea typeface="+mn-ea"/>
                          <a:cs typeface="宋体" panose="02010600030101010101" pitchFamily="2" charset="-122"/>
                        </a:rPr>
                        <a:t>double</a:t>
                      </a:r>
                      <a:r>
                        <a:rPr lang="zh-CN" sz="1000" b="1" kern="0" dirty="0">
                          <a:solidFill>
                            <a:srgbClr val="000000"/>
                          </a:solidFill>
                          <a:effectLst/>
                          <a:latin typeface="+mn-ea"/>
                          <a:ea typeface="+mn-ea"/>
                          <a:cs typeface="宋体" panose="02010600030101010101" pitchFamily="2" charset="-122"/>
                        </a:rPr>
                        <a:t>值</a:t>
                      </a:r>
                      <a:endParaRPr lang="zh-CN" sz="1000" kern="100" dirty="0">
                        <a:effectLst/>
                        <a:latin typeface="+mn-ea"/>
                        <a:ea typeface="+mn-ea"/>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a:lnSpc>
                          <a:spcPts val="1200"/>
                        </a:lnSpc>
                        <a:spcBef>
                          <a:spcPts val="800"/>
                        </a:spcBef>
                        <a:spcAft>
                          <a:spcPts val="0"/>
                        </a:spcAft>
                      </a:pPr>
                      <a:r>
                        <a:rPr lang="zh-CN" sz="1000" b="1" kern="0" dirty="0">
                          <a:solidFill>
                            <a:srgbClr val="000000"/>
                          </a:solidFill>
                          <a:effectLst/>
                          <a:latin typeface="+mn-ea"/>
                          <a:ea typeface="+mn-ea"/>
                          <a:cs typeface="宋体" panose="02010600030101010101" pitchFamily="2" charset="-122"/>
                        </a:rPr>
                        <a:t>转为</a:t>
                      </a:r>
                      <a:r>
                        <a:rPr lang="en-US" sz="1000" b="1" kern="0" dirty="0">
                          <a:solidFill>
                            <a:srgbClr val="000000"/>
                          </a:solidFill>
                          <a:effectLst/>
                          <a:latin typeface="+mn-ea"/>
                          <a:ea typeface="+mn-ea"/>
                          <a:cs typeface="宋体" panose="02010600030101010101" pitchFamily="2" charset="-122"/>
                        </a:rPr>
                        <a:t>long</a:t>
                      </a:r>
                      <a:r>
                        <a:rPr lang="zh-CN" sz="1000" b="1" kern="0" dirty="0">
                          <a:solidFill>
                            <a:srgbClr val="000000"/>
                          </a:solidFill>
                          <a:effectLst/>
                          <a:latin typeface="+mn-ea"/>
                          <a:ea typeface="+mn-ea"/>
                          <a:cs typeface="宋体" panose="02010600030101010101" pitchFamily="2" charset="-122"/>
                        </a:rPr>
                        <a:t>变量保留值</a:t>
                      </a:r>
                      <a:endParaRPr lang="zh-CN" sz="1000" kern="100" dirty="0">
                        <a:effectLst/>
                        <a:latin typeface="+mn-ea"/>
                        <a:ea typeface="+mn-ea"/>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85000"/>
                      </a:schemeClr>
                    </a:solidFill>
                  </a:tcPr>
                </a:tc>
              </a:tr>
              <a:tr h="356781">
                <a:tc>
                  <a:txBody>
                    <a:bodyPr/>
                    <a:lstStyle/>
                    <a:p>
                      <a:pPr algn="ctr">
                        <a:lnSpc>
                          <a:spcPts val="1200"/>
                        </a:lnSpc>
                        <a:spcBef>
                          <a:spcPts val="800"/>
                        </a:spcBef>
                        <a:spcAft>
                          <a:spcPts val="0"/>
                        </a:spcAft>
                      </a:pPr>
                      <a:r>
                        <a:rPr lang="en-US" sz="1000" kern="0">
                          <a:solidFill>
                            <a:srgbClr val="000000"/>
                          </a:solidFill>
                          <a:effectLst/>
                          <a:latin typeface="+mn-ea"/>
                          <a:ea typeface="+mn-ea"/>
                          <a:cs typeface="宋体" panose="02010600030101010101" pitchFamily="2" charset="-122"/>
                        </a:rPr>
                        <a:t>x86</a:t>
                      </a:r>
                      <a:endParaRPr lang="zh-CN" sz="1000" kern="100">
                        <a:effectLst/>
                        <a:latin typeface="+mn-ea"/>
                        <a:ea typeface="+mn-ea"/>
                        <a:cs typeface="Arial" panose="020B0604020202020204" pitchFamily="34" charset="0"/>
                      </a:endParaRPr>
                    </a:p>
                  </a:txBody>
                  <a:tcPr marL="68580" marR="68580" marT="0" marB="0" anchor="ctr">
                    <a:lnL w="28575"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200"/>
                        </a:lnSpc>
                        <a:spcBef>
                          <a:spcPts val="800"/>
                        </a:spcBef>
                        <a:spcAft>
                          <a:spcPts val="0"/>
                        </a:spcAft>
                      </a:pPr>
                      <a:r>
                        <a:rPr lang="zh-CN" sz="1000" kern="0" dirty="0">
                          <a:solidFill>
                            <a:srgbClr val="000000"/>
                          </a:solidFill>
                          <a:effectLst/>
                          <a:latin typeface="+mn-ea"/>
                          <a:ea typeface="+mn-ea"/>
                          <a:cs typeface="宋体" panose="02010600030101010101" pitchFamily="2" charset="-122"/>
                        </a:rPr>
                        <a:t>正值超出</a:t>
                      </a:r>
                      <a:r>
                        <a:rPr lang="en-US" sz="1000" kern="0" dirty="0">
                          <a:solidFill>
                            <a:srgbClr val="000000"/>
                          </a:solidFill>
                          <a:effectLst/>
                          <a:latin typeface="+mn-ea"/>
                          <a:ea typeface="+mn-ea"/>
                          <a:cs typeface="宋体" panose="02010600030101010101" pitchFamily="2" charset="-122"/>
                        </a:rPr>
                        <a:t>long</a:t>
                      </a:r>
                      <a:r>
                        <a:rPr lang="zh-CN" sz="1000" kern="0" dirty="0">
                          <a:solidFill>
                            <a:srgbClr val="000000"/>
                          </a:solidFill>
                          <a:effectLst/>
                          <a:latin typeface="+mn-ea"/>
                          <a:ea typeface="+mn-ea"/>
                          <a:cs typeface="宋体" panose="02010600030101010101" pitchFamily="2" charset="-122"/>
                        </a:rPr>
                        <a:t>范围</a:t>
                      </a:r>
                      <a:endParaRPr lang="zh-CN" sz="1000" kern="100" dirty="0">
                        <a:effectLst/>
                        <a:latin typeface="+mn-ea"/>
                        <a:ea typeface="+mn-ea"/>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200"/>
                        </a:lnSpc>
                        <a:spcBef>
                          <a:spcPts val="800"/>
                        </a:spcBef>
                        <a:spcAft>
                          <a:spcPts val="0"/>
                        </a:spcAft>
                      </a:pPr>
                      <a:r>
                        <a:rPr lang="en-US" sz="1000" kern="0" dirty="0">
                          <a:solidFill>
                            <a:srgbClr val="000000"/>
                          </a:solidFill>
                          <a:effectLst/>
                          <a:latin typeface="+mn-ea"/>
                          <a:ea typeface="+mn-ea"/>
                          <a:cs typeface="宋体" panose="02010600030101010101" pitchFamily="2" charset="-122"/>
                        </a:rPr>
                        <a:t>0x8000000000000000</a:t>
                      </a:r>
                      <a:endParaRPr lang="zh-CN" sz="1000" kern="100" dirty="0">
                        <a:effectLst/>
                        <a:latin typeface="+mn-ea"/>
                        <a:ea typeface="+mn-ea"/>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56781">
                <a:tc>
                  <a:txBody>
                    <a:bodyPr/>
                    <a:lstStyle/>
                    <a:p>
                      <a:pPr algn="ctr">
                        <a:lnSpc>
                          <a:spcPts val="1200"/>
                        </a:lnSpc>
                        <a:spcBef>
                          <a:spcPts val="800"/>
                        </a:spcBef>
                        <a:spcAft>
                          <a:spcPts val="0"/>
                        </a:spcAft>
                      </a:pPr>
                      <a:r>
                        <a:rPr lang="en-US" sz="1000" kern="0">
                          <a:solidFill>
                            <a:srgbClr val="000000"/>
                          </a:solidFill>
                          <a:effectLst/>
                          <a:latin typeface="+mn-ea"/>
                          <a:ea typeface="+mn-ea"/>
                          <a:cs typeface="宋体" panose="02010600030101010101" pitchFamily="2" charset="-122"/>
                        </a:rPr>
                        <a:t>x86</a:t>
                      </a:r>
                      <a:endParaRPr lang="zh-CN" sz="1000" kern="100">
                        <a:effectLst/>
                        <a:latin typeface="+mn-ea"/>
                        <a:ea typeface="+mn-ea"/>
                        <a:cs typeface="Arial" panose="020B0604020202020204" pitchFamily="34" charset="0"/>
                      </a:endParaRPr>
                    </a:p>
                  </a:txBody>
                  <a:tcPr marL="68580" marR="68580" marT="0" marB="0" anchor="ctr">
                    <a:lnL w="28575"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200"/>
                        </a:lnSpc>
                        <a:spcBef>
                          <a:spcPts val="800"/>
                        </a:spcBef>
                        <a:spcAft>
                          <a:spcPts val="0"/>
                        </a:spcAft>
                      </a:pPr>
                      <a:r>
                        <a:rPr lang="zh-CN" sz="1000" kern="0" dirty="0">
                          <a:solidFill>
                            <a:srgbClr val="000000"/>
                          </a:solidFill>
                          <a:effectLst/>
                          <a:latin typeface="+mn-ea"/>
                          <a:ea typeface="+mn-ea"/>
                          <a:cs typeface="宋体" panose="02010600030101010101" pitchFamily="2" charset="-122"/>
                        </a:rPr>
                        <a:t>负值超出</a:t>
                      </a:r>
                      <a:r>
                        <a:rPr lang="en-US" sz="1000" kern="0" dirty="0">
                          <a:solidFill>
                            <a:srgbClr val="000000"/>
                          </a:solidFill>
                          <a:effectLst/>
                          <a:latin typeface="+mn-ea"/>
                          <a:ea typeface="+mn-ea"/>
                          <a:cs typeface="宋体" panose="02010600030101010101" pitchFamily="2" charset="-122"/>
                        </a:rPr>
                        <a:t>long</a:t>
                      </a:r>
                      <a:r>
                        <a:rPr lang="zh-CN" sz="1000" kern="0" dirty="0">
                          <a:solidFill>
                            <a:srgbClr val="000000"/>
                          </a:solidFill>
                          <a:effectLst/>
                          <a:latin typeface="+mn-ea"/>
                          <a:ea typeface="+mn-ea"/>
                          <a:cs typeface="宋体" panose="02010600030101010101" pitchFamily="2" charset="-122"/>
                        </a:rPr>
                        <a:t>范围</a:t>
                      </a:r>
                      <a:endParaRPr lang="zh-CN" sz="1000" kern="100" dirty="0">
                        <a:effectLst/>
                        <a:latin typeface="+mn-ea"/>
                        <a:ea typeface="+mn-ea"/>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200"/>
                        </a:lnSpc>
                        <a:spcBef>
                          <a:spcPts val="800"/>
                        </a:spcBef>
                        <a:spcAft>
                          <a:spcPts val="0"/>
                        </a:spcAft>
                      </a:pPr>
                      <a:r>
                        <a:rPr lang="en-US" sz="1000" kern="0" dirty="0">
                          <a:solidFill>
                            <a:srgbClr val="000000"/>
                          </a:solidFill>
                          <a:effectLst/>
                          <a:latin typeface="+mn-ea"/>
                          <a:ea typeface="+mn-ea"/>
                          <a:cs typeface="宋体" panose="02010600030101010101" pitchFamily="2" charset="-122"/>
                        </a:rPr>
                        <a:t>0x8000000000000000</a:t>
                      </a:r>
                      <a:endParaRPr lang="zh-CN" sz="1000" kern="100" dirty="0">
                        <a:effectLst/>
                        <a:latin typeface="+mn-ea"/>
                        <a:ea typeface="+mn-ea"/>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56781">
                <a:tc>
                  <a:txBody>
                    <a:bodyPr/>
                    <a:lstStyle/>
                    <a:p>
                      <a:pPr algn="ctr">
                        <a:lnSpc>
                          <a:spcPts val="1200"/>
                        </a:lnSpc>
                        <a:spcBef>
                          <a:spcPts val="800"/>
                        </a:spcBef>
                        <a:spcAft>
                          <a:spcPts val="0"/>
                        </a:spcAft>
                      </a:pPr>
                      <a:r>
                        <a:rPr lang="zh-CN" sz="1000" kern="0">
                          <a:solidFill>
                            <a:srgbClr val="000000"/>
                          </a:solidFill>
                          <a:effectLst/>
                          <a:latin typeface="+mn-ea"/>
                          <a:ea typeface="+mn-ea"/>
                          <a:cs typeface="宋体" panose="02010600030101010101" pitchFamily="2" charset="-122"/>
                        </a:rPr>
                        <a:t>鲲鹏</a:t>
                      </a:r>
                      <a:endParaRPr lang="zh-CN" sz="1000" kern="100">
                        <a:effectLst/>
                        <a:latin typeface="+mn-ea"/>
                        <a:ea typeface="+mn-ea"/>
                        <a:cs typeface="Arial" panose="020B0604020202020204" pitchFamily="34" charset="0"/>
                      </a:endParaRPr>
                    </a:p>
                  </a:txBody>
                  <a:tcPr marL="68580" marR="68580" marT="0" marB="0" anchor="ctr">
                    <a:lnL w="28575"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200"/>
                        </a:lnSpc>
                        <a:spcBef>
                          <a:spcPts val="800"/>
                        </a:spcBef>
                        <a:spcAft>
                          <a:spcPts val="0"/>
                        </a:spcAft>
                      </a:pPr>
                      <a:r>
                        <a:rPr lang="zh-CN" sz="1000" kern="0">
                          <a:solidFill>
                            <a:srgbClr val="000000"/>
                          </a:solidFill>
                          <a:effectLst/>
                          <a:latin typeface="+mn-ea"/>
                          <a:ea typeface="+mn-ea"/>
                          <a:cs typeface="宋体" panose="02010600030101010101" pitchFamily="2" charset="-122"/>
                        </a:rPr>
                        <a:t>正值超出</a:t>
                      </a:r>
                      <a:r>
                        <a:rPr lang="en-US" sz="1000" kern="0">
                          <a:solidFill>
                            <a:srgbClr val="000000"/>
                          </a:solidFill>
                          <a:effectLst/>
                          <a:latin typeface="+mn-ea"/>
                          <a:ea typeface="+mn-ea"/>
                          <a:cs typeface="宋体" panose="02010600030101010101" pitchFamily="2" charset="-122"/>
                        </a:rPr>
                        <a:t>long</a:t>
                      </a:r>
                      <a:r>
                        <a:rPr lang="zh-CN" sz="1000" kern="0">
                          <a:solidFill>
                            <a:srgbClr val="000000"/>
                          </a:solidFill>
                          <a:effectLst/>
                          <a:latin typeface="+mn-ea"/>
                          <a:ea typeface="+mn-ea"/>
                          <a:cs typeface="宋体" panose="02010600030101010101" pitchFamily="2" charset="-122"/>
                        </a:rPr>
                        <a:t>范围</a:t>
                      </a:r>
                      <a:endParaRPr lang="zh-CN" sz="1000" kern="100">
                        <a:effectLst/>
                        <a:latin typeface="+mn-ea"/>
                        <a:ea typeface="+mn-ea"/>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200"/>
                        </a:lnSpc>
                        <a:spcBef>
                          <a:spcPts val="800"/>
                        </a:spcBef>
                        <a:spcAft>
                          <a:spcPts val="0"/>
                        </a:spcAft>
                      </a:pPr>
                      <a:r>
                        <a:rPr lang="en-US" sz="1000" kern="0" dirty="0">
                          <a:solidFill>
                            <a:srgbClr val="000000"/>
                          </a:solidFill>
                          <a:effectLst/>
                          <a:latin typeface="+mn-ea"/>
                          <a:ea typeface="+mn-ea"/>
                          <a:cs typeface="宋体" panose="02010600030101010101" pitchFamily="2" charset="-122"/>
                        </a:rPr>
                        <a:t>0x7FFFFFFFFFFFFFFF</a:t>
                      </a:r>
                      <a:endParaRPr lang="zh-CN" sz="1000" kern="100" dirty="0">
                        <a:effectLst/>
                        <a:latin typeface="+mn-ea"/>
                        <a:ea typeface="+mn-ea"/>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72998">
                <a:tc>
                  <a:txBody>
                    <a:bodyPr/>
                    <a:lstStyle/>
                    <a:p>
                      <a:pPr algn="ctr">
                        <a:lnSpc>
                          <a:spcPts val="1200"/>
                        </a:lnSpc>
                        <a:spcBef>
                          <a:spcPts val="800"/>
                        </a:spcBef>
                        <a:spcAft>
                          <a:spcPts val="0"/>
                        </a:spcAft>
                      </a:pPr>
                      <a:r>
                        <a:rPr lang="zh-CN" sz="1000" kern="0">
                          <a:solidFill>
                            <a:srgbClr val="000000"/>
                          </a:solidFill>
                          <a:effectLst/>
                          <a:latin typeface="+mn-ea"/>
                          <a:ea typeface="+mn-ea"/>
                          <a:cs typeface="宋体" panose="02010600030101010101" pitchFamily="2" charset="-122"/>
                        </a:rPr>
                        <a:t>鲲鹏</a:t>
                      </a:r>
                      <a:endParaRPr lang="zh-CN" sz="1000" kern="100">
                        <a:effectLst/>
                        <a:latin typeface="+mn-ea"/>
                        <a:ea typeface="+mn-ea"/>
                        <a:cs typeface="Arial" panose="020B0604020202020204" pitchFamily="34" charset="0"/>
                      </a:endParaRPr>
                    </a:p>
                  </a:txBody>
                  <a:tcPr marL="68580" marR="68580" marT="0" marB="0" anchor="ctr">
                    <a:lnL w="28575"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a:lnSpc>
                          <a:spcPts val="1200"/>
                        </a:lnSpc>
                        <a:spcBef>
                          <a:spcPts val="800"/>
                        </a:spcBef>
                        <a:spcAft>
                          <a:spcPts val="0"/>
                        </a:spcAft>
                      </a:pPr>
                      <a:r>
                        <a:rPr lang="zh-CN" sz="1000" kern="0" dirty="0">
                          <a:solidFill>
                            <a:srgbClr val="000000"/>
                          </a:solidFill>
                          <a:effectLst/>
                          <a:latin typeface="+mn-ea"/>
                          <a:ea typeface="+mn-ea"/>
                          <a:cs typeface="宋体" panose="02010600030101010101" pitchFamily="2" charset="-122"/>
                        </a:rPr>
                        <a:t>负值超出</a:t>
                      </a:r>
                      <a:r>
                        <a:rPr lang="en-US" sz="1000" kern="0" dirty="0">
                          <a:solidFill>
                            <a:srgbClr val="000000"/>
                          </a:solidFill>
                          <a:effectLst/>
                          <a:latin typeface="+mn-ea"/>
                          <a:ea typeface="+mn-ea"/>
                          <a:cs typeface="宋体" panose="02010600030101010101" pitchFamily="2" charset="-122"/>
                        </a:rPr>
                        <a:t>long</a:t>
                      </a:r>
                      <a:r>
                        <a:rPr lang="zh-CN" sz="1000" kern="0" dirty="0">
                          <a:solidFill>
                            <a:srgbClr val="000000"/>
                          </a:solidFill>
                          <a:effectLst/>
                          <a:latin typeface="+mn-ea"/>
                          <a:ea typeface="+mn-ea"/>
                          <a:cs typeface="宋体" panose="02010600030101010101" pitchFamily="2" charset="-122"/>
                        </a:rPr>
                        <a:t>范围</a:t>
                      </a:r>
                      <a:endParaRPr lang="zh-CN" sz="1000" kern="100" dirty="0">
                        <a:effectLst/>
                        <a:latin typeface="+mn-ea"/>
                        <a:ea typeface="+mn-ea"/>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a:lnSpc>
                          <a:spcPts val="1200"/>
                        </a:lnSpc>
                        <a:spcBef>
                          <a:spcPts val="800"/>
                        </a:spcBef>
                        <a:spcAft>
                          <a:spcPts val="0"/>
                        </a:spcAft>
                      </a:pPr>
                      <a:r>
                        <a:rPr lang="en-US" sz="1000" kern="0" dirty="0">
                          <a:solidFill>
                            <a:srgbClr val="000000"/>
                          </a:solidFill>
                          <a:effectLst/>
                          <a:latin typeface="+mn-ea"/>
                          <a:ea typeface="+mn-ea"/>
                          <a:cs typeface="宋体" panose="02010600030101010101" pitchFamily="2" charset="-122"/>
                        </a:rPr>
                        <a:t>0x8000000000000000</a:t>
                      </a:r>
                      <a:endParaRPr lang="zh-CN" sz="1000" kern="100" dirty="0">
                        <a:effectLst/>
                        <a:latin typeface="+mn-ea"/>
                        <a:ea typeface="+mn-ea"/>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r>
            </a:tbl>
          </a:graphicData>
        </a:graphic>
      </p:graphicFrame>
      <p:sp>
        <p:nvSpPr>
          <p:cNvPr id="24" name="矩形 23"/>
          <p:cNvSpPr/>
          <p:nvPr/>
        </p:nvSpPr>
        <p:spPr bwMode="auto">
          <a:xfrm>
            <a:off x="5860536" y="1600907"/>
            <a:ext cx="5612328" cy="381049"/>
          </a:xfrm>
          <a:prstGeom prst="rect">
            <a:avLst/>
          </a:prstGeom>
          <a:solidFill>
            <a:srgbClr val="92D050"/>
          </a:solidFill>
          <a:ln w="9525" cap="flat" cmpd="sng" algn="ctr">
            <a:solidFill>
              <a:srgbClr val="92D050"/>
            </a:solidFill>
            <a:prstDash val="solid"/>
            <a:round/>
            <a:headEnd type="none" w="med" len="med"/>
            <a:tailEnd type="none" w="med" len="med"/>
          </a:ln>
          <a:effectLst/>
        </p:spPr>
        <p:txBody>
          <a:bodyPr vert="horz" wrap="square" lIns="91440" tIns="45720" rIns="91440" bIns="45720" numCol="1" rtlCol="0" anchor="t" anchorCtr="0" compatLnSpc="1"/>
          <a:lstStyle/>
          <a:p>
            <a:pPr algn="ctr"/>
            <a:r>
              <a:rPr lang="en-US" altLang="zh-CN" sz="1600" b="1" dirty="0" smtClean="0">
                <a:solidFill>
                  <a:srgbClr val="FFFFFF"/>
                </a:solidFill>
                <a:latin typeface="微软雅黑" panose="020B0503020204020204" pitchFamily="34" charset="-122"/>
                <a:ea typeface="微软雅黑" panose="020B0503020204020204" pitchFamily="34" charset="-122"/>
              </a:rPr>
              <a:t>C/C++</a:t>
            </a:r>
            <a:r>
              <a:rPr lang="zh-CN" altLang="en-US" sz="1600" b="1" dirty="0" smtClean="0">
                <a:solidFill>
                  <a:srgbClr val="FFFFFF"/>
                </a:solidFill>
                <a:latin typeface="微软雅黑" panose="020B0503020204020204" pitchFamily="34" charset="-122"/>
                <a:ea typeface="微软雅黑" panose="020B0503020204020204" pitchFamily="34" charset="-122"/>
              </a:rPr>
              <a:t>语言</a:t>
            </a:r>
            <a:r>
              <a:rPr lang="en-US" altLang="zh-CN" sz="1600" b="1" dirty="0" smtClean="0">
                <a:solidFill>
                  <a:srgbClr val="FFFFFF"/>
                </a:solidFill>
                <a:latin typeface="微软雅黑" panose="020B0503020204020204" pitchFamily="34" charset="-122"/>
                <a:ea typeface="微软雅黑" panose="020B0503020204020204" pitchFamily="34" charset="-122"/>
              </a:rPr>
              <a:t>double</a:t>
            </a:r>
            <a:r>
              <a:rPr lang="zh-CN" altLang="en-US" sz="1600" b="1" dirty="0" smtClean="0">
                <a:solidFill>
                  <a:srgbClr val="FFFFFF"/>
                </a:solidFill>
                <a:latin typeface="微软雅黑" panose="020B0503020204020204" pitchFamily="34" charset="-122"/>
                <a:ea typeface="微软雅黑" panose="020B0503020204020204" pitchFamily="34" charset="-122"/>
              </a:rPr>
              <a:t>类型超出整型取值范围向整型转换参照表</a:t>
            </a:r>
            <a:endParaRPr lang="zh-CN" altLang="en-US" sz="1600" b="1" dirty="0" smtClean="0">
              <a:solidFill>
                <a:srgbClr val="FFFFFF"/>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tags/tag1.xml><?xml version="1.0" encoding="utf-8"?>
<p:tagLst xmlns:p="http://schemas.openxmlformats.org/presentationml/2006/main">
  <p:tag name="KSO_WM_UNIT_TABLE_BEAUTIFY" val="smartTable{f1f1fe3f-0481-44a5-991e-e43176280dcb}"/>
</p:tagLst>
</file>

<file path=ppt/tags/tag2.xml><?xml version="1.0" encoding="utf-8"?>
<p:tagLst xmlns:p="http://schemas.openxmlformats.org/presentationml/2006/main">
  <p:tag name="KSO_WM_UNIT_TABLE_BEAUTIFY" val="smartTable{50324ba5-ec2b-4094-8861-7810202b542a}"/>
</p:tagLst>
</file>

<file path=ppt/theme/theme1.xml><?xml version="1.0" encoding="utf-8"?>
<a:theme xmlns:a="http://schemas.openxmlformats.org/drawingml/2006/main" name="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7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00.xml><?xml version="1.0" encoding="utf-8"?>
<a:theme xmlns:a="http://schemas.openxmlformats.org/drawingml/2006/main" name="97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01.xml><?xml version="1.0" encoding="utf-8"?>
<a:theme xmlns:a="http://schemas.openxmlformats.org/drawingml/2006/main" name="98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02.xml><?xml version="1.0" encoding="utf-8"?>
<a:theme xmlns:a="http://schemas.openxmlformats.org/drawingml/2006/main" name="99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03.xml><?xml version="1.0" encoding="utf-8"?>
<a:theme xmlns:a="http://schemas.openxmlformats.org/drawingml/2006/main" name="100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04.xml><?xml version="1.0" encoding="utf-8"?>
<a:theme xmlns:a="http://schemas.openxmlformats.org/drawingml/2006/main" name="101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05.xml><?xml version="1.0" encoding="utf-8"?>
<a:theme xmlns:a="http://schemas.openxmlformats.org/drawingml/2006/main" name="102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06.xml><?xml version="1.0" encoding="utf-8"?>
<a:theme xmlns:a="http://schemas.openxmlformats.org/drawingml/2006/main" name="103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07.xml><?xml version="1.0" encoding="utf-8"?>
<a:theme xmlns:a="http://schemas.openxmlformats.org/drawingml/2006/main" name="104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08.xml><?xml version="1.0" encoding="utf-8"?>
<a:theme xmlns:a="http://schemas.openxmlformats.org/drawingml/2006/main" name="105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09.xml><?xml version="1.0" encoding="utf-8"?>
<a:theme xmlns:a="http://schemas.openxmlformats.org/drawingml/2006/main" name="106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8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10.xml><?xml version="1.0" encoding="utf-8"?>
<a:theme xmlns:a="http://schemas.openxmlformats.org/drawingml/2006/main" name="107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11.xml><?xml version="1.0" encoding="utf-8"?>
<a:theme xmlns:a="http://schemas.openxmlformats.org/drawingml/2006/main" name="108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12.xml><?xml version="1.0" encoding="utf-8"?>
<a:theme xmlns:a="http://schemas.openxmlformats.org/drawingml/2006/main" name="109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13.xml><?xml version="1.0" encoding="utf-8"?>
<a:theme xmlns:a="http://schemas.openxmlformats.org/drawingml/2006/main" name="110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14.xml><?xml version="1.0" encoding="utf-8"?>
<a:theme xmlns:a="http://schemas.openxmlformats.org/drawingml/2006/main" name="111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15.xml><?xml version="1.0" encoding="utf-8"?>
<a:theme xmlns:a="http://schemas.openxmlformats.org/drawingml/2006/main" name="112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16.xml><?xml version="1.0" encoding="utf-8"?>
<a:theme xmlns:a="http://schemas.openxmlformats.org/drawingml/2006/main" name="113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17.xml><?xml version="1.0" encoding="utf-8"?>
<a:theme xmlns:a="http://schemas.openxmlformats.org/drawingml/2006/main" name="114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18.xml><?xml version="1.0" encoding="utf-8"?>
<a:theme xmlns:a="http://schemas.openxmlformats.org/drawingml/2006/main" name="115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19.xml><?xml version="1.0" encoding="utf-8"?>
<a:theme xmlns:a="http://schemas.openxmlformats.org/drawingml/2006/main" name="116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9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20.xml><?xml version="1.0" encoding="utf-8"?>
<a:theme xmlns:a="http://schemas.openxmlformats.org/drawingml/2006/main" name="117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21.xml><?xml version="1.0" encoding="utf-8"?>
<a:theme xmlns:a="http://schemas.openxmlformats.org/drawingml/2006/main" name="118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22.xml><?xml version="1.0" encoding="utf-8"?>
<a:theme xmlns:a="http://schemas.openxmlformats.org/drawingml/2006/main" name="119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23.xml><?xml version="1.0" encoding="utf-8"?>
<a:theme xmlns:a="http://schemas.openxmlformats.org/drawingml/2006/main" name="120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24.xml><?xml version="1.0" encoding="utf-8"?>
<a:theme xmlns:a="http://schemas.openxmlformats.org/drawingml/2006/main" name="121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25.xml><?xml version="1.0" encoding="utf-8"?>
<a:theme xmlns:a="http://schemas.openxmlformats.org/drawingml/2006/main" name="122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26.xml><?xml version="1.0" encoding="utf-8"?>
<a:theme xmlns:a="http://schemas.openxmlformats.org/drawingml/2006/main" name="123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27.xml><?xml version="1.0" encoding="utf-8"?>
<a:theme xmlns:a="http://schemas.openxmlformats.org/drawingml/2006/main" name="124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28.xml><?xml version="1.0" encoding="utf-8"?>
<a:theme xmlns:a="http://schemas.openxmlformats.org/drawingml/2006/main" name="125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29.xml><?xml version="1.0" encoding="utf-8"?>
<a:theme xmlns:a="http://schemas.openxmlformats.org/drawingml/2006/main" name="126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10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30.xml><?xml version="1.0" encoding="utf-8"?>
<a:theme xmlns:a="http://schemas.openxmlformats.org/drawingml/2006/main" name="127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31.xml><?xml version="1.0" encoding="utf-8"?>
<a:theme xmlns:a="http://schemas.openxmlformats.org/drawingml/2006/main" name="128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32.xml><?xml version="1.0" encoding="utf-8"?>
<a:theme xmlns:a="http://schemas.openxmlformats.org/drawingml/2006/main" name="129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33.xml><?xml version="1.0" encoding="utf-8"?>
<a:theme xmlns:a="http://schemas.openxmlformats.org/drawingml/2006/main" name="130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34.xml><?xml version="1.0" encoding="utf-8"?>
<a:theme xmlns:a="http://schemas.openxmlformats.org/drawingml/2006/main" name="131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35.xml><?xml version="1.0" encoding="utf-8"?>
<a:theme xmlns:a="http://schemas.openxmlformats.org/drawingml/2006/main" name="132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36.xml><?xml version="1.0" encoding="utf-8"?>
<a:theme xmlns:a="http://schemas.openxmlformats.org/drawingml/2006/main" name="133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37.xml><?xml version="1.0" encoding="utf-8"?>
<a:theme xmlns:a="http://schemas.openxmlformats.org/drawingml/2006/main" name="134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38.xml><?xml version="1.0" encoding="utf-8"?>
<a:theme xmlns:a="http://schemas.openxmlformats.org/drawingml/2006/main" name="135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39.xml><?xml version="1.0" encoding="utf-8"?>
<a:theme xmlns:a="http://schemas.openxmlformats.org/drawingml/2006/main" name="136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4.xml><?xml version="1.0" encoding="utf-8"?>
<a:theme xmlns:a="http://schemas.openxmlformats.org/drawingml/2006/main" name="11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40.xml><?xml version="1.0" encoding="utf-8"?>
<a:theme xmlns:a="http://schemas.openxmlformats.org/drawingml/2006/main" name="137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41.xml><?xml version="1.0" encoding="utf-8"?>
<a:theme xmlns:a="http://schemas.openxmlformats.org/drawingml/2006/main" name="138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42.xml><?xml version="1.0" encoding="utf-8"?>
<a:theme xmlns:a="http://schemas.openxmlformats.org/drawingml/2006/main" name="139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43.xml><?xml version="1.0" encoding="utf-8"?>
<a:theme xmlns:a="http://schemas.openxmlformats.org/drawingml/2006/main" name="140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44.xml><?xml version="1.0" encoding="utf-8"?>
<a:theme xmlns:a="http://schemas.openxmlformats.org/drawingml/2006/main" name="141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45.xml><?xml version="1.0" encoding="utf-8"?>
<a:theme xmlns:a="http://schemas.openxmlformats.org/drawingml/2006/main" name="142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46.xml><?xml version="1.0" encoding="utf-8"?>
<a:theme xmlns:a="http://schemas.openxmlformats.org/drawingml/2006/main" name="143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47.xml><?xml version="1.0" encoding="utf-8"?>
<a:theme xmlns:a="http://schemas.openxmlformats.org/drawingml/2006/main" name="144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48.xml><?xml version="1.0" encoding="utf-8"?>
<a:theme xmlns:a="http://schemas.openxmlformats.org/drawingml/2006/main" name="145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49.xml><?xml version="1.0" encoding="utf-8"?>
<a:theme xmlns:a="http://schemas.openxmlformats.org/drawingml/2006/main" name="146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5.xml><?xml version="1.0" encoding="utf-8"?>
<a:theme xmlns:a="http://schemas.openxmlformats.org/drawingml/2006/main" name="12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50.xml><?xml version="1.0" encoding="utf-8"?>
<a:theme xmlns:a="http://schemas.openxmlformats.org/drawingml/2006/main" name="147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51.xml><?xml version="1.0" encoding="utf-8"?>
<a:theme xmlns:a="http://schemas.openxmlformats.org/drawingml/2006/main" name="148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52.xml><?xml version="1.0" encoding="utf-8"?>
<a:theme xmlns:a="http://schemas.openxmlformats.org/drawingml/2006/main" name="149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53.xml><?xml version="1.0" encoding="utf-8"?>
<a:theme xmlns:a="http://schemas.openxmlformats.org/drawingml/2006/main" name="150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54.xml><?xml version="1.0" encoding="utf-8"?>
<a:theme xmlns:a="http://schemas.openxmlformats.org/drawingml/2006/main" name="151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55.xml><?xml version="1.0" encoding="utf-8"?>
<a:theme xmlns:a="http://schemas.openxmlformats.org/drawingml/2006/main" name="152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56.xml><?xml version="1.0" encoding="utf-8"?>
<a:theme xmlns:a="http://schemas.openxmlformats.org/drawingml/2006/main" name="153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57.xml><?xml version="1.0" encoding="utf-8"?>
<a:theme xmlns:a="http://schemas.openxmlformats.org/drawingml/2006/main" name="154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58.xml><?xml version="1.0" encoding="utf-8"?>
<a:theme xmlns:a="http://schemas.openxmlformats.org/drawingml/2006/main" name="155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59.xml><?xml version="1.0" encoding="utf-8"?>
<a:theme xmlns:a="http://schemas.openxmlformats.org/drawingml/2006/main" name="156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6.xml><?xml version="1.0" encoding="utf-8"?>
<a:theme xmlns:a="http://schemas.openxmlformats.org/drawingml/2006/main" name="13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60.xml><?xml version="1.0" encoding="utf-8"?>
<a:theme xmlns:a="http://schemas.openxmlformats.org/drawingml/2006/main" name="157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61.xml><?xml version="1.0" encoding="utf-8"?>
<a:theme xmlns:a="http://schemas.openxmlformats.org/drawingml/2006/main" name="158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62.xml><?xml version="1.0" encoding="utf-8"?>
<a:theme xmlns:a="http://schemas.openxmlformats.org/drawingml/2006/main" name="159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63.xml><?xml version="1.0" encoding="utf-8"?>
<a:theme xmlns:a="http://schemas.openxmlformats.org/drawingml/2006/main" name="160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64.xml><?xml version="1.0" encoding="utf-8"?>
<a:theme xmlns:a="http://schemas.openxmlformats.org/drawingml/2006/main" name="161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65.xml><?xml version="1.0" encoding="utf-8"?>
<a:theme xmlns:a="http://schemas.openxmlformats.org/drawingml/2006/main" name="162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66.xml><?xml version="1.0" encoding="utf-8"?>
<a:theme xmlns:a="http://schemas.openxmlformats.org/drawingml/2006/main" name="163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67.xml><?xml version="1.0" encoding="utf-8"?>
<a:theme xmlns:a="http://schemas.openxmlformats.org/drawingml/2006/main" name="164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68.xml><?xml version="1.0" encoding="utf-8"?>
<a:theme xmlns:a="http://schemas.openxmlformats.org/drawingml/2006/main" name="165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69.xml><?xml version="1.0" encoding="utf-8"?>
<a:theme xmlns:a="http://schemas.openxmlformats.org/drawingml/2006/main" name="166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7.xml><?xml version="1.0" encoding="utf-8"?>
<a:theme xmlns:a="http://schemas.openxmlformats.org/drawingml/2006/main" name="14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70.xml><?xml version="1.0" encoding="utf-8"?>
<a:theme xmlns:a="http://schemas.openxmlformats.org/drawingml/2006/main" name="167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71.xml><?xml version="1.0" encoding="utf-8"?>
<a:theme xmlns:a="http://schemas.openxmlformats.org/drawingml/2006/main" name="168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72.xml><?xml version="1.0" encoding="utf-8"?>
<a:theme xmlns:a="http://schemas.openxmlformats.org/drawingml/2006/main" name="169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73.xml><?xml version="1.0" encoding="utf-8"?>
<a:theme xmlns:a="http://schemas.openxmlformats.org/drawingml/2006/main" name="170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74.xml><?xml version="1.0" encoding="utf-8"?>
<a:theme xmlns:a="http://schemas.openxmlformats.org/drawingml/2006/main" name="171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75.xml><?xml version="1.0" encoding="utf-8"?>
<a:theme xmlns:a="http://schemas.openxmlformats.org/drawingml/2006/main" name="172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76.xml><?xml version="1.0" encoding="utf-8"?>
<a:theme xmlns:a="http://schemas.openxmlformats.org/drawingml/2006/main" name="173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77.xml><?xml version="1.0" encoding="utf-8"?>
<a:theme xmlns:a="http://schemas.openxmlformats.org/drawingml/2006/main" name="174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78.xml><?xml version="1.0" encoding="utf-8"?>
<a:theme xmlns:a="http://schemas.openxmlformats.org/drawingml/2006/main" name="175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79.xml><?xml version="1.0" encoding="utf-8"?>
<a:theme xmlns:a="http://schemas.openxmlformats.org/drawingml/2006/main" name="176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8.xml><?xml version="1.0" encoding="utf-8"?>
<a:theme xmlns:a="http://schemas.openxmlformats.org/drawingml/2006/main" name="15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80.xml><?xml version="1.0" encoding="utf-8"?>
<a:theme xmlns:a="http://schemas.openxmlformats.org/drawingml/2006/main" name="177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81.xml><?xml version="1.0" encoding="utf-8"?>
<a:theme xmlns:a="http://schemas.openxmlformats.org/drawingml/2006/main" name="178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82.xml><?xml version="1.0" encoding="utf-8"?>
<a:theme xmlns:a="http://schemas.openxmlformats.org/drawingml/2006/main" name="179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83.xml><?xml version="1.0" encoding="utf-8"?>
<a:theme xmlns:a="http://schemas.openxmlformats.org/drawingml/2006/main" name="180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84.xml><?xml version="1.0" encoding="utf-8"?>
<a:theme xmlns:a="http://schemas.openxmlformats.org/drawingml/2006/main" name="181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85.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自定义 3">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86.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9.xml><?xml version="1.0" encoding="utf-8"?>
<a:theme xmlns:a="http://schemas.openxmlformats.org/drawingml/2006/main" name="16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def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noFill/>
        <a:ln>
          <a:noFill/>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def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0.xml><?xml version="1.0" encoding="utf-8"?>
<a:theme xmlns:a="http://schemas.openxmlformats.org/drawingml/2006/main" name="17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1.xml><?xml version="1.0" encoding="utf-8"?>
<a:theme xmlns:a="http://schemas.openxmlformats.org/drawingml/2006/main" name="18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2.xml><?xml version="1.0" encoding="utf-8"?>
<a:theme xmlns:a="http://schemas.openxmlformats.org/drawingml/2006/main" name="19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3.xml><?xml version="1.0" encoding="utf-8"?>
<a:theme xmlns:a="http://schemas.openxmlformats.org/drawingml/2006/main" name="20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4.xml><?xml version="1.0" encoding="utf-8"?>
<a:theme xmlns:a="http://schemas.openxmlformats.org/drawingml/2006/main" name="21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5.xml><?xml version="1.0" encoding="utf-8"?>
<a:theme xmlns:a="http://schemas.openxmlformats.org/drawingml/2006/main" name="22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6.xml><?xml version="1.0" encoding="utf-8"?>
<a:theme xmlns:a="http://schemas.openxmlformats.org/drawingml/2006/main" name="23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7.xml><?xml version="1.0" encoding="utf-8"?>
<a:theme xmlns:a="http://schemas.openxmlformats.org/drawingml/2006/main" name="24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8.xml><?xml version="1.0" encoding="utf-8"?>
<a:theme xmlns:a="http://schemas.openxmlformats.org/drawingml/2006/main" name="25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9.xml><?xml version="1.0" encoding="utf-8"?>
<a:theme xmlns:a="http://schemas.openxmlformats.org/drawingml/2006/main" name="26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def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noFill/>
        <a:ln>
          <a:noFill/>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def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0.xml><?xml version="1.0" encoding="utf-8"?>
<a:theme xmlns:a="http://schemas.openxmlformats.org/drawingml/2006/main" name="27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1.xml><?xml version="1.0" encoding="utf-8"?>
<a:theme xmlns:a="http://schemas.openxmlformats.org/drawingml/2006/main" name="28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2.xml><?xml version="1.0" encoding="utf-8"?>
<a:theme xmlns:a="http://schemas.openxmlformats.org/drawingml/2006/main" name="29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3.xml><?xml version="1.0" encoding="utf-8"?>
<a:theme xmlns:a="http://schemas.openxmlformats.org/drawingml/2006/main" name="30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4.xml><?xml version="1.0" encoding="utf-8"?>
<a:theme xmlns:a="http://schemas.openxmlformats.org/drawingml/2006/main" name="31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5.xml><?xml version="1.0" encoding="utf-8"?>
<a:theme xmlns:a="http://schemas.openxmlformats.org/drawingml/2006/main" name="32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6.xml><?xml version="1.0" encoding="utf-8"?>
<a:theme xmlns:a="http://schemas.openxmlformats.org/drawingml/2006/main" name="33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7.xml><?xml version="1.0" encoding="utf-8"?>
<a:theme xmlns:a="http://schemas.openxmlformats.org/drawingml/2006/main" name="34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8.xml><?xml version="1.0" encoding="utf-8"?>
<a:theme xmlns:a="http://schemas.openxmlformats.org/drawingml/2006/main" name="35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9.xml><?xml version="1.0" encoding="utf-8"?>
<a:theme xmlns:a="http://schemas.openxmlformats.org/drawingml/2006/main" name="36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0.xml><?xml version="1.0" encoding="utf-8"?>
<a:theme xmlns:a="http://schemas.openxmlformats.org/drawingml/2006/main" name="37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1.xml><?xml version="1.0" encoding="utf-8"?>
<a:theme xmlns:a="http://schemas.openxmlformats.org/drawingml/2006/main" name="38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2.xml><?xml version="1.0" encoding="utf-8"?>
<a:theme xmlns:a="http://schemas.openxmlformats.org/drawingml/2006/main" name="39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3.xml><?xml version="1.0" encoding="utf-8"?>
<a:theme xmlns:a="http://schemas.openxmlformats.org/drawingml/2006/main" name="40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4.xml><?xml version="1.0" encoding="utf-8"?>
<a:theme xmlns:a="http://schemas.openxmlformats.org/drawingml/2006/main" name="41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5.xml><?xml version="1.0" encoding="utf-8"?>
<a:theme xmlns:a="http://schemas.openxmlformats.org/drawingml/2006/main" name="42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6.xml><?xml version="1.0" encoding="utf-8"?>
<a:theme xmlns:a="http://schemas.openxmlformats.org/drawingml/2006/main" name="43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7.xml><?xml version="1.0" encoding="utf-8"?>
<a:theme xmlns:a="http://schemas.openxmlformats.org/drawingml/2006/main" name="44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8.xml><?xml version="1.0" encoding="utf-8"?>
<a:theme xmlns:a="http://schemas.openxmlformats.org/drawingml/2006/main" name="45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9.xml><?xml version="1.0" encoding="utf-8"?>
<a:theme xmlns:a="http://schemas.openxmlformats.org/drawingml/2006/main" name="46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2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0.xml><?xml version="1.0" encoding="utf-8"?>
<a:theme xmlns:a="http://schemas.openxmlformats.org/drawingml/2006/main" name="47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1.xml><?xml version="1.0" encoding="utf-8"?>
<a:theme xmlns:a="http://schemas.openxmlformats.org/drawingml/2006/main" name="48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2.xml><?xml version="1.0" encoding="utf-8"?>
<a:theme xmlns:a="http://schemas.openxmlformats.org/drawingml/2006/main" name="49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3.xml><?xml version="1.0" encoding="utf-8"?>
<a:theme xmlns:a="http://schemas.openxmlformats.org/drawingml/2006/main" name="50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4.xml><?xml version="1.0" encoding="utf-8"?>
<a:theme xmlns:a="http://schemas.openxmlformats.org/drawingml/2006/main" name="51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5.xml><?xml version="1.0" encoding="utf-8"?>
<a:theme xmlns:a="http://schemas.openxmlformats.org/drawingml/2006/main" name="52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6.xml><?xml version="1.0" encoding="utf-8"?>
<a:theme xmlns:a="http://schemas.openxmlformats.org/drawingml/2006/main" name="53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7.xml><?xml version="1.0" encoding="utf-8"?>
<a:theme xmlns:a="http://schemas.openxmlformats.org/drawingml/2006/main" name="54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8.xml><?xml version="1.0" encoding="utf-8"?>
<a:theme xmlns:a="http://schemas.openxmlformats.org/drawingml/2006/main" name="55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9.xml><?xml version="1.0" encoding="utf-8"?>
<a:theme xmlns:a="http://schemas.openxmlformats.org/drawingml/2006/main" name="56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3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60.xml><?xml version="1.0" encoding="utf-8"?>
<a:theme xmlns:a="http://schemas.openxmlformats.org/drawingml/2006/main" name="57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61.xml><?xml version="1.0" encoding="utf-8"?>
<a:theme xmlns:a="http://schemas.openxmlformats.org/drawingml/2006/main" name="58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62.xml><?xml version="1.0" encoding="utf-8"?>
<a:theme xmlns:a="http://schemas.openxmlformats.org/drawingml/2006/main" name="59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63.xml><?xml version="1.0" encoding="utf-8"?>
<a:theme xmlns:a="http://schemas.openxmlformats.org/drawingml/2006/main" name="60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64.xml><?xml version="1.0" encoding="utf-8"?>
<a:theme xmlns:a="http://schemas.openxmlformats.org/drawingml/2006/main" name="61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65.xml><?xml version="1.0" encoding="utf-8"?>
<a:theme xmlns:a="http://schemas.openxmlformats.org/drawingml/2006/main" name="62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66.xml><?xml version="1.0" encoding="utf-8"?>
<a:theme xmlns:a="http://schemas.openxmlformats.org/drawingml/2006/main" name="63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67.xml><?xml version="1.0" encoding="utf-8"?>
<a:theme xmlns:a="http://schemas.openxmlformats.org/drawingml/2006/main" name="64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68.xml><?xml version="1.0" encoding="utf-8"?>
<a:theme xmlns:a="http://schemas.openxmlformats.org/drawingml/2006/main" name="65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69.xml><?xml version="1.0" encoding="utf-8"?>
<a:theme xmlns:a="http://schemas.openxmlformats.org/drawingml/2006/main" name="66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4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70.xml><?xml version="1.0" encoding="utf-8"?>
<a:theme xmlns:a="http://schemas.openxmlformats.org/drawingml/2006/main" name="67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71.xml><?xml version="1.0" encoding="utf-8"?>
<a:theme xmlns:a="http://schemas.openxmlformats.org/drawingml/2006/main" name="68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72.xml><?xml version="1.0" encoding="utf-8"?>
<a:theme xmlns:a="http://schemas.openxmlformats.org/drawingml/2006/main" name="69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73.xml><?xml version="1.0" encoding="utf-8"?>
<a:theme xmlns:a="http://schemas.openxmlformats.org/drawingml/2006/main" name="70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74.xml><?xml version="1.0" encoding="utf-8"?>
<a:theme xmlns:a="http://schemas.openxmlformats.org/drawingml/2006/main" name="71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75.xml><?xml version="1.0" encoding="utf-8"?>
<a:theme xmlns:a="http://schemas.openxmlformats.org/drawingml/2006/main" name="72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76.xml><?xml version="1.0" encoding="utf-8"?>
<a:theme xmlns:a="http://schemas.openxmlformats.org/drawingml/2006/main" name="73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77.xml><?xml version="1.0" encoding="utf-8"?>
<a:theme xmlns:a="http://schemas.openxmlformats.org/drawingml/2006/main" name="74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78.xml><?xml version="1.0" encoding="utf-8"?>
<a:theme xmlns:a="http://schemas.openxmlformats.org/drawingml/2006/main" name="75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79.xml><?xml version="1.0" encoding="utf-8"?>
<a:theme xmlns:a="http://schemas.openxmlformats.org/drawingml/2006/main" name="76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5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80.xml><?xml version="1.0" encoding="utf-8"?>
<a:theme xmlns:a="http://schemas.openxmlformats.org/drawingml/2006/main" name="77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81.xml><?xml version="1.0" encoding="utf-8"?>
<a:theme xmlns:a="http://schemas.openxmlformats.org/drawingml/2006/main" name="78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82.xml><?xml version="1.0" encoding="utf-8"?>
<a:theme xmlns:a="http://schemas.openxmlformats.org/drawingml/2006/main" name="79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83.xml><?xml version="1.0" encoding="utf-8"?>
<a:theme xmlns:a="http://schemas.openxmlformats.org/drawingml/2006/main" name="80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84.xml><?xml version="1.0" encoding="utf-8"?>
<a:theme xmlns:a="http://schemas.openxmlformats.org/drawingml/2006/main" name="81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85.xml><?xml version="1.0" encoding="utf-8"?>
<a:theme xmlns:a="http://schemas.openxmlformats.org/drawingml/2006/main" name="82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86.xml><?xml version="1.0" encoding="utf-8"?>
<a:theme xmlns:a="http://schemas.openxmlformats.org/drawingml/2006/main" name="83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87.xml><?xml version="1.0" encoding="utf-8"?>
<a:theme xmlns:a="http://schemas.openxmlformats.org/drawingml/2006/main" name="84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88.xml><?xml version="1.0" encoding="utf-8"?>
<a:theme xmlns:a="http://schemas.openxmlformats.org/drawingml/2006/main" name="85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89.xml><?xml version="1.0" encoding="utf-8"?>
<a:theme xmlns:a="http://schemas.openxmlformats.org/drawingml/2006/main" name="86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6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90.xml><?xml version="1.0" encoding="utf-8"?>
<a:theme xmlns:a="http://schemas.openxmlformats.org/drawingml/2006/main" name="87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91.xml><?xml version="1.0" encoding="utf-8"?>
<a:theme xmlns:a="http://schemas.openxmlformats.org/drawingml/2006/main" name="88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92.xml><?xml version="1.0" encoding="utf-8"?>
<a:theme xmlns:a="http://schemas.openxmlformats.org/drawingml/2006/main" name="89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93.xml><?xml version="1.0" encoding="utf-8"?>
<a:theme xmlns:a="http://schemas.openxmlformats.org/drawingml/2006/main" name="90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94.xml><?xml version="1.0" encoding="utf-8"?>
<a:theme xmlns:a="http://schemas.openxmlformats.org/drawingml/2006/main" name="91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95.xml><?xml version="1.0" encoding="utf-8"?>
<a:theme xmlns:a="http://schemas.openxmlformats.org/drawingml/2006/main" name="92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96.xml><?xml version="1.0" encoding="utf-8"?>
<a:theme xmlns:a="http://schemas.openxmlformats.org/drawingml/2006/main" name="93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97.xml><?xml version="1.0" encoding="utf-8"?>
<a:theme xmlns:a="http://schemas.openxmlformats.org/drawingml/2006/main" name="94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98.xml><?xml version="1.0" encoding="utf-8"?>
<a:theme xmlns:a="http://schemas.openxmlformats.org/drawingml/2006/main" name="95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99.xml><?xml version="1.0" encoding="utf-8"?>
<a:theme xmlns:a="http://schemas.openxmlformats.org/drawingml/2006/main" name="96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24280</Words>
  <Application>WPS 演示</Application>
  <PresentationFormat>宽屏</PresentationFormat>
  <Paragraphs>2368</Paragraphs>
  <Slides>109</Slides>
  <Notes>544</Notes>
  <HiddenSlides>12</HiddenSlides>
  <MMClips>0</MMClips>
  <ScaleCrop>false</ScaleCrop>
  <HeadingPairs>
    <vt:vector size="6" baseType="variant">
      <vt:variant>
        <vt:lpstr>已用的字体</vt:lpstr>
      </vt:variant>
      <vt:variant>
        <vt:i4>21</vt:i4>
      </vt:variant>
      <vt:variant>
        <vt:lpstr>主题</vt:lpstr>
      </vt:variant>
      <vt:variant>
        <vt:i4>184</vt:i4>
      </vt:variant>
      <vt:variant>
        <vt:lpstr>幻灯片标题</vt:lpstr>
      </vt:variant>
      <vt:variant>
        <vt:i4>109</vt:i4>
      </vt:variant>
    </vt:vector>
  </HeadingPairs>
  <TitlesOfParts>
    <vt:vector size="314" baseType="lpstr">
      <vt:lpstr>Arial</vt:lpstr>
      <vt:lpstr>宋体</vt:lpstr>
      <vt:lpstr>Wingdings</vt:lpstr>
      <vt:lpstr>FrutigerNext LT Regular</vt:lpstr>
      <vt:lpstr>黑体</vt:lpstr>
      <vt:lpstr>微软雅黑</vt:lpstr>
      <vt:lpstr>FrutigerNext LT Medium</vt:lpstr>
      <vt:lpstr>FrutigerNext LT Light</vt:lpstr>
      <vt:lpstr>Calibri</vt:lpstr>
      <vt:lpstr>方正黑体简体</vt:lpstr>
      <vt:lpstr>文鼎新艺体简</vt:lpstr>
      <vt:lpstr>华文细黑</vt:lpstr>
      <vt:lpstr>Arial Unicode MS</vt:lpstr>
      <vt:lpstr>Calibri</vt:lpstr>
      <vt:lpstr>等线</vt:lpstr>
      <vt:lpstr>Open Sans Light</vt:lpstr>
      <vt:lpstr>Yu Gothic UI Light</vt:lpstr>
      <vt:lpstr>Tahoma</vt:lpstr>
      <vt:lpstr>Courier New</vt:lpstr>
      <vt:lpstr>Times New Roman</vt:lpstr>
      <vt:lpstr>Segoe Print</vt:lpstr>
      <vt:lpstr>人才生态发展部-母版</vt:lpstr>
      <vt:lpstr>2_主题1</vt:lpstr>
      <vt:lpstr>1_主题1</vt:lpstr>
      <vt:lpstr>1_人才生态发展部-母版</vt:lpstr>
      <vt:lpstr>2_人才生态发展部-母版</vt:lpstr>
      <vt:lpstr>3_人才生态发展部-母版</vt:lpstr>
      <vt:lpstr>4_人才生态发展部-母版</vt:lpstr>
      <vt:lpstr>5_人才生态发展部-母版</vt:lpstr>
      <vt:lpstr>6_人才生态发展部-母版</vt:lpstr>
      <vt:lpstr>7_人才生态发展部-母版</vt:lpstr>
      <vt:lpstr>8_人才生态发展部-母版</vt:lpstr>
      <vt:lpstr>9_人才生态发展部-母版</vt:lpstr>
      <vt:lpstr>10_人才生态发展部-母版</vt:lpstr>
      <vt:lpstr>11_人才生态发展部-母版</vt:lpstr>
      <vt:lpstr>12_人才生态发展部-母版</vt:lpstr>
      <vt:lpstr>13_人才生态发展部-母版</vt:lpstr>
      <vt:lpstr>14_人才生态发展部-母版</vt:lpstr>
      <vt:lpstr>15_人才生态发展部-母版</vt:lpstr>
      <vt:lpstr>16_人才生态发展部-母版</vt:lpstr>
      <vt:lpstr>17_人才生态发展部-母版</vt:lpstr>
      <vt:lpstr>18_人才生态发展部-母版</vt:lpstr>
      <vt:lpstr>19_人才生态发展部-母版</vt:lpstr>
      <vt:lpstr>20_人才生态发展部-母版</vt:lpstr>
      <vt:lpstr>21_人才生态发展部-母版</vt:lpstr>
      <vt:lpstr>22_人才生态发展部-母版</vt:lpstr>
      <vt:lpstr>23_人才生态发展部-母版</vt:lpstr>
      <vt:lpstr>24_人才生态发展部-母版</vt:lpstr>
      <vt:lpstr>25_人才生态发展部-母版</vt:lpstr>
      <vt:lpstr>26_人才生态发展部-母版</vt:lpstr>
      <vt:lpstr>27_人才生态发展部-母版</vt:lpstr>
      <vt:lpstr>28_人才生态发展部-母版</vt:lpstr>
      <vt:lpstr>29_人才生态发展部-母版</vt:lpstr>
      <vt:lpstr>30_人才生态发展部-母版</vt:lpstr>
      <vt:lpstr>31_人才生态发展部-母版</vt:lpstr>
      <vt:lpstr>32_人才生态发展部-母版</vt:lpstr>
      <vt:lpstr>33_人才生态发展部-母版</vt:lpstr>
      <vt:lpstr>34_人才生态发展部-母版</vt:lpstr>
      <vt:lpstr>35_人才生态发展部-母版</vt:lpstr>
      <vt:lpstr>36_人才生态发展部-母版</vt:lpstr>
      <vt:lpstr>37_人才生态发展部-母版</vt:lpstr>
      <vt:lpstr>38_人才生态发展部-母版</vt:lpstr>
      <vt:lpstr>39_人才生态发展部-母版</vt:lpstr>
      <vt:lpstr>40_人才生态发展部-母版</vt:lpstr>
      <vt:lpstr>41_人才生态发展部-母版</vt:lpstr>
      <vt:lpstr>42_人才生态发展部-母版</vt:lpstr>
      <vt:lpstr>43_人才生态发展部-母版</vt:lpstr>
      <vt:lpstr>44_人才生态发展部-母版</vt:lpstr>
      <vt:lpstr>45_人才生态发展部-母版</vt:lpstr>
      <vt:lpstr>46_人才生态发展部-母版</vt:lpstr>
      <vt:lpstr>47_人才生态发展部-母版</vt:lpstr>
      <vt:lpstr>48_人才生态发展部-母版</vt:lpstr>
      <vt:lpstr>49_人才生态发展部-母版</vt:lpstr>
      <vt:lpstr>50_人才生态发展部-母版</vt:lpstr>
      <vt:lpstr>51_人才生态发展部-母版</vt:lpstr>
      <vt:lpstr>52_人才生态发展部-母版</vt:lpstr>
      <vt:lpstr>53_人才生态发展部-母版</vt:lpstr>
      <vt:lpstr>54_人才生态发展部-母版</vt:lpstr>
      <vt:lpstr>55_人才生态发展部-母版</vt:lpstr>
      <vt:lpstr>56_人才生态发展部-母版</vt:lpstr>
      <vt:lpstr>57_人才生态发展部-母版</vt:lpstr>
      <vt:lpstr>58_人才生态发展部-母版</vt:lpstr>
      <vt:lpstr>59_人才生态发展部-母版</vt:lpstr>
      <vt:lpstr>60_人才生态发展部-母版</vt:lpstr>
      <vt:lpstr>61_人才生态发展部-母版</vt:lpstr>
      <vt:lpstr>62_人才生态发展部-母版</vt:lpstr>
      <vt:lpstr>63_人才生态发展部-母版</vt:lpstr>
      <vt:lpstr>64_人才生态发展部-母版</vt:lpstr>
      <vt:lpstr>65_人才生态发展部-母版</vt:lpstr>
      <vt:lpstr>66_人才生态发展部-母版</vt:lpstr>
      <vt:lpstr>67_人才生态发展部-母版</vt:lpstr>
      <vt:lpstr>68_人才生态发展部-母版</vt:lpstr>
      <vt:lpstr>69_人才生态发展部-母版</vt:lpstr>
      <vt:lpstr>70_人才生态发展部-母版</vt:lpstr>
      <vt:lpstr>71_人才生态发展部-母版</vt:lpstr>
      <vt:lpstr>72_人才生态发展部-母版</vt:lpstr>
      <vt:lpstr>73_人才生态发展部-母版</vt:lpstr>
      <vt:lpstr>74_人才生态发展部-母版</vt:lpstr>
      <vt:lpstr>75_人才生态发展部-母版</vt:lpstr>
      <vt:lpstr>76_人才生态发展部-母版</vt:lpstr>
      <vt:lpstr>77_人才生态发展部-母版</vt:lpstr>
      <vt:lpstr>78_人才生态发展部-母版</vt:lpstr>
      <vt:lpstr>79_人才生态发展部-母版</vt:lpstr>
      <vt:lpstr>80_人才生态发展部-母版</vt:lpstr>
      <vt:lpstr>81_人才生态发展部-母版</vt:lpstr>
      <vt:lpstr>82_人才生态发展部-母版</vt:lpstr>
      <vt:lpstr>83_人才生态发展部-母版</vt:lpstr>
      <vt:lpstr>84_人才生态发展部-母版</vt:lpstr>
      <vt:lpstr>85_人才生态发展部-母版</vt:lpstr>
      <vt:lpstr>86_人才生态发展部-母版</vt:lpstr>
      <vt:lpstr>87_人才生态发展部-母版</vt:lpstr>
      <vt:lpstr>88_人才生态发展部-母版</vt:lpstr>
      <vt:lpstr>89_人才生态发展部-母版</vt:lpstr>
      <vt:lpstr>90_人才生态发展部-母版</vt:lpstr>
      <vt:lpstr>91_人才生态发展部-母版</vt:lpstr>
      <vt:lpstr>92_人才生态发展部-母版</vt:lpstr>
      <vt:lpstr>93_人才生态发展部-母版</vt:lpstr>
      <vt:lpstr>94_人才生态发展部-母版</vt:lpstr>
      <vt:lpstr>95_人才生态发展部-母版</vt:lpstr>
      <vt:lpstr>96_人才生态发展部-母版</vt:lpstr>
      <vt:lpstr>97_人才生态发展部-母版</vt:lpstr>
      <vt:lpstr>98_人才生态发展部-母版</vt:lpstr>
      <vt:lpstr>99_人才生态发展部-母版</vt:lpstr>
      <vt:lpstr>100_人才生态发展部-母版</vt:lpstr>
      <vt:lpstr>101_人才生态发展部-母版</vt:lpstr>
      <vt:lpstr>102_人才生态发展部-母版</vt:lpstr>
      <vt:lpstr>103_人才生态发展部-母版</vt:lpstr>
      <vt:lpstr>104_人才生态发展部-母版</vt:lpstr>
      <vt:lpstr>105_人才生态发展部-母版</vt:lpstr>
      <vt:lpstr>106_人才生态发展部-母版</vt:lpstr>
      <vt:lpstr>107_人才生态发展部-母版</vt:lpstr>
      <vt:lpstr>108_人才生态发展部-母版</vt:lpstr>
      <vt:lpstr>109_人才生态发展部-母版</vt:lpstr>
      <vt:lpstr>110_人才生态发展部-母版</vt:lpstr>
      <vt:lpstr>111_人才生态发展部-母版</vt:lpstr>
      <vt:lpstr>112_人才生态发展部-母版</vt:lpstr>
      <vt:lpstr>113_人才生态发展部-母版</vt:lpstr>
      <vt:lpstr>114_人才生态发展部-母版</vt:lpstr>
      <vt:lpstr>115_人才生态发展部-母版</vt:lpstr>
      <vt:lpstr>116_人才生态发展部-母版</vt:lpstr>
      <vt:lpstr>117_人才生态发展部-母版</vt:lpstr>
      <vt:lpstr>118_人才生态发展部-母版</vt:lpstr>
      <vt:lpstr>119_人才生态发展部-母版</vt:lpstr>
      <vt:lpstr>120_人才生态发展部-母版</vt:lpstr>
      <vt:lpstr>121_人才生态发展部-母版</vt:lpstr>
      <vt:lpstr>122_人才生态发展部-母版</vt:lpstr>
      <vt:lpstr>123_人才生态发展部-母版</vt:lpstr>
      <vt:lpstr>124_人才生态发展部-母版</vt:lpstr>
      <vt:lpstr>125_人才生态发展部-母版</vt:lpstr>
      <vt:lpstr>126_人才生态发展部-母版</vt:lpstr>
      <vt:lpstr>127_人才生态发展部-母版</vt:lpstr>
      <vt:lpstr>128_人才生态发展部-母版</vt:lpstr>
      <vt:lpstr>129_人才生态发展部-母版</vt:lpstr>
      <vt:lpstr>130_人才生态发展部-母版</vt:lpstr>
      <vt:lpstr>131_人才生态发展部-母版</vt:lpstr>
      <vt:lpstr>132_人才生态发展部-母版</vt:lpstr>
      <vt:lpstr>133_人才生态发展部-母版</vt:lpstr>
      <vt:lpstr>134_人才生态发展部-母版</vt:lpstr>
      <vt:lpstr>135_人才生态发展部-母版</vt:lpstr>
      <vt:lpstr>136_人才生态发展部-母版</vt:lpstr>
      <vt:lpstr>137_人才生态发展部-母版</vt:lpstr>
      <vt:lpstr>138_人才生态发展部-母版</vt:lpstr>
      <vt:lpstr>139_人才生态发展部-母版</vt:lpstr>
      <vt:lpstr>140_人才生态发展部-母版</vt:lpstr>
      <vt:lpstr>141_人才生态发展部-母版</vt:lpstr>
      <vt:lpstr>142_人才生态发展部-母版</vt:lpstr>
      <vt:lpstr>143_人才生态发展部-母版</vt:lpstr>
      <vt:lpstr>144_人才生态发展部-母版</vt:lpstr>
      <vt:lpstr>145_人才生态发展部-母版</vt:lpstr>
      <vt:lpstr>146_人才生态发展部-母版</vt:lpstr>
      <vt:lpstr>147_人才生态发展部-母版</vt:lpstr>
      <vt:lpstr>148_人才生态发展部-母版</vt:lpstr>
      <vt:lpstr>149_人才生态发展部-母版</vt:lpstr>
      <vt:lpstr>150_人才生态发展部-母版</vt:lpstr>
      <vt:lpstr>151_人才生态发展部-母版</vt:lpstr>
      <vt:lpstr>152_人才生态发展部-母版</vt:lpstr>
      <vt:lpstr>153_人才生态发展部-母版</vt:lpstr>
      <vt:lpstr>154_人才生态发展部-母版</vt:lpstr>
      <vt:lpstr>155_人才生态发展部-母版</vt:lpstr>
      <vt:lpstr>156_人才生态发展部-母版</vt:lpstr>
      <vt:lpstr>157_人才生态发展部-母版</vt:lpstr>
      <vt:lpstr>158_人才生态发展部-母版</vt:lpstr>
      <vt:lpstr>159_人才生态发展部-母版</vt:lpstr>
      <vt:lpstr>160_人才生态发展部-母版</vt:lpstr>
      <vt:lpstr>161_人才生态发展部-母版</vt:lpstr>
      <vt:lpstr>162_人才生态发展部-母版</vt:lpstr>
      <vt:lpstr>163_人才生态发展部-母版</vt:lpstr>
      <vt:lpstr>164_人才生态发展部-母版</vt:lpstr>
      <vt:lpstr>165_人才生态发展部-母版</vt:lpstr>
      <vt:lpstr>166_人才生态发展部-母版</vt:lpstr>
      <vt:lpstr>167_人才生态发展部-母版</vt:lpstr>
      <vt:lpstr>168_人才生态发展部-母版</vt:lpstr>
      <vt:lpstr>169_人才生态发展部-母版</vt:lpstr>
      <vt:lpstr>170_人才生态发展部-母版</vt:lpstr>
      <vt:lpstr>171_人才生态发展部-母版</vt:lpstr>
      <vt:lpstr>172_人才生态发展部-母版</vt:lpstr>
      <vt:lpstr>173_人才生态发展部-母版</vt:lpstr>
      <vt:lpstr>174_人才生态发展部-母版</vt:lpstr>
      <vt:lpstr>175_人才生态发展部-母版</vt:lpstr>
      <vt:lpstr>176_人才生态发展部-母版</vt:lpstr>
      <vt:lpstr>177_人才生态发展部-母版</vt:lpstr>
      <vt:lpstr>178_人才生态发展部-母版</vt:lpstr>
      <vt:lpstr>179_人才生态发展部-母版</vt:lpstr>
      <vt:lpstr>180_人才生态发展部-母版</vt:lpstr>
      <vt:lpstr>181_人才生态发展部-母版</vt:lpstr>
      <vt:lpstr>应用移植</vt:lpstr>
      <vt:lpstr>PowerPoint 演示文稿</vt:lpstr>
      <vt:lpstr>PowerPoint 演示文稿</vt:lpstr>
      <vt:lpstr>PowerPoint 演示文稿</vt:lpstr>
      <vt:lpstr>PowerPoint 演示文稿</vt:lpstr>
      <vt:lpstr>计算技术栈与程序执行过程</vt:lpstr>
      <vt:lpstr>鲲鹏处理器与x86处理器的指令差异</vt:lpstr>
      <vt:lpstr>从源码到可执行程序 - 编译型语言</vt:lpstr>
      <vt:lpstr>从源码到可执行程序 - 解释型语言</vt:lpstr>
      <vt:lpstr>迁移策略选择</vt:lpstr>
      <vt:lpstr>PowerPoint 演示文稿</vt:lpstr>
      <vt:lpstr>迁移过程概述 - 五个阶段完成软件迁移</vt:lpstr>
      <vt:lpstr>阶段一：软件移植 - 软硬件技术栈整体迁移策略</vt:lpstr>
      <vt:lpstr>阶段一：管理工作 - 软件迁移团队能力模型与要求</vt:lpstr>
      <vt:lpstr>阶段一：管理工作 – 制定迁移计划</vt:lpstr>
      <vt:lpstr>PowerPoint 演示文稿</vt:lpstr>
      <vt:lpstr>阶段一：迁移环境 - 准备迁移环境</vt:lpstr>
      <vt:lpstr>阶段一：迁移环境 - 准备迁移环境</vt:lpstr>
      <vt:lpstr>阶段二：开源软件源码编译移植（C/C++代码）</vt:lpstr>
      <vt:lpstr>阶段二：开源软件Maven仓库软件迁移（Java） </vt:lpstr>
      <vt:lpstr>阶段二：Java自研代码移植</vt:lpstr>
      <vt:lpstr>阶段二：Python自研代码移植</vt:lpstr>
      <vt:lpstr>阶段二：C/C++自研代码移植</vt:lpstr>
      <vt:lpstr>阶段二：C/C++代码builtin函数、数据类型移植</vt:lpstr>
      <vt:lpstr>阶段二：C/C++代码编译选项、编译宏移植</vt:lpstr>
      <vt:lpstr>阶段二：其他小语种代码移植</vt:lpstr>
      <vt:lpstr>阶段二：商用闭源软件迁移（商用数据库软件）</vt:lpstr>
      <vt:lpstr>PowerPoint 演示文稿</vt:lpstr>
      <vt:lpstr>某行业伙伴快速实现软件迁移的案例</vt:lpstr>
      <vt:lpstr>PowerPoint 演示文稿</vt:lpstr>
      <vt:lpstr>PowerPoint 演示文稿</vt:lpstr>
      <vt:lpstr>PowerPoint 演示文稿</vt:lpstr>
      <vt:lpstr>PowerPoint 演示文稿</vt:lpstr>
      <vt:lpstr>PowerPoint 演示文稿</vt:lpstr>
      <vt:lpstr>华为鲲鹏代码迁移工具是什么</vt:lpstr>
      <vt:lpstr>华为鲲鹏代码迁移工具逻辑架构</vt:lpstr>
      <vt:lpstr>华为鲲鹏代码迁移工具业务流程</vt:lpstr>
      <vt:lpstr>功能特性 (1)</vt:lpstr>
      <vt:lpstr>功能特性 (2)</vt:lpstr>
      <vt:lpstr>应用场景</vt:lpstr>
      <vt:lpstr>部署方式</vt:lpstr>
      <vt:lpstr>如何访问和使用</vt:lpstr>
      <vt:lpstr>PowerPoint 演示文稿</vt:lpstr>
      <vt:lpstr>C/C++类应用移植</vt:lpstr>
      <vt:lpstr>源码分析 (1)</vt:lpstr>
      <vt:lpstr>源码分析 (2)</vt:lpstr>
      <vt:lpstr>源码分析 (3)</vt:lpstr>
      <vt:lpstr>移植建议 (1)</vt:lpstr>
      <vt:lpstr>移植建议 (2)</vt:lpstr>
      <vt:lpstr>移植建议 (3)</vt:lpstr>
      <vt:lpstr>编译安装与测试验证</vt:lpstr>
      <vt:lpstr>CLI方式进行代码分析</vt:lpstr>
      <vt:lpstr>PowerPoint 演示文稿</vt:lpstr>
      <vt:lpstr>Java类应用移植</vt:lpstr>
      <vt:lpstr>PowerPoint 演示文稿</vt:lpstr>
      <vt:lpstr>PowerPoint 演示文稿</vt:lpstr>
      <vt:lpstr>PowerPoint 演示文稿</vt:lpstr>
      <vt:lpstr>PowerPoint 演示文稿</vt:lpstr>
      <vt:lpstr>PowerPoint 演示文稿</vt:lpstr>
      <vt:lpstr>什么是容器  </vt:lpstr>
      <vt:lpstr>容器与虚拟机   </vt:lpstr>
      <vt:lpstr>什么是Docker  </vt:lpstr>
      <vt:lpstr>容器与虚拟机参数对比  </vt:lpstr>
      <vt:lpstr>Docker容器与镜像  </vt:lpstr>
      <vt:lpstr>Docker架构 </vt:lpstr>
      <vt:lpstr>Dockerfile</vt:lpstr>
      <vt:lpstr>PowerPoint 演示文稿</vt:lpstr>
      <vt:lpstr>容器迁移的背景</vt:lpstr>
      <vt:lpstr>容器运行的前提</vt:lpstr>
      <vt:lpstr>容器迁移的原理</vt:lpstr>
      <vt:lpstr>Docker容器迁移策略  </vt:lpstr>
      <vt:lpstr>PowerPoint 演示文稿</vt:lpstr>
      <vt:lpstr>容器迁移整体步骤</vt:lpstr>
      <vt:lpstr>检查环境是否支持Docker </vt:lpstr>
      <vt:lpstr>安装和启动Docker </vt:lpstr>
      <vt:lpstr>运行hello-world </vt:lpstr>
      <vt:lpstr>Docker Hub </vt:lpstr>
      <vt:lpstr>查找镜像 </vt:lpstr>
      <vt:lpstr>获取镜像 </vt:lpstr>
      <vt:lpstr>启动和查看容器</vt:lpstr>
      <vt:lpstr>提交和查看新镜像 </vt:lpstr>
      <vt:lpstr>创建redis目录 </vt:lpstr>
      <vt:lpstr>Dockerfile编写</vt:lpstr>
      <vt:lpstr>通过Dockerfile创建镜像</vt:lpstr>
      <vt:lpstr>执行redis-server</vt:lpstr>
      <vt:lpstr>连接redis容器</vt:lpstr>
      <vt:lpstr>使用redis容器</vt:lpstr>
      <vt:lpstr>PowerPoint 演示文稿</vt:lpstr>
      <vt:lpstr>PowerPoint 演示文稿</vt:lpstr>
      <vt:lpstr>PowerPoint 演示文稿</vt:lpstr>
      <vt:lpstr>PowerPoint 演示文稿</vt:lpstr>
      <vt:lpstr>PowerPoint 演示文稿</vt:lpstr>
      <vt:lpstr>C/C++语言char数据类型默认符号不一致问题 (1)</vt:lpstr>
      <vt:lpstr>C/C++语言char数据类型默认符号不一致问题 (2)</vt:lpstr>
      <vt:lpstr>C/C++语言中调用汇编指令编译错误</vt:lpstr>
      <vt:lpstr>编译错误：无法识别-m64编译选项</vt:lpstr>
      <vt:lpstr>PowerPoint 演示文稿</vt:lpstr>
      <vt:lpstr>弱内存序问题</vt:lpstr>
      <vt:lpstr>超出整型取值范围时浮点型转整型与x86不一致</vt:lpstr>
      <vt:lpstr>对结构体中的变量进行原子操作时程序异常</vt:lpstr>
      <vt:lpstr>加速器初始化失败</vt:lpstr>
      <vt:lpstr>PowerPoint 演示文稿</vt:lpstr>
      <vt:lpstr>迁移工具源码路径错误</vt:lpstr>
      <vt:lpstr>Maven软件仓库编译错误：未配置代理</vt:lpstr>
      <vt:lpstr>Maven软件仓库编译错误：无法找到依赖库</vt:lpstr>
      <vt:lpstr>PowerPoint 演示文稿</vt:lpstr>
      <vt:lpstr>PowerPoint 演示文稿</vt:lpstr>
      <vt:lpstr>PowerPoint 演示文稿</vt:lpstr>
      <vt:lpstr>PowerPoint 演示文稿</vt:lpstr>
    </vt:vector>
  </TitlesOfParts>
  <Company>Huawei Technologies Co.,Ltd.</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0</dc:title>
  <dc:creator>c37402</dc:creator>
  <cp:lastModifiedBy>简简单单</cp:lastModifiedBy>
  <cp:revision>3515</cp:revision>
  <dcterms:created xsi:type="dcterms:W3CDTF">2003-08-21T06:48:00Z</dcterms:created>
  <dcterms:modified xsi:type="dcterms:W3CDTF">2020-06-09T02:46:57Z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s_pID_725343">
    <vt:lpwstr>(11)3UhSoOyFRqszoDxskLpj5cCgHy0/Ke5a2v36AUt5KrgSjqJy4EvmEMiX5YGaXFvp9/UK33Tw_x000d_ RaJW6EwaME9+dHZpcw3Qvwx3X7+7GB6JsqeHubWWQ6I3ypfAK+5vZMWsyNDf33Q+yGzlBfYD_x000d_ OIxQyuEVYPacOcTgO0GGMLWMsFSrAduWXi7lDNFdBfllJdxWMbs3FZsryX4VjGFDgDu63a6N_x000d_ xu0BGaqu6EF4Ju8poQ</vt:lpwstr>
  </property>
  <property fmtid="{D5CDD505-2E9C-101B-9397-08002B2CF9AE}" pid="3" name="_ms_pID_7253431">
    <vt:lpwstr>BMOYFB6vneTRz7L1g0JJ22H5/isfqcfzh5pBpQdNEd/89Bu2iKf9rF_x000d_ 8op/8IkqLeMh+keGDgdcj0lWvNSDrOiKETLVLHKf0dAV/wbUZ1Pl7vsyjFd1JF5Sf0W2EphX_x000d_ kKThqtFyyfZrx1rpBmQNejSbMMFaLTOhJRIkS1kte6dPRjiNcn8xXAQwCfg3MVqEesS/QFUS_x000d_ 0434uENqVn3WpAxX7t7QHrSfmaRXx4stZ0aQ</vt:lpwstr>
  </property>
  <property fmtid="{D5CDD505-2E9C-101B-9397-08002B2CF9AE}" pid="4" name="_ms_pID_7253432">
    <vt:lpwstr>GlOhGokx+m1IQbE70sXTnuxTIMf68mvALZnx_x000d_ Ap3/iFwG1LihCpUCHf3Bn2ll5x23Yax8rhDQQtrN1FnZFQ+cIj2o+7GIyP6ibG2HnXSKhrF0_x000d_ vPb1zyvTEXDg5RRTl9mncM3qDJ57f7PknXx06TDv+x7A8WWQj9+kQijlJ2TzwFBui7LtkmpH_x000d_ +mYGiVPOsW+HAtEsl7A7QZExQOhpwhAKMowhwI7jB8gr0KFQzNskLY</vt:lpwstr>
  </property>
  <property fmtid="{D5CDD505-2E9C-101B-9397-08002B2CF9AE}" pid="5" name="_ms_pID_7253433">
    <vt:lpwstr>wdIY6NepULtXPaJiBT_x000d_ /NMRWPBa1Alrv+5zAztbQlwb14ItSrxj60fGWez57M9Y3Nc4tyEb941dzOsuIhoTncg4RVmX_x000d_ eIeh+kU6g7eOHI10wgRC7DyP2ooQ+zhQFN0L7N5Mhaj1f9/5QtY13CoxxVFyGTcNauHWJ/c/_x000d_ xy0hCj36m3LnI3+Mp3x+uuharMKms1ddOydlHr6th8+Xl0sscO+2Zg0PmeesnZ8SxgDRDgR/</vt:lpwstr>
  </property>
  <property fmtid="{D5CDD505-2E9C-101B-9397-08002B2CF9AE}" pid="6" name="_ms_pID_7253434">
    <vt:lpwstr>_x000d_ 06fuLz5Gs8F0062xWxQ4bNWmlQvUIY4ng3ooElJg7LpATs2N9FWODlMO09ItIhhhfBl71QoV_x000d_ TtICtiXbCRS8Mgf/00AXGY8En0/xvatrf6I7cF468IRRjRyCdV90XxXwVeExV5j1jZDrC2Jq_x000d_ l5GwJ4VyV9PDCqrI+drn/Y0ThOgfgW1VVXGo11fNi/vEjhI9/V83n6i9wMsMQkvlBqW/TwEs_x000d_ 6YoFjibjQLqH5ZQL</vt:lpwstr>
  </property>
  <property fmtid="{D5CDD505-2E9C-101B-9397-08002B2CF9AE}" pid="7" name="_ms_pID_7253435">
    <vt:lpwstr>aGcNmArSL7sKVRrXgCFeQCME3tSlGMGc1nn3F68Tlh0VzDGXMvPzk5kK_x000d_ zswiwHIYB5Bp7la8BzkurY4rONAlJzypOuUxaz8M6JW8maYWkfR3VJZ9uDKrtHfxmF7oTknV_x000d_ 0D0s5bhsrWyCgRnFkF9vpWQ0HdNdJ/2yrkO382WhWcp+N1RcxBubAoHCpm0gsHtQiWYFGoBM_x000d_ oL2nyqm6y/khwj5dIudnbisyKT+S1wWA/t</vt:lpwstr>
  </property>
  <property fmtid="{D5CDD505-2E9C-101B-9397-08002B2CF9AE}" pid="8" name="_ms_pID_7253436">
    <vt:lpwstr>TPllG6Veed9GUlfwC8cLvU8QTryE4UhobeLDXG_x000d_ ei/t7XTbTtZri5zsO3DNoARD9e5R0QxzxMu5us2xNAlqcl2eWKopk7Zmn3kTYohGakKPewGh_x000d_ +QpZycsMjFwTpwdQ8yEfaFYb67HvULkFee89Nr2/rJ/FIQdYMD2wcY1bIxGR3TNy2EhIqUh/_x000d_ 0UOiZ8P9lZw1EVxEj6INNKvwYGinwlBZGf2zpYz8UKIDbXx/LEzD</vt:lpwstr>
  </property>
  <property fmtid="{D5CDD505-2E9C-101B-9397-08002B2CF9AE}" pid="9" name="_ms_pID_7253437">
    <vt:lpwstr>ebjDDi5yUz3Atc4gUDb5_x000d_ +tv7+/b3L3sSem+xAm+C56IrhQpLVAKzS4HQh4O4UlqzYfcAOwFKAvwL4r6PwKKbnvmtnSvL_x000d_ fZ/ANFRbTWLaGmxYEefif/jPJGJYmp0uxtoD913402+R83n60akKT2NMT0MpTW3OvYxduzAB_x000d_ EQ2MqKNVY8rsHdLmLSoQxG0nO9feCHgC9YQHC85IolID0ED8MatySi5CL3Xn0lEqewCJQP</vt:lpwstr>
  </property>
  <property fmtid="{D5CDD505-2E9C-101B-9397-08002B2CF9AE}" pid="10" name="_ms_pID_7253438">
    <vt:lpwstr>ab_x000d_ PK8okltMeequt+iVcpdTAysW/K+KW8jBtQQllcDU8kVAs9MhO5sS3OhKCLlTLqy3BUamtgTs_x000d_ Jk3FN3LzrqdNsepuI/v+XhoJU/MWFWnfULsbESAO1BriRWfUJ/2S0GUIASb4l0oCNvkNmlxC_x000d_ 8lhvj9JQArDZg4yz3vBb400F0TLXD1E4n1bhjCvs56P9B4TP1zZ/O5FsGRAXJ+zl68+jNdVz_x000d_ kH+o8OlUWk4t9E</vt:lpwstr>
  </property>
  <property fmtid="{D5CDD505-2E9C-101B-9397-08002B2CF9AE}" pid="11" name="_ms_pID_7253439">
    <vt:lpwstr>gIXfEEoigI1CkVl4g0ENU/CyZuFKpB682zRrdiQadZJHgCspzF0zSSAXy4_x000d_ VKOo5XvgowQ73d4FADinc5+tJv8wHX1LsFToDkFhTzPJqbAUQX1vsQzGvZxlQr78WPj+SQIE_x000d_ fGxkVPlx+pDPs6rnSNZTbRUQwRlfuqU/DsssWUnWyv1gW04vkIWVpodKl604OJ1cms6HPzbe_x000d_ Mzwm3Gft3+DwKhutUMlITUa1+DZtcPe9</vt:lpwstr>
  </property>
  <property fmtid="{D5CDD505-2E9C-101B-9397-08002B2CF9AE}" pid="12" name="_ms_pID_72534310">
    <vt:lpwstr>9Yf9LGFXEnVCZfwfIBUFCxe3M9gP60jstDzRuK52_x000d_ Xcp8/qWzZGKHAdKR4PEqJ+oEpao/6Go6gc41a7KkCXK47Fwt7JL0XCUh</vt:lpwstr>
  </property>
  <property fmtid="{D5CDD505-2E9C-101B-9397-08002B2CF9AE}" pid="13" name="_new_ms_pID_72543">
    <vt:lpwstr>(4)jNL0gM28At52Ieaf1valQ0LhCJhckLvJxApn9P4IOGXs2CxMSeBUEQOsYE7UL6xHmrDTkB0U
8XrwX0U2eGOvdKAbibq/OwBogqOvwFaAolHRNqNy2szIx/vIxGV3RldByVnAXNghwAf/C+Ny
nC0kXXrwMXgmyFvH5Z6NNWCVsONiwda3mR+L5JpGhOxLoPqs7SuuHSITb197MVyCXsGsK2ms
+l0YVy49NdVVuXoIAG</vt:lpwstr>
  </property>
  <property fmtid="{D5CDD505-2E9C-101B-9397-08002B2CF9AE}" pid="14" name="_new_ms_pID_725431">
    <vt:lpwstr>WNXmtkOaoMvO+RtN+AF98axcECtcDzeutF/RA/MuVrkTeP8na2B2yy
m1HCyY09R6IPysdOkoFKaGF95jn8IPRP7dOExBbQlWgSPqEZNo21+gLMWeFfBt+6pUhKdwFx
7ZPjMNuUrMypYPEZngI1VIdsJf4NZKyTLKZJ0nK7WxKub3aP/MoU61sfNyyw1Icb4IGb7OFn
9w8sA6NUyvf/2CAmXCRdXcc6p9josuAb8E0f</vt:lpwstr>
  </property>
  <property fmtid="{D5CDD505-2E9C-101B-9397-08002B2CF9AE}" pid="15" name="_new_ms_pID_725432">
    <vt:lpwstr>VPOcRqDszuG9Ea/DM6UvbMLgh7KalquPd6s3
kDXgkxV66sccXBRFRpUSm24+++OZrzrFJlZ9+cTKshms+WpKgjZh/IhT4aCGlcWjlqWZhRut
yeE31Jc/cvQKXkucHQJfR38BDLb6HDqUWvPBQ8sa4eIzSeLgq189G0a1RIIGyCiIJjSWXf10
g2H9RhGj00eoqTF/R7ak+JOb3Uld8rKRh6p8+RZSbt3zCH/cPW7Uhk</vt:lpwstr>
  </property>
  <property fmtid="{D5CDD505-2E9C-101B-9397-08002B2CF9AE}" pid="16" name="_new_ms_pID_725433">
    <vt:lpwstr>w4/CdPx+g5NrTVBBFR
HKTc81zHE57lJ6Sfop/J3Md4zKo=</vt:lpwstr>
  </property>
  <property fmtid="{D5CDD505-2E9C-101B-9397-08002B2CF9AE}" pid="17" name="_2015_ms_pID_725343">
    <vt:lpwstr>(3)wlMFmGF7uoIVZaJ16TUstbEkhacbPqoN/KSAnq6dWZ5Z1f2c4pd5C22VroSq1mWs7FgMu4GK
1BSIhWd/auRy9s4ylygd2SelkdrPddEEELs0PyuWyB4E817OXiUF2/XLvlSusrOGtb/Wlw56
L25TuJF/3q5pYu1NZT+4rtMe7utPqXPVU5kMgKgU/IyfqwW/tgcS+KnvAeVh2ZxZTsOFmkfS
5DlyZf/OmKX+Z006Gf</vt:lpwstr>
  </property>
  <property fmtid="{D5CDD505-2E9C-101B-9397-08002B2CF9AE}" pid="18" name="_2015_ms_pID_7253431">
    <vt:lpwstr>BIYMPY2jmeYUv9kYldSf3Ug4qWcAu8rRkqZN0QaacjH3mrqYPvzWBr
LrcdSoSIWodWNk9IijOkHOy3tZiDxeY2vjrknRHK+lRcME+mv36tRPDe6GTIdQDTyngxDE8I
sxwtmyb7v4dOdUPhyeHgr7pyGQPhk9cR8G9FZ9QB4u72j6xu89dfDbkMphhjexKUoeXUuZjf
lVu+G+Im0dRf+AxL90H/SzVydbvjWcOLKDUr</vt:lpwstr>
  </property>
  <property fmtid="{D5CDD505-2E9C-101B-9397-08002B2CF9AE}" pid="19" name="_2015_ms_pID_7253432">
    <vt:lpwstr>4/M1Vsh+bpiy3ONx/UIQsQmANHU8hSPB8yHd
Shc9/1jNZg29vN+ysHc0GjWX/9ry6Rm1fTczkABlER6MfcM1mFM=</vt:lpwstr>
  </property>
  <property fmtid="{D5CDD505-2E9C-101B-9397-08002B2CF9AE}" pid="20" name="ContentTypeId">
    <vt:lpwstr>0x010100CC226774B8D87F4D92D9D1F6859ED44E</vt:lpwstr>
  </property>
  <property fmtid="{D5CDD505-2E9C-101B-9397-08002B2CF9AE}" pid="21" name="_readonly">
    <vt:lpwstr/>
  </property>
  <property fmtid="{D5CDD505-2E9C-101B-9397-08002B2CF9AE}" pid="22" name="_change">
    <vt:lpwstr/>
  </property>
  <property fmtid="{D5CDD505-2E9C-101B-9397-08002B2CF9AE}" pid="23" name="_full-control">
    <vt:lpwstr/>
  </property>
  <property fmtid="{D5CDD505-2E9C-101B-9397-08002B2CF9AE}" pid="24" name="sflag">
    <vt:lpwstr>1574824984</vt:lpwstr>
  </property>
  <property fmtid="{D5CDD505-2E9C-101B-9397-08002B2CF9AE}" pid="25" name="KSOProductBuildVer">
    <vt:lpwstr>2052-11.3.0.9228</vt:lpwstr>
  </property>
</Properties>
</file>